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notesSlides/notesSlide3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484" r:id="rId2"/>
    <p:sldId id="468" r:id="rId3"/>
    <p:sldId id="498" r:id="rId4"/>
    <p:sldId id="494" r:id="rId5"/>
    <p:sldId id="495" r:id="rId6"/>
    <p:sldId id="499" r:id="rId7"/>
    <p:sldId id="471" r:id="rId8"/>
    <p:sldId id="500" r:id="rId9"/>
    <p:sldId id="501" r:id="rId10"/>
    <p:sldId id="502" r:id="rId11"/>
    <p:sldId id="504" r:id="rId12"/>
    <p:sldId id="503" r:id="rId13"/>
    <p:sldId id="472" r:id="rId14"/>
    <p:sldId id="482" r:id="rId15"/>
    <p:sldId id="483" r:id="rId16"/>
    <p:sldId id="475" r:id="rId17"/>
    <p:sldId id="485" r:id="rId18"/>
    <p:sldId id="469" r:id="rId19"/>
    <p:sldId id="486" r:id="rId20"/>
    <p:sldId id="487" r:id="rId21"/>
    <p:sldId id="488" r:id="rId22"/>
    <p:sldId id="489" r:id="rId23"/>
    <p:sldId id="490" r:id="rId24"/>
    <p:sldId id="491" r:id="rId25"/>
    <p:sldId id="492" r:id="rId26"/>
    <p:sldId id="493"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4" r:id="rId53"/>
    <p:sldId id="465" r:id="rId54"/>
    <p:sldId id="466" r:id="rId55"/>
    <p:sldId id="467" r:id="rId56"/>
    <p:sldId id="258" r:id="rId57"/>
    <p:sldId id="259" r:id="rId58"/>
    <p:sldId id="260" r:id="rId59"/>
    <p:sldId id="261" r:id="rId60"/>
    <p:sldId id="262" r:id="rId61"/>
    <p:sldId id="263" r:id="rId62"/>
    <p:sldId id="264" r:id="rId63"/>
    <p:sldId id="265" r:id="rId64"/>
    <p:sldId id="266" r:id="rId65"/>
    <p:sldId id="267" r:id="rId66"/>
    <p:sldId id="268" r:id="rId67"/>
    <p:sldId id="269" r:id="rId68"/>
    <p:sldId id="270" r:id="rId69"/>
    <p:sldId id="271" r:id="rId70"/>
    <p:sldId id="272" r:id="rId71"/>
    <p:sldId id="273" r:id="rId72"/>
    <p:sldId id="274" r:id="rId73"/>
    <p:sldId id="275" r:id="rId74"/>
    <p:sldId id="276" r:id="rId75"/>
  </p:sldIdLst>
  <p:sldSz cx="12192000" cy="6858000"/>
  <p:notesSz cx="6858000" cy="9144000"/>
  <p:custDataLst>
    <p:tags r:id="rId7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欣慧整理" id="{44960C2A-2FCB-4B16-8536-027E17E6DC7F}">
          <p14:sldIdLst>
            <p14:sldId id="484"/>
          </p14:sldIdLst>
        </p14:section>
        <p14:section name="封面" id="{9A98A46A-AEFF-4B99-B7EE-9AEB6FB604CC}">
          <p14:sldIdLst>
            <p14:sldId id="468"/>
          </p14:sldIdLst>
        </p14:section>
        <p14:section name="大綱" id="{0C4FB76A-E114-4102-A069-63AB047AB4B8}">
          <p14:sldIdLst>
            <p14:sldId id="498"/>
          </p14:sldIdLst>
        </p14:section>
        <p14:section name="一. 個案背景" id="{8A292CD8-22DB-4FA8-A5FD-1C02BB324069}">
          <p14:sldIdLst>
            <p14:sldId id="494"/>
            <p14:sldId id="495"/>
            <p14:sldId id="499"/>
          </p14:sldIdLst>
        </p14:section>
        <p14:section name="一狀況:囚徒困局" id="{EF52DFD6-70AD-4D8F-90AB-1F101D993C3D}">
          <p14:sldIdLst>
            <p14:sldId id="471"/>
            <p14:sldId id="500"/>
          </p14:sldIdLst>
        </p14:section>
        <p14:section name="二 狀況:懦夫賽局" id="{9204D421-7017-4F71-B689-682510469634}">
          <p14:sldIdLst>
            <p14:sldId id="501"/>
            <p14:sldId id="502"/>
          </p14:sldIdLst>
        </p14:section>
        <p14:section name="三 狀況:協調賽局" id="{BCF3C40B-F728-41CA-99F0-92C905C34DED}">
          <p14:sldIdLst>
            <p14:sldId id="504"/>
            <p14:sldId id="503"/>
          </p14:sldIdLst>
        </p14:section>
        <p14:section name="四 狀況C" id="{2EA2B0E9-DECA-46F9-B008-818A8919AEEC}">
          <p14:sldIdLst>
            <p14:sldId id="472"/>
            <p14:sldId id="482"/>
            <p14:sldId id="483"/>
          </p14:sldIdLst>
        </p14:section>
        <p14:section name="Q&amp;A" id="{9E6DF171-91B5-4713-97AE-80C8A7635FDE}">
          <p14:sldIdLst>
            <p14:sldId id="475"/>
          </p14:sldIdLst>
        </p14:section>
        <p14:section name="補充資料區" id="{8EDE8254-DD66-411F-83CA-506530EDB81D}">
          <p14:sldIdLst>
            <p14:sldId id="485"/>
            <p14:sldId id="469"/>
            <p14:sldId id="486"/>
            <p14:sldId id="487"/>
            <p14:sldId id="488"/>
            <p14:sldId id="489"/>
            <p14:sldId id="490"/>
            <p14:sldId id="491"/>
            <p14:sldId id="492"/>
            <p14:sldId id="493"/>
          </p14:sldIdLst>
        </p14:section>
        <p14:section name="2" id="{CB457F9B-5427-493F-8FFB-62CF71CB2C91}">
          <p14:sldIdLst/>
        </p14:section>
        <p14:section name="備用模版區" id="{78609D7E-637D-4120-BC65-C468F694A663}">
          <p14:sldIdLst>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4"/>
            <p14:sldId id="465"/>
            <p14:sldId id="466"/>
            <p14:sldId id="46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64" autoAdjust="0"/>
    <p:restoredTop sz="94280" autoAdjust="0"/>
  </p:normalViewPr>
  <p:slideViewPr>
    <p:cSldViewPr snapToGrid="0">
      <p:cViewPr>
        <p:scale>
          <a:sx n="50" d="100"/>
          <a:sy n="50" d="100"/>
        </p:scale>
        <p:origin x="726" y="510"/>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C65A-41E6-9298-A2E4147DCB69}"/>
              </c:ext>
            </c:extLst>
          </c:dPt>
          <c:dPt>
            <c:idx val="1"/>
            <c:bubble3D val="0"/>
            <c:spPr>
              <a:solidFill>
                <a:srgbClr val="01ACBE"/>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C65A-41E6-9298-A2E4147DCB69}"/>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C65A-41E6-9298-A2E4147DCB69}"/>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C65A-41E6-9298-A2E4147DCB69}"/>
              </c:ext>
            </c:extLst>
          </c:dPt>
          <c:val>
            <c:numRef>
              <c:f>Sheet1!$B$2:$B$5</c:f>
              <c:numCache>
                <c:formatCode>General</c:formatCode>
                <c:ptCount val="4"/>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C65A-41E6-9298-A2E4147DCB6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A773-46E0-AFF7-8B7F1A48C857}"/>
              </c:ext>
            </c:extLst>
          </c:dPt>
          <c:dPt>
            <c:idx val="1"/>
            <c:bubble3D val="0"/>
            <c:spPr>
              <a:gradFill>
                <a:gsLst>
                  <a:gs pos="100000">
                    <a:srgbClr val="FFCF89"/>
                  </a:gs>
                  <a:gs pos="0">
                    <a:srgbClr val="FFA015"/>
                  </a:gs>
                </a:gsLst>
                <a:lin ang="2700000" scaled="1"/>
              </a:gradFill>
              <a:ln w="19050">
                <a:gradFill flip="none" rotWithShape="1">
                  <a:gsLst>
                    <a:gs pos="0">
                      <a:srgbClr val="FFDBA7"/>
                    </a:gs>
                    <a:gs pos="100000">
                      <a:srgbClr val="FFAC33"/>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A773-46E0-AFF7-8B7F1A48C857}"/>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A773-46E0-AFF7-8B7F1A48C857}"/>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A773-46E0-AFF7-8B7F1A48C857}"/>
              </c:ext>
            </c:extLst>
          </c:dPt>
          <c:dLbls>
            <c:dLbl>
              <c:idx val="1"/>
              <c:layout>
                <c:manualLayout>
                  <c:x val="0.16141801658052654"/>
                  <c:y val="0.24293219601233093"/>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A773-46E0-AFF7-8B7F1A48C857}"/>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75</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A773-46E0-AFF7-8B7F1A48C85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8855-4242-A160-0DD651B1B86C}"/>
              </c:ext>
            </c:extLst>
          </c:dPt>
          <c:dPt>
            <c:idx val="1"/>
            <c:bubble3D val="0"/>
            <c:spPr>
              <a:gradFill>
                <a:gsLst>
                  <a:gs pos="100000">
                    <a:srgbClr val="01D7ED"/>
                  </a:gs>
                  <a:gs pos="0">
                    <a:srgbClr val="019BAB"/>
                  </a:gs>
                </a:gsLst>
                <a:lin ang="2700000" scaled="1"/>
              </a:gradFill>
              <a:ln w="19050">
                <a:gradFill flip="none" rotWithShape="1">
                  <a:gsLst>
                    <a:gs pos="0">
                      <a:srgbClr val="01D7ED"/>
                    </a:gs>
                    <a:gs pos="100000">
                      <a:srgbClr val="019BAB"/>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8855-4242-A160-0DD651B1B86C}"/>
              </c:ext>
            </c:extLst>
          </c:dPt>
          <c:dPt>
            <c:idx val="2"/>
            <c:bubble3D val="0"/>
            <c:spPr>
              <a:solidFill>
                <a:schemeClr val="accent3"/>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8855-4242-A160-0DD651B1B86C}"/>
              </c:ext>
            </c:extLst>
          </c:dPt>
          <c:dPt>
            <c:idx val="3"/>
            <c:bubble3D val="0"/>
            <c:spPr>
              <a:solidFill>
                <a:schemeClr val="accent4"/>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8855-4242-A160-0DD651B1B86C}"/>
              </c:ext>
            </c:extLst>
          </c:dPt>
          <c:dLbls>
            <c:dLbl>
              <c:idx val="1"/>
              <c:layout>
                <c:manualLayout>
                  <c:x val="0.23190259807832383"/>
                  <c:y val="-1.0798966810025954E-2"/>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8855-4242-A160-0DD651B1B86C}"/>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8855-4242-A160-0DD651B1B8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D056-4D2C-87A9-BDF2D6195C4F}"/>
              </c:ext>
            </c:extLst>
          </c:dPt>
          <c:dPt>
            <c:idx val="1"/>
            <c:bubble3D val="0"/>
            <c:spPr>
              <a:gradFill>
                <a:gsLst>
                  <a:gs pos="100000">
                    <a:srgbClr val="F0A2A2"/>
                  </a:gs>
                  <a:gs pos="0">
                    <a:srgbClr val="E45A5A"/>
                  </a:gs>
                </a:gsLst>
                <a:lin ang="2700000" scaled="1"/>
              </a:gradFill>
              <a:ln w="19050">
                <a:gradFill flip="none" rotWithShape="1">
                  <a:gsLst>
                    <a:gs pos="0">
                      <a:srgbClr val="F0A2A2"/>
                    </a:gs>
                    <a:gs pos="100000">
                      <a:srgbClr val="E45A5A"/>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D056-4D2C-87A9-BDF2D6195C4F}"/>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D056-4D2C-87A9-BDF2D6195C4F}"/>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D056-4D2C-87A9-BDF2D6195C4F}"/>
              </c:ext>
            </c:extLst>
          </c:dPt>
          <c:dLbls>
            <c:dLbl>
              <c:idx val="1"/>
              <c:layout>
                <c:manualLayout>
                  <c:x val="0.16494224565541643"/>
                  <c:y val="-0.3623625443556982"/>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D056-4D2C-87A9-BDF2D6195C4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25</c:v>
                </c:pt>
                <c:pt idx="1">
                  <c:v>75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D056-4D2C-87A9-BDF2D6195C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27"/>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5677-44BF-8464-69909974BE3F}"/>
              </c:ext>
            </c:extLst>
          </c:dPt>
          <c:dPt>
            <c:idx val="1"/>
            <c:bubble3D val="0"/>
            <c:spPr>
              <a:gradFill>
                <a:gsLst>
                  <a:gs pos="100000">
                    <a:srgbClr val="9154AA"/>
                  </a:gs>
                  <a:gs pos="0">
                    <a:srgbClr val="593268"/>
                  </a:gs>
                </a:gsLst>
                <a:lin ang="2700000" scaled="1"/>
              </a:gradFill>
              <a:ln w="19050">
                <a:gradFill flip="none" rotWithShape="1">
                  <a:gsLst>
                    <a:gs pos="0">
                      <a:srgbClr val="9154AA"/>
                    </a:gs>
                    <a:gs pos="100000">
                      <a:srgbClr val="593268"/>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5677-44BF-8464-69909974BE3F}"/>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5677-44BF-8464-69909974BE3F}"/>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5677-44BF-8464-69909974BE3F}"/>
              </c:ext>
            </c:extLst>
          </c:dPt>
          <c:dLbls>
            <c:dLbl>
              <c:idx val="1"/>
              <c:layout>
                <c:manualLayout>
                  <c:x val="0.19489819279198028"/>
                  <c:y val="-0.22691242246149276"/>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layout>
                    <c:manualLayout>
                      <c:w val="0.23853758368309688"/>
                      <c:h val="0.33614230364822811"/>
                    </c:manualLayout>
                  </c15:layout>
                  <c15:dlblFieldTable/>
                  <c15:showDataLabelsRange val="0"/>
                </c:ext>
                <c:ext xmlns:c16="http://schemas.microsoft.com/office/drawing/2014/chart" uri="{C3380CC4-5D6E-409C-BE32-E72D297353CC}">
                  <c16:uniqueId val="{00000003-5677-44BF-8464-69909974BE3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5677-44BF-8464-69909974BE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40B0-484F-979F-E307D56299D5}"/>
              </c:ext>
            </c:extLst>
          </c:dPt>
          <c:dPt>
            <c:idx val="1"/>
            <c:bubble3D val="0"/>
            <c:spPr>
              <a:solidFill>
                <a:srgbClr val="FFB850"/>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40B0-484F-979F-E307D56299D5}"/>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40B0-484F-979F-E307D56299D5}"/>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40B0-484F-979F-E307D56299D5}"/>
              </c:ext>
            </c:extLst>
          </c:dPt>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40B0-484F-979F-E307D56299D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0A0B-41B2-919C-2FD193FE0E6A}"/>
              </c:ext>
            </c:extLst>
          </c:dPt>
          <c:dPt>
            <c:idx val="1"/>
            <c:bubble3D val="0"/>
            <c:spPr>
              <a:solidFill>
                <a:srgbClr val="E8707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0A0B-41B2-919C-2FD193FE0E6A}"/>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0A0B-41B2-919C-2FD193FE0E6A}"/>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0A0B-41B2-919C-2FD193FE0E6A}"/>
              </c:ext>
            </c:extLst>
          </c:dPt>
          <c:val>
            <c:numRef>
              <c:f>Sheet1!$B$2:$B$5</c:f>
              <c:numCache>
                <c:formatCode>General</c:formatCode>
                <c:ptCount val="4"/>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0A0B-41B2-919C-2FD193FE0E6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85A-4360-9666-9CF4793BD8AC}"/>
              </c:ext>
            </c:extLst>
          </c:dPt>
          <c:dPt>
            <c:idx val="1"/>
            <c:bubble3D val="0"/>
            <c:spPr>
              <a:solidFill>
                <a:srgbClr val="663A77"/>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85A-4360-9666-9CF4793BD8AC}"/>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85A-4360-9666-9CF4793BD8AC}"/>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85A-4360-9666-9CF4793BD8AC}"/>
              </c:ext>
            </c:extLst>
          </c:dPt>
          <c:val>
            <c:numRef>
              <c:f>Sheet1!$B$2:$B$5</c:f>
              <c:numCache>
                <c:formatCode>General</c:formatCode>
                <c:ptCount val="4"/>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85A-4360-9666-9CF4793BD8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3B3-454A-B78F-0C656B305027}"/>
              </c:ext>
            </c:extLst>
          </c:dPt>
          <c:dPt>
            <c:idx val="1"/>
            <c:bubble3D val="0"/>
            <c:spPr>
              <a:solidFill>
                <a:srgbClr val="01ACBE"/>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3B3-454A-B78F-0C656B305027}"/>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3B3-454A-B78F-0C656B305027}"/>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3B3-454A-B78F-0C656B305027}"/>
              </c:ext>
            </c:extLst>
          </c:dPt>
          <c:val>
            <c:numRef>
              <c:f>Sheet1!$B$2:$B$5</c:f>
              <c:numCache>
                <c:formatCode>General</c:formatCode>
                <c:ptCount val="4"/>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3B3-454A-B78F-0C656B3050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921-4D76-B67D-7E240CF52884}"/>
              </c:ext>
            </c:extLst>
          </c:dPt>
          <c:dPt>
            <c:idx val="1"/>
            <c:bubble3D val="0"/>
            <c:spPr>
              <a:solidFill>
                <a:srgbClr val="FFB850"/>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921-4D76-B67D-7E240CF52884}"/>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921-4D76-B67D-7E240CF52884}"/>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921-4D76-B67D-7E240CF52884}"/>
              </c:ext>
            </c:extLst>
          </c:dPt>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921-4D76-B67D-7E240CF528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206E-46E6-86E5-67CF4CF7126B}"/>
              </c:ext>
            </c:extLst>
          </c:dPt>
          <c:dPt>
            <c:idx val="1"/>
            <c:bubble3D val="0"/>
            <c:spPr>
              <a:solidFill>
                <a:srgbClr val="E8707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206E-46E6-86E5-67CF4CF7126B}"/>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206E-46E6-86E5-67CF4CF7126B}"/>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206E-46E6-86E5-67CF4CF7126B}"/>
              </c:ext>
            </c:extLst>
          </c:dPt>
          <c:val>
            <c:numRef>
              <c:f>Sheet1!$B$2:$B$5</c:f>
              <c:numCache>
                <c:formatCode>General</c:formatCode>
                <c:ptCount val="4"/>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206E-46E6-86E5-67CF4CF712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D6FC-4886-ACF7-4EF103775BB6}"/>
              </c:ext>
            </c:extLst>
          </c:dPt>
          <c:dPt>
            <c:idx val="1"/>
            <c:bubble3D val="0"/>
            <c:spPr>
              <a:solidFill>
                <a:srgbClr val="663A77"/>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D6FC-4886-ACF7-4EF103775BB6}"/>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D6FC-4886-ACF7-4EF103775BB6}"/>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D6FC-4886-ACF7-4EF103775BB6}"/>
              </c:ext>
            </c:extLst>
          </c:dPt>
          <c:val>
            <c:numRef>
              <c:f>Sheet1!$B$2:$B$5</c:f>
              <c:numCache>
                <c:formatCode>General</c:formatCode>
                <c:ptCount val="4"/>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D6FC-4886-ACF7-4EF103775BB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B954"/>
            </a:solidFill>
            <a:ln w="15875">
              <a:gradFill flip="none" rotWithShape="1">
                <a:gsLst>
                  <a:gs pos="100000">
                    <a:schemeClr val="bg1"/>
                  </a:gs>
                  <a:gs pos="0">
                    <a:schemeClr val="bg1">
                      <a:lumMod val="75000"/>
                    </a:schemeClr>
                  </a:gs>
                </a:gsLst>
                <a:lin ang="2700000" scaled="1"/>
                <a:tileRect/>
              </a:gradFill>
            </a:ln>
            <a:effectLst>
              <a:innerShdw blurRad="63500" dist="38100" dir="13500000">
                <a:prstClr val="black">
                  <a:alpha val="50000"/>
                </a:prstClr>
              </a:innerShdw>
            </a:effectLst>
          </c:spPr>
          <c:invertIfNegative val="0"/>
          <c:dPt>
            <c:idx val="0"/>
            <c:invertIfNegative val="0"/>
            <c:bubble3D val="0"/>
            <c:spPr>
              <a:solidFill>
                <a:srgbClr val="FFB850"/>
              </a:solidFill>
              <a:ln w="15875">
                <a:gradFill flip="none" rotWithShape="1">
                  <a:gsLst>
                    <a:gs pos="100000">
                      <a:schemeClr val="bg1"/>
                    </a:gs>
                    <a:gs pos="0">
                      <a:schemeClr val="bg1">
                        <a:lumMod val="75000"/>
                      </a:schemeClr>
                    </a:gs>
                  </a:gsLst>
                  <a:lin ang="2700000" scaled="1"/>
                  <a:tileRect/>
                </a:gradFill>
              </a:ln>
              <a:effectLst>
                <a:innerShdw blurRad="63500" dist="38100" dir="13500000">
                  <a:prstClr val="black">
                    <a:alpha val="50000"/>
                  </a:prstClr>
                </a:innerShdw>
              </a:effectLst>
            </c:spPr>
            <c:extLst>
              <c:ext xmlns:c16="http://schemas.microsoft.com/office/drawing/2014/chart" uri="{C3380CC4-5D6E-409C-BE32-E72D297353CC}">
                <c16:uniqueId val="{00000001-0935-4341-BC27-EFF47025CE9C}"/>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Sheet1!$B$2:$B$5</c:f>
              <c:numCache>
                <c:formatCode>General</c:formatCode>
                <c:ptCount val="4"/>
                <c:pt idx="0">
                  <c:v>100</c:v>
                </c:pt>
                <c:pt idx="1">
                  <c:v>90</c:v>
                </c:pt>
                <c:pt idx="2">
                  <c:v>72</c:v>
                </c:pt>
                <c:pt idx="3">
                  <c:v>60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2-0935-4341-BC27-EFF47025CE9C}"/>
            </c:ext>
          </c:extLst>
        </c:ser>
        <c:ser>
          <c:idx val="1"/>
          <c:order val="1"/>
          <c:spPr>
            <a:solidFill>
              <a:srgbClr val="E87071"/>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Sheet1!$C$2:$C$5</c:f>
              <c:numCache>
                <c:formatCode>General</c:formatCode>
                <c:ptCount val="4"/>
                <c:pt idx="0">
                  <c:v>90</c:v>
                </c:pt>
                <c:pt idx="1">
                  <c:v>70</c:v>
                </c:pt>
                <c:pt idx="2">
                  <c:v>53</c:v>
                </c:pt>
                <c:pt idx="3">
                  <c:v>40</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3-0935-4341-BC27-EFF47025CE9C}"/>
            </c:ext>
          </c:extLst>
        </c:ser>
        <c:ser>
          <c:idx val="2"/>
          <c:order val="2"/>
          <c:spPr>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Sheet1!$D$2:$D$5</c:f>
              <c:numCache>
                <c:formatCode>General</c:formatCode>
                <c:ptCount val="4"/>
                <c:pt idx="0">
                  <c:v>60</c:v>
                </c:pt>
                <c:pt idx="1">
                  <c:v>80</c:v>
                </c:pt>
                <c:pt idx="2">
                  <c:v>90</c:v>
                </c:pt>
                <c:pt idx="3">
                  <c:v>40</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4-0935-4341-BC27-EFF47025CE9C}"/>
            </c:ext>
          </c:extLst>
        </c:ser>
        <c:ser>
          <c:idx val="3"/>
          <c:order val="3"/>
          <c:spPr>
            <a:solidFill>
              <a:srgbClr val="663A77"/>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Sheet1!$E$2:$E$5</c:f>
              <c:numCache>
                <c:formatCode>General</c:formatCode>
                <c:ptCount val="4"/>
                <c:pt idx="0">
                  <c:v>90</c:v>
                </c:pt>
                <c:pt idx="1">
                  <c:v>100</c:v>
                </c:pt>
                <c:pt idx="2">
                  <c:v>50</c:v>
                </c:pt>
                <c:pt idx="3">
                  <c:v>70</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5-0935-4341-BC27-EFF47025CE9C}"/>
            </c:ext>
          </c:extLst>
        </c:ser>
        <c:dLbls>
          <c:dLblPos val="outEnd"/>
          <c:showLegendKey val="0"/>
          <c:showVal val="1"/>
          <c:showCatName val="0"/>
          <c:showSerName val="0"/>
          <c:showPercent val="0"/>
          <c:showBubbleSize val="0"/>
        </c:dLbls>
        <c:gapWidth val="219"/>
        <c:overlap val="-27"/>
        <c:axId val="1168446720"/>
        <c:axId val="1168447280"/>
      </c:barChart>
      <c:catAx>
        <c:axId val="1168446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crossAx val="1168447280"/>
        <c:crosses val="autoZero"/>
        <c:auto val="1"/>
        <c:lblAlgn val="ctr"/>
        <c:lblOffset val="100"/>
        <c:noMultiLvlLbl val="0"/>
      </c:catAx>
      <c:valAx>
        <c:axId val="1168447280"/>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crossAx val="1168446720"/>
        <c:crosses val="autoZero"/>
        <c:crossBetween val="between"/>
      </c:valAx>
      <c:spPr>
        <a:noFill/>
        <a:ln>
          <a:noFill/>
        </a:ln>
        <a:effectLst/>
      </c:spPr>
    </c:plotArea>
    <c:legend>
      <c:legendPos val="b"/>
      <c:layout>
        <c:manualLayout>
          <c:xMode val="edge"/>
          <c:yMode val="edge"/>
          <c:x val="0.29060910270678464"/>
          <c:y val="0.88136440506389413"/>
          <c:w val="0.47056016230266101"/>
          <c:h val="0.114854347541295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legend>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5.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6.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7.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8.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042919-341A-4132-B311-DE4562C82C4D}" type="datetimeFigureOut">
              <a:rPr lang="zh-CN" altLang="en-US" smtClean="0"/>
              <a:t>2019/4/3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8D3B-D4EE-4143-BFCD-E6E6403EE92F}" type="slidenum">
              <a:rPr lang="zh-CN" altLang="en-US" smtClean="0"/>
              <a:t>‹#›</a:t>
            </a:fld>
            <a:endParaRPr lang="zh-CN" altLang="en-US"/>
          </a:p>
        </p:txBody>
      </p:sp>
    </p:spTree>
    <p:extLst>
      <p:ext uri="{BB962C8B-B14F-4D97-AF65-F5344CB8AC3E}">
        <p14:creationId xmlns:p14="http://schemas.microsoft.com/office/powerpoint/2010/main" val="179346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zh-tw.coursera.org/lecture/game-theory-and-business-strategy/ke-cheng-ying-pian-fen-xi-sai-ju-de-wu-ge-ji-ben-yuan-su-Lzn8c"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a:t>
            </a:fld>
            <a:endParaRPr lang="zh-CN" altLang="en-US"/>
          </a:p>
        </p:txBody>
      </p:sp>
    </p:spTree>
    <p:extLst>
      <p:ext uri="{BB962C8B-B14F-4D97-AF65-F5344CB8AC3E}">
        <p14:creationId xmlns:p14="http://schemas.microsoft.com/office/powerpoint/2010/main" val="4103366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125721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12</a:t>
            </a:fld>
            <a:endParaRPr lang="zh-CN" altLang="en-US"/>
          </a:p>
        </p:txBody>
      </p:sp>
    </p:spTree>
    <p:extLst>
      <p:ext uri="{BB962C8B-B14F-4D97-AF65-F5344CB8AC3E}">
        <p14:creationId xmlns:p14="http://schemas.microsoft.com/office/powerpoint/2010/main" val="2610314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630468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14</a:t>
            </a:fld>
            <a:endParaRPr lang="zh-CN" altLang="en-US"/>
          </a:p>
        </p:txBody>
      </p:sp>
    </p:spTree>
    <p:extLst>
      <p:ext uri="{BB962C8B-B14F-4D97-AF65-F5344CB8AC3E}">
        <p14:creationId xmlns:p14="http://schemas.microsoft.com/office/powerpoint/2010/main" val="41191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15</a:t>
            </a:fld>
            <a:endParaRPr lang="zh-CN" altLang="en-US"/>
          </a:p>
        </p:txBody>
      </p:sp>
    </p:spTree>
    <p:extLst>
      <p:ext uri="{BB962C8B-B14F-4D97-AF65-F5344CB8AC3E}">
        <p14:creationId xmlns:p14="http://schemas.microsoft.com/office/powerpoint/2010/main" val="4263236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62302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https://zh-tw.coursera.org/lecture/game-theory-and-business-strategy/ke-cheng-ying-pian-fen-xi-sai-ju-de-wu-ge-ji-ben-yuan-su-Lzn8c</a:t>
            </a:r>
            <a:endParaRPr lang="zh-TW" altLang="en-US" dirty="0"/>
          </a:p>
        </p:txBody>
      </p:sp>
      <p:sp>
        <p:nvSpPr>
          <p:cNvPr id="4" name="投影片編號版面配置區 3"/>
          <p:cNvSpPr>
            <a:spLocks noGrp="1"/>
          </p:cNvSpPr>
          <p:nvPr>
            <p:ph type="sldNum" sz="quarter" idx="5"/>
          </p:nvPr>
        </p:nvSpPr>
        <p:spPr/>
        <p:txBody>
          <a:bodyPr/>
          <a:lstStyle/>
          <a:p>
            <a:fld id="{D9778D3B-D4EE-4143-BFCD-E6E6403EE92F}" type="slidenum">
              <a:rPr lang="zh-CN" altLang="en-US" smtClean="0"/>
              <a:t>17</a:t>
            </a:fld>
            <a:endParaRPr lang="zh-CN" altLang="en-US"/>
          </a:p>
        </p:txBody>
      </p:sp>
    </p:spTree>
    <p:extLst>
      <p:ext uri="{BB962C8B-B14F-4D97-AF65-F5344CB8AC3E}">
        <p14:creationId xmlns:p14="http://schemas.microsoft.com/office/powerpoint/2010/main" val="84861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27</a:t>
            </a:fld>
            <a:endParaRPr lang="zh-CN" altLang="en-US"/>
          </a:p>
        </p:txBody>
      </p:sp>
    </p:spTree>
    <p:extLst>
      <p:ext uri="{BB962C8B-B14F-4D97-AF65-F5344CB8AC3E}">
        <p14:creationId xmlns:p14="http://schemas.microsoft.com/office/powerpoint/2010/main" val="384750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28</a:t>
            </a:fld>
            <a:endParaRPr lang="zh-CN" altLang="en-US"/>
          </a:p>
        </p:txBody>
      </p:sp>
    </p:spTree>
    <p:extLst>
      <p:ext uri="{BB962C8B-B14F-4D97-AF65-F5344CB8AC3E}">
        <p14:creationId xmlns:p14="http://schemas.microsoft.com/office/powerpoint/2010/main" val="85984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29</a:t>
            </a:fld>
            <a:endParaRPr lang="zh-CN" altLang="en-US"/>
          </a:p>
        </p:txBody>
      </p:sp>
    </p:spTree>
    <p:extLst>
      <p:ext uri="{BB962C8B-B14F-4D97-AF65-F5344CB8AC3E}">
        <p14:creationId xmlns:p14="http://schemas.microsoft.com/office/powerpoint/2010/main" val="330333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421045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30</a:t>
            </a:fld>
            <a:endParaRPr lang="zh-CN" altLang="en-US"/>
          </a:p>
        </p:txBody>
      </p:sp>
    </p:spTree>
    <p:extLst>
      <p:ext uri="{BB962C8B-B14F-4D97-AF65-F5344CB8AC3E}">
        <p14:creationId xmlns:p14="http://schemas.microsoft.com/office/powerpoint/2010/main" val="102224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31</a:t>
            </a:fld>
            <a:endParaRPr lang="zh-CN" altLang="en-US"/>
          </a:p>
        </p:txBody>
      </p:sp>
    </p:spTree>
    <p:extLst>
      <p:ext uri="{BB962C8B-B14F-4D97-AF65-F5344CB8AC3E}">
        <p14:creationId xmlns:p14="http://schemas.microsoft.com/office/powerpoint/2010/main" val="205440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32</a:t>
            </a:fld>
            <a:endParaRPr lang="zh-CN" altLang="en-US"/>
          </a:p>
        </p:txBody>
      </p:sp>
    </p:spTree>
    <p:extLst>
      <p:ext uri="{BB962C8B-B14F-4D97-AF65-F5344CB8AC3E}">
        <p14:creationId xmlns:p14="http://schemas.microsoft.com/office/powerpoint/2010/main" val="99020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33</a:t>
            </a:fld>
            <a:endParaRPr lang="zh-CN" altLang="en-US"/>
          </a:p>
        </p:txBody>
      </p:sp>
    </p:spTree>
    <p:extLst>
      <p:ext uri="{BB962C8B-B14F-4D97-AF65-F5344CB8AC3E}">
        <p14:creationId xmlns:p14="http://schemas.microsoft.com/office/powerpoint/2010/main" val="69778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34</a:t>
            </a:fld>
            <a:endParaRPr lang="zh-CN" altLang="en-US"/>
          </a:p>
        </p:txBody>
      </p:sp>
    </p:spTree>
    <p:extLst>
      <p:ext uri="{BB962C8B-B14F-4D97-AF65-F5344CB8AC3E}">
        <p14:creationId xmlns:p14="http://schemas.microsoft.com/office/powerpoint/2010/main" val="310125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35</a:t>
            </a:fld>
            <a:endParaRPr lang="zh-CN" altLang="en-US"/>
          </a:p>
        </p:txBody>
      </p:sp>
    </p:spTree>
    <p:extLst>
      <p:ext uri="{BB962C8B-B14F-4D97-AF65-F5344CB8AC3E}">
        <p14:creationId xmlns:p14="http://schemas.microsoft.com/office/powerpoint/2010/main" val="1482132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36</a:t>
            </a:fld>
            <a:endParaRPr lang="zh-CN" altLang="en-US"/>
          </a:p>
        </p:txBody>
      </p:sp>
    </p:spTree>
    <p:extLst>
      <p:ext uri="{BB962C8B-B14F-4D97-AF65-F5344CB8AC3E}">
        <p14:creationId xmlns:p14="http://schemas.microsoft.com/office/powerpoint/2010/main" val="2501917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37</a:t>
            </a:fld>
            <a:endParaRPr lang="zh-CN" altLang="en-US"/>
          </a:p>
        </p:txBody>
      </p:sp>
    </p:spTree>
    <p:extLst>
      <p:ext uri="{BB962C8B-B14F-4D97-AF65-F5344CB8AC3E}">
        <p14:creationId xmlns:p14="http://schemas.microsoft.com/office/powerpoint/2010/main" val="3238980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38</a:t>
            </a:fld>
            <a:endParaRPr lang="zh-CN" altLang="en-US"/>
          </a:p>
        </p:txBody>
      </p:sp>
    </p:spTree>
    <p:extLst>
      <p:ext uri="{BB962C8B-B14F-4D97-AF65-F5344CB8AC3E}">
        <p14:creationId xmlns:p14="http://schemas.microsoft.com/office/powerpoint/2010/main" val="4283623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39</a:t>
            </a:fld>
            <a:endParaRPr lang="zh-CN" altLang="en-US"/>
          </a:p>
        </p:txBody>
      </p:sp>
    </p:spTree>
    <p:extLst>
      <p:ext uri="{BB962C8B-B14F-4D97-AF65-F5344CB8AC3E}">
        <p14:creationId xmlns:p14="http://schemas.microsoft.com/office/powerpoint/2010/main" val="13479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a:t>
            </a:fld>
            <a:endParaRPr lang="zh-CN" altLang="en-US"/>
          </a:p>
        </p:txBody>
      </p:sp>
    </p:spTree>
    <p:extLst>
      <p:ext uri="{BB962C8B-B14F-4D97-AF65-F5344CB8AC3E}">
        <p14:creationId xmlns:p14="http://schemas.microsoft.com/office/powerpoint/2010/main" val="737789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40</a:t>
            </a:fld>
            <a:endParaRPr lang="zh-CN" altLang="en-US"/>
          </a:p>
        </p:txBody>
      </p:sp>
    </p:spTree>
    <p:extLst>
      <p:ext uri="{BB962C8B-B14F-4D97-AF65-F5344CB8AC3E}">
        <p14:creationId xmlns:p14="http://schemas.microsoft.com/office/powerpoint/2010/main" val="1441484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41</a:t>
            </a:fld>
            <a:endParaRPr lang="zh-CN" altLang="en-US"/>
          </a:p>
        </p:txBody>
      </p:sp>
    </p:spTree>
    <p:extLst>
      <p:ext uri="{BB962C8B-B14F-4D97-AF65-F5344CB8AC3E}">
        <p14:creationId xmlns:p14="http://schemas.microsoft.com/office/powerpoint/2010/main" val="276183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42</a:t>
            </a:fld>
            <a:endParaRPr lang="zh-CN" altLang="en-US"/>
          </a:p>
        </p:txBody>
      </p:sp>
    </p:spTree>
    <p:extLst>
      <p:ext uri="{BB962C8B-B14F-4D97-AF65-F5344CB8AC3E}">
        <p14:creationId xmlns:p14="http://schemas.microsoft.com/office/powerpoint/2010/main" val="210757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43</a:t>
            </a:fld>
            <a:endParaRPr lang="zh-CN" altLang="en-US"/>
          </a:p>
        </p:txBody>
      </p:sp>
    </p:spTree>
    <p:extLst>
      <p:ext uri="{BB962C8B-B14F-4D97-AF65-F5344CB8AC3E}">
        <p14:creationId xmlns:p14="http://schemas.microsoft.com/office/powerpoint/2010/main" val="3224162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44</a:t>
            </a:fld>
            <a:endParaRPr lang="zh-CN" altLang="en-US"/>
          </a:p>
        </p:txBody>
      </p:sp>
    </p:spTree>
    <p:extLst>
      <p:ext uri="{BB962C8B-B14F-4D97-AF65-F5344CB8AC3E}">
        <p14:creationId xmlns:p14="http://schemas.microsoft.com/office/powerpoint/2010/main" val="1380363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45</a:t>
            </a:fld>
            <a:endParaRPr lang="zh-CN" altLang="en-US"/>
          </a:p>
        </p:txBody>
      </p:sp>
    </p:spTree>
    <p:extLst>
      <p:ext uri="{BB962C8B-B14F-4D97-AF65-F5344CB8AC3E}">
        <p14:creationId xmlns:p14="http://schemas.microsoft.com/office/powerpoint/2010/main" val="2201909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46</a:t>
            </a:fld>
            <a:endParaRPr lang="zh-CN" altLang="en-US"/>
          </a:p>
        </p:txBody>
      </p:sp>
    </p:spTree>
    <p:extLst>
      <p:ext uri="{BB962C8B-B14F-4D97-AF65-F5344CB8AC3E}">
        <p14:creationId xmlns:p14="http://schemas.microsoft.com/office/powerpoint/2010/main" val="133921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47</a:t>
            </a:fld>
            <a:endParaRPr lang="zh-CN" altLang="en-US"/>
          </a:p>
        </p:txBody>
      </p:sp>
    </p:spTree>
    <p:extLst>
      <p:ext uri="{BB962C8B-B14F-4D97-AF65-F5344CB8AC3E}">
        <p14:creationId xmlns:p14="http://schemas.microsoft.com/office/powerpoint/2010/main" val="3463615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48</a:t>
            </a:fld>
            <a:endParaRPr lang="zh-CN" altLang="en-US"/>
          </a:p>
        </p:txBody>
      </p:sp>
    </p:spTree>
    <p:extLst>
      <p:ext uri="{BB962C8B-B14F-4D97-AF65-F5344CB8AC3E}">
        <p14:creationId xmlns:p14="http://schemas.microsoft.com/office/powerpoint/2010/main" val="4226538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49</a:t>
            </a:fld>
            <a:endParaRPr lang="zh-CN" altLang="en-US"/>
          </a:p>
        </p:txBody>
      </p:sp>
    </p:spTree>
    <p:extLst>
      <p:ext uri="{BB962C8B-B14F-4D97-AF65-F5344CB8AC3E}">
        <p14:creationId xmlns:p14="http://schemas.microsoft.com/office/powerpoint/2010/main" val="2139064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a:t>
            </a:fld>
            <a:endParaRPr lang="zh-CN" altLang="en-US"/>
          </a:p>
        </p:txBody>
      </p:sp>
    </p:spTree>
    <p:extLst>
      <p:ext uri="{BB962C8B-B14F-4D97-AF65-F5344CB8AC3E}">
        <p14:creationId xmlns:p14="http://schemas.microsoft.com/office/powerpoint/2010/main" val="2759900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50</a:t>
            </a:fld>
            <a:endParaRPr lang="zh-CN" altLang="en-US"/>
          </a:p>
        </p:txBody>
      </p:sp>
    </p:spTree>
    <p:extLst>
      <p:ext uri="{BB962C8B-B14F-4D97-AF65-F5344CB8AC3E}">
        <p14:creationId xmlns:p14="http://schemas.microsoft.com/office/powerpoint/2010/main" val="3047207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51</a:t>
            </a:fld>
            <a:endParaRPr lang="zh-CN" altLang="en-US"/>
          </a:p>
        </p:txBody>
      </p:sp>
    </p:spTree>
    <p:extLst>
      <p:ext uri="{BB962C8B-B14F-4D97-AF65-F5344CB8AC3E}">
        <p14:creationId xmlns:p14="http://schemas.microsoft.com/office/powerpoint/2010/main" val="1277434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52</a:t>
            </a:fld>
            <a:endParaRPr lang="zh-CN" altLang="en-US"/>
          </a:p>
        </p:txBody>
      </p:sp>
    </p:spTree>
    <p:extLst>
      <p:ext uri="{BB962C8B-B14F-4D97-AF65-F5344CB8AC3E}">
        <p14:creationId xmlns:p14="http://schemas.microsoft.com/office/powerpoint/2010/main" val="3689898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53</a:t>
            </a:fld>
            <a:endParaRPr lang="zh-CN" altLang="en-US"/>
          </a:p>
        </p:txBody>
      </p:sp>
    </p:spTree>
    <p:extLst>
      <p:ext uri="{BB962C8B-B14F-4D97-AF65-F5344CB8AC3E}">
        <p14:creationId xmlns:p14="http://schemas.microsoft.com/office/powerpoint/2010/main" val="4199338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4ED96B-6651-43F6-B5FF-BE1A2E4A4DFC}"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4215879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55</a:t>
            </a:fld>
            <a:endParaRPr lang="zh-CN" altLang="en-US"/>
          </a:p>
        </p:txBody>
      </p:sp>
    </p:spTree>
    <p:extLst>
      <p:ext uri="{BB962C8B-B14F-4D97-AF65-F5344CB8AC3E}">
        <p14:creationId xmlns:p14="http://schemas.microsoft.com/office/powerpoint/2010/main" val="4101918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56</a:t>
            </a:fld>
            <a:endParaRPr lang="zh-CN" altLang="en-US">
              <a:solidFill>
                <a:prstClr val="black"/>
              </a:solidFill>
            </a:endParaRPr>
          </a:p>
        </p:txBody>
      </p:sp>
    </p:spTree>
    <p:extLst>
      <p:ext uri="{BB962C8B-B14F-4D97-AF65-F5344CB8AC3E}">
        <p14:creationId xmlns:p14="http://schemas.microsoft.com/office/powerpoint/2010/main" val="3230849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29340793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1645407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382444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6</a:t>
            </a:fld>
            <a:endParaRPr lang="zh-CN" altLang="en-US"/>
          </a:p>
        </p:txBody>
      </p:sp>
    </p:spTree>
    <p:extLst>
      <p:ext uri="{BB962C8B-B14F-4D97-AF65-F5344CB8AC3E}">
        <p14:creationId xmlns:p14="http://schemas.microsoft.com/office/powerpoint/2010/main" val="24881796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val="4125847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454070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982774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10080242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4007673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2721849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3955956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p14="http://schemas.microsoft.com/office/powerpoint/2010/main" val="360187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p14="http://schemas.microsoft.com/office/powerpoint/2010/main" val="3554305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69</a:t>
            </a:fld>
            <a:endParaRPr lang="zh-CN" altLang="en-US">
              <a:solidFill>
                <a:prstClr val="black"/>
              </a:solidFill>
            </a:endParaRPr>
          </a:p>
        </p:txBody>
      </p:sp>
    </p:spTree>
    <p:extLst>
      <p:ext uri="{BB962C8B-B14F-4D97-AF65-F5344CB8AC3E}">
        <p14:creationId xmlns:p14="http://schemas.microsoft.com/office/powerpoint/2010/main" val="224182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34828775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70</a:t>
            </a:fld>
            <a:endParaRPr lang="zh-CN" altLang="en-US">
              <a:solidFill>
                <a:prstClr val="black"/>
              </a:solidFill>
            </a:endParaRPr>
          </a:p>
        </p:txBody>
      </p:sp>
    </p:spTree>
    <p:extLst>
      <p:ext uri="{BB962C8B-B14F-4D97-AF65-F5344CB8AC3E}">
        <p14:creationId xmlns:p14="http://schemas.microsoft.com/office/powerpoint/2010/main" val="4839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p14="http://schemas.microsoft.com/office/powerpoint/2010/main" val="1691167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72</a:t>
            </a:fld>
            <a:endParaRPr lang="zh-CN" altLang="en-US">
              <a:solidFill>
                <a:prstClr val="black"/>
              </a:solidFill>
            </a:endParaRPr>
          </a:p>
        </p:txBody>
      </p:sp>
    </p:spTree>
    <p:extLst>
      <p:ext uri="{BB962C8B-B14F-4D97-AF65-F5344CB8AC3E}">
        <p14:creationId xmlns:p14="http://schemas.microsoft.com/office/powerpoint/2010/main" val="16073018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73</a:t>
            </a:fld>
            <a:endParaRPr lang="zh-CN" altLang="en-US">
              <a:solidFill>
                <a:prstClr val="black"/>
              </a:solidFill>
            </a:endParaRPr>
          </a:p>
        </p:txBody>
      </p:sp>
    </p:spTree>
    <p:extLst>
      <p:ext uri="{BB962C8B-B14F-4D97-AF65-F5344CB8AC3E}">
        <p14:creationId xmlns:p14="http://schemas.microsoft.com/office/powerpoint/2010/main" val="2153226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74</a:t>
            </a:fld>
            <a:endParaRPr lang="zh-CN" altLang="en-US">
              <a:solidFill>
                <a:prstClr val="black"/>
              </a:solidFill>
            </a:endParaRPr>
          </a:p>
        </p:txBody>
      </p:sp>
    </p:spTree>
    <p:extLst>
      <p:ext uri="{BB962C8B-B14F-4D97-AF65-F5344CB8AC3E}">
        <p14:creationId xmlns:p14="http://schemas.microsoft.com/office/powerpoint/2010/main" val="175324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8</a:t>
            </a:fld>
            <a:endParaRPr lang="zh-CN" altLang="en-US"/>
          </a:p>
        </p:txBody>
      </p:sp>
    </p:spTree>
    <p:extLst>
      <p:ext uri="{BB962C8B-B14F-4D97-AF65-F5344CB8AC3E}">
        <p14:creationId xmlns:p14="http://schemas.microsoft.com/office/powerpoint/2010/main" val="383818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20421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10</a:t>
            </a:fld>
            <a:endParaRPr lang="zh-CN" altLang="en-US"/>
          </a:p>
        </p:txBody>
      </p:sp>
    </p:spTree>
    <p:extLst>
      <p:ext uri="{BB962C8B-B14F-4D97-AF65-F5344CB8AC3E}">
        <p14:creationId xmlns:p14="http://schemas.microsoft.com/office/powerpoint/2010/main" val="488817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userDrawn="1"/>
          </p:nvSpPr>
          <p:spPr>
            <a:xfrm>
              <a:off x="563500" y="442761"/>
              <a:ext cx="184731" cy="400110"/>
            </a:xfrm>
            <a:prstGeom prst="rect">
              <a:avLst/>
            </a:prstGeom>
            <a:noFill/>
          </p:spPr>
          <p:txBody>
            <a:bodyPr wrap="none" rtlCol="0">
              <a:spAutoFit/>
            </a:bodyPr>
            <a:lstStyle/>
            <a:p>
              <a:endParaRPr lang="zh-CN" altLang="en-US" sz="2000" dirty="0">
                <a:solidFill>
                  <a:srgbClr val="4BACC6"/>
                </a:solidFill>
                <a:latin typeface="方正准圆简体" panose="02010601030101010101" pitchFamily="2" charset="-122"/>
                <a:ea typeface="方正准圆简体" panose="02010601030101010101" pitchFamily="2" charset="-122"/>
              </a:endParaRPr>
            </a:p>
          </p:txBody>
        </p:sp>
      </p:grpSp>
    </p:spTree>
    <p:extLst>
      <p:ext uri="{BB962C8B-B14F-4D97-AF65-F5344CB8AC3E}">
        <p14:creationId xmlns:p14="http://schemas.microsoft.com/office/powerpoint/2010/main" val="209078375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939425"/>
      </p:ext>
    </p:extLst>
  </p:cSld>
  <p:clrMapOvr>
    <a:masterClrMapping/>
  </p:clrMapOvr>
  <p:transition spd="slow"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0B0C53-5EA7-4A7B-B035-0D740D79EBF9}" type="datetimeFigureOut">
              <a:rPr lang="zh-CN" altLang="en-US" smtClean="0">
                <a:solidFill>
                  <a:prstClr val="black">
                    <a:tint val="75000"/>
                  </a:prstClr>
                </a:solidFill>
              </a:rPr>
              <a:pPr/>
              <a:t>2019/4/3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F79AE4B-7E0F-4952-BF6F-01DE59CE7ED2}"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5" name="直接连接符 4"/>
          <p:cNvCxnSpPr/>
          <p:nvPr userDrawn="1"/>
        </p:nvCxnSpPr>
        <p:spPr>
          <a:xfrm>
            <a:off x="3025297" y="479824"/>
            <a:ext cx="9166703" cy="10915"/>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0" y="195105"/>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p:nvGrpSpPr>
          <p:grpSpPr>
            <a:xfrm>
              <a:off x="0" y="290669"/>
              <a:ext cx="424561" cy="355906"/>
              <a:chOff x="469900" y="728859"/>
              <a:chExt cx="424561" cy="355906"/>
            </a:xfrm>
          </p:grpSpPr>
          <p:sp>
            <p:nvSpPr>
              <p:cNvPr id="9" name="椭圆 8"/>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圆角矩形 12"/>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2" name="标题占位符 1"/>
          <p:cNvSpPr>
            <a:spLocks noGrp="1"/>
          </p:cNvSpPr>
          <p:nvPr>
            <p:ph type="title"/>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843771284"/>
      </p:ext>
    </p:extLst>
  </p:cSld>
  <p:clrMapOvr>
    <a:masterClrMapping/>
  </p:clrMapOvr>
  <p:transition spd="slow" advTm="3000">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286822"/>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Lst>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hf hdr="0" ftr="0" dt="0"/>
  <p:txStyles>
    <p:titleStyle>
      <a:lvl1pPr algn="l" defTabSz="1219170" rtl="0" eaLnBrk="1" latinLnBrk="0" hangingPunct="1">
        <a:spcBef>
          <a:spcPct val="0"/>
        </a:spcBef>
        <a:buNone/>
        <a:defRPr sz="4533"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667"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133"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microsoft.com/office/2007/relationships/hdphoto" Target="../media/hdphoto2.wdp"/></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369D7A-78D8-4A31-9355-D3685C484213}"/>
              </a:ext>
            </a:extLst>
          </p:cNvPr>
          <p:cNvPicPr>
            <a:picLocks noChangeAspect="1"/>
          </p:cNvPicPr>
          <p:nvPr/>
        </p:nvPicPr>
        <p:blipFill>
          <a:blip r:embed="rId2"/>
          <a:stretch>
            <a:fillRect/>
          </a:stretch>
        </p:blipFill>
        <p:spPr>
          <a:xfrm>
            <a:off x="-7270207" y="-2019801"/>
            <a:ext cx="5913485" cy="4434114"/>
          </a:xfrm>
          <a:prstGeom prst="rect">
            <a:avLst/>
          </a:prstGeom>
        </p:spPr>
      </p:pic>
      <p:pic>
        <p:nvPicPr>
          <p:cNvPr id="3" name="圖片 2">
            <a:extLst>
              <a:ext uri="{FF2B5EF4-FFF2-40B4-BE49-F238E27FC236}">
                <a16:creationId xmlns:a16="http://schemas.microsoft.com/office/drawing/2014/main" id="{FD1133F8-918C-4970-BC14-9F2385FEFC20}"/>
              </a:ext>
            </a:extLst>
          </p:cNvPr>
          <p:cNvPicPr>
            <a:picLocks noChangeAspect="1"/>
          </p:cNvPicPr>
          <p:nvPr/>
        </p:nvPicPr>
        <p:blipFill>
          <a:blip r:embed="rId3"/>
          <a:stretch>
            <a:fillRect/>
          </a:stretch>
        </p:blipFill>
        <p:spPr>
          <a:xfrm>
            <a:off x="-8453756" y="2740143"/>
            <a:ext cx="5913485" cy="4434115"/>
          </a:xfrm>
          <a:prstGeom prst="rect">
            <a:avLst/>
          </a:prstGeom>
        </p:spPr>
      </p:pic>
      <p:sp>
        <p:nvSpPr>
          <p:cNvPr id="5" name="矩形 4">
            <a:extLst>
              <a:ext uri="{FF2B5EF4-FFF2-40B4-BE49-F238E27FC236}">
                <a16:creationId xmlns:a16="http://schemas.microsoft.com/office/drawing/2014/main" id="{103919FB-DC0E-4536-938D-E940054777AB}"/>
              </a:ext>
            </a:extLst>
          </p:cNvPr>
          <p:cNvSpPr/>
          <p:nvPr/>
        </p:nvSpPr>
        <p:spPr>
          <a:xfrm>
            <a:off x="11386092" y="-128018"/>
            <a:ext cx="7866743" cy="5078313"/>
          </a:xfrm>
          <a:prstGeom prst="rect">
            <a:avLst/>
          </a:prstGeom>
        </p:spPr>
        <p:txBody>
          <a:bodyPr wrap="square">
            <a:spAutoFit/>
          </a:bodyPr>
          <a:lstStyle/>
          <a:p>
            <a:pPr marL="285750" indent="-285750">
              <a:buFont typeface="Arial" panose="020B0604020202020204" pitchFamily="34" charset="0"/>
              <a:buChar char="•"/>
            </a:pPr>
            <a:r>
              <a:rPr lang="zh-TW" altLang="en-US" dirty="0"/>
              <a:t>Introduction: strategic thinking, competition strategy, and game theory </a:t>
            </a:r>
          </a:p>
          <a:p>
            <a:pPr marL="285750" indent="-285750">
              <a:buFont typeface="Arial" panose="020B0604020202020204" pitchFamily="34" charset="0"/>
              <a:buChar char="•"/>
            </a:pPr>
            <a:r>
              <a:rPr lang="zh-TW" altLang="en-US" dirty="0">
                <a:solidFill>
                  <a:srgbClr val="FF0000"/>
                </a:solidFill>
              </a:rPr>
              <a:t>Static game </a:t>
            </a:r>
          </a:p>
          <a:p>
            <a:pPr marL="285750" indent="-285750">
              <a:buFont typeface="Arial" panose="020B0604020202020204" pitchFamily="34" charset="0"/>
              <a:buChar char="•"/>
            </a:pPr>
            <a:r>
              <a:rPr lang="zh-TW" altLang="en-US" dirty="0"/>
              <a:t>Best response strategy ＆amp; Nash Equilibrium </a:t>
            </a:r>
          </a:p>
          <a:p>
            <a:pPr marL="285750" indent="-285750">
              <a:buFont typeface="Arial" panose="020B0604020202020204" pitchFamily="34" charset="0"/>
              <a:buChar char="•"/>
            </a:pPr>
            <a:r>
              <a:rPr lang="zh-TW" altLang="en-US" dirty="0">
                <a:solidFill>
                  <a:srgbClr val="FF0000"/>
                </a:solidFill>
              </a:rPr>
              <a:t>Mixed Strategy</a:t>
            </a:r>
          </a:p>
          <a:p>
            <a:pPr marL="285750" indent="-285750">
              <a:buFont typeface="Arial" panose="020B0604020202020204" pitchFamily="34" charset="0"/>
              <a:buChar char="•"/>
            </a:pPr>
            <a:r>
              <a:rPr lang="zh-TW" altLang="en-US" dirty="0">
                <a:solidFill>
                  <a:srgbClr val="FF0000"/>
                </a:solidFill>
              </a:rPr>
              <a:t>Dynamic game </a:t>
            </a:r>
          </a:p>
          <a:p>
            <a:pPr marL="285750" indent="-285750">
              <a:buFont typeface="Arial" panose="020B0604020202020204" pitchFamily="34" charset="0"/>
              <a:buChar char="•"/>
            </a:pPr>
            <a:r>
              <a:rPr lang="zh-TW" altLang="en-US" dirty="0"/>
              <a:t>Backward induction ＆amp; </a:t>
            </a:r>
            <a:r>
              <a:rPr lang="zh-TW" altLang="en-US" dirty="0">
                <a:solidFill>
                  <a:srgbClr val="FF0000"/>
                </a:solidFill>
              </a:rPr>
              <a:t>Sub-game perfect Nash equilibrium</a:t>
            </a:r>
          </a:p>
          <a:p>
            <a:pPr marL="285750" indent="-285750">
              <a:buFont typeface="Arial" panose="020B0604020202020204" pitchFamily="34" charset="0"/>
              <a:buChar char="•"/>
            </a:pPr>
            <a:r>
              <a:rPr lang="zh-TW" altLang="en-US" dirty="0">
                <a:solidFill>
                  <a:srgbClr val="FF0000"/>
                </a:solidFill>
              </a:rPr>
              <a:t>Repeated game</a:t>
            </a:r>
          </a:p>
          <a:p>
            <a:pPr marL="285750" indent="-285750">
              <a:buFont typeface="Arial" panose="020B0604020202020204" pitchFamily="34" charset="0"/>
              <a:buChar char="•"/>
            </a:pPr>
            <a:r>
              <a:rPr lang="zh-TW" altLang="en-US" dirty="0"/>
              <a:t>Trigger strategy </a:t>
            </a:r>
          </a:p>
          <a:p>
            <a:pPr marL="285750" indent="-285750">
              <a:buFont typeface="Arial" panose="020B0604020202020204" pitchFamily="34" charset="0"/>
              <a:buChar char="•"/>
            </a:pPr>
            <a:r>
              <a:rPr lang="zh-TW" altLang="en-US" dirty="0"/>
              <a:t>Static game with incomplete information </a:t>
            </a:r>
          </a:p>
          <a:p>
            <a:pPr marL="285750" indent="-285750">
              <a:buFont typeface="Arial" panose="020B0604020202020204" pitchFamily="34" charset="0"/>
              <a:buChar char="•"/>
            </a:pPr>
            <a:r>
              <a:rPr lang="zh-TW" altLang="en-US" dirty="0"/>
              <a:t>Bayesian Nash Equilibrium </a:t>
            </a:r>
          </a:p>
          <a:p>
            <a:pPr marL="285750" indent="-285750">
              <a:buFont typeface="Arial" panose="020B0604020202020204" pitchFamily="34" charset="0"/>
              <a:buChar char="•"/>
            </a:pPr>
            <a:r>
              <a:rPr lang="zh-TW" altLang="en-US" dirty="0"/>
              <a:t>The Revelation Principle</a:t>
            </a:r>
          </a:p>
          <a:p>
            <a:pPr marL="285750" indent="-285750">
              <a:buFont typeface="Arial" panose="020B0604020202020204" pitchFamily="34" charset="0"/>
              <a:buChar char="•"/>
            </a:pPr>
            <a:r>
              <a:rPr lang="zh-TW" altLang="en-US" dirty="0"/>
              <a:t>Dynamic game with incomplete information</a:t>
            </a:r>
          </a:p>
          <a:p>
            <a:pPr marL="285750" indent="-285750">
              <a:buFont typeface="Arial" panose="020B0604020202020204" pitchFamily="34" charset="0"/>
              <a:buChar char="•"/>
            </a:pPr>
            <a:r>
              <a:rPr lang="zh-TW" altLang="en-US" dirty="0"/>
              <a:t>Signaling game</a:t>
            </a:r>
          </a:p>
          <a:p>
            <a:pPr marL="285750" indent="-285750">
              <a:buFont typeface="Arial" panose="020B0604020202020204" pitchFamily="34" charset="0"/>
              <a:buChar char="•"/>
            </a:pPr>
            <a:r>
              <a:rPr lang="zh-TW" altLang="en-US" dirty="0"/>
              <a:t>Adverse selection, screening mechanism</a:t>
            </a:r>
          </a:p>
          <a:p>
            <a:pPr marL="285750" indent="-285750">
              <a:buFont typeface="Arial" panose="020B0604020202020204" pitchFamily="34" charset="0"/>
              <a:buChar char="•"/>
            </a:pPr>
            <a:r>
              <a:rPr lang="zh-TW" altLang="en-US" dirty="0"/>
              <a:t>Applications in marketing: advertising ＆amp; channel</a:t>
            </a:r>
          </a:p>
          <a:p>
            <a:pPr marL="285750" indent="-285750">
              <a:buFont typeface="Arial" panose="020B0604020202020204" pitchFamily="34" charset="0"/>
              <a:buChar char="•"/>
            </a:pPr>
            <a:r>
              <a:rPr lang="zh-TW" altLang="en-US" dirty="0"/>
              <a:t>Applications Operations: pricing, quality, supply chain</a:t>
            </a:r>
          </a:p>
          <a:p>
            <a:pPr marL="285750" indent="-285750">
              <a:buFont typeface="Arial" panose="020B0604020202020204" pitchFamily="34" charset="0"/>
              <a:buChar char="•"/>
            </a:pPr>
            <a:r>
              <a:rPr lang="zh-TW" altLang="en-US" dirty="0"/>
              <a:t>Applications in R＆amp;D: Innovation race ＆amp; incentives</a:t>
            </a:r>
          </a:p>
          <a:p>
            <a:pPr marL="285750" indent="-285750">
              <a:buFont typeface="Arial" panose="020B0604020202020204" pitchFamily="34" charset="0"/>
              <a:buChar char="•"/>
            </a:pPr>
            <a:r>
              <a:rPr lang="zh-TW" altLang="en-US" dirty="0"/>
              <a:t>Applications in E-Commerce: Online bargaining ＆amp; auctions</a:t>
            </a:r>
          </a:p>
        </p:txBody>
      </p:sp>
      <p:pic>
        <p:nvPicPr>
          <p:cNvPr id="9" name="圖片 8">
            <a:extLst>
              <a:ext uri="{FF2B5EF4-FFF2-40B4-BE49-F238E27FC236}">
                <a16:creationId xmlns:a16="http://schemas.microsoft.com/office/drawing/2014/main" id="{9D412428-0731-4812-86D3-6ECF48B4EDF8}"/>
              </a:ext>
            </a:extLst>
          </p:cNvPr>
          <p:cNvPicPr>
            <a:picLocks noChangeAspect="1"/>
          </p:cNvPicPr>
          <p:nvPr/>
        </p:nvPicPr>
        <p:blipFill>
          <a:blip r:embed="rId4"/>
          <a:stretch>
            <a:fillRect/>
          </a:stretch>
        </p:blipFill>
        <p:spPr>
          <a:xfrm>
            <a:off x="0" y="77514"/>
            <a:ext cx="10687050" cy="4667250"/>
          </a:xfrm>
          <a:prstGeom prst="rect">
            <a:avLst/>
          </a:prstGeom>
        </p:spPr>
      </p:pic>
      <p:pic>
        <p:nvPicPr>
          <p:cNvPr id="10" name="圖片 9">
            <a:extLst>
              <a:ext uri="{FF2B5EF4-FFF2-40B4-BE49-F238E27FC236}">
                <a16:creationId xmlns:a16="http://schemas.microsoft.com/office/drawing/2014/main" id="{234F4C22-DA23-402C-A9BB-89E9C4FE5267}"/>
              </a:ext>
            </a:extLst>
          </p:cNvPr>
          <p:cNvPicPr>
            <a:picLocks noChangeAspect="1"/>
          </p:cNvPicPr>
          <p:nvPr/>
        </p:nvPicPr>
        <p:blipFill>
          <a:blip r:embed="rId5"/>
          <a:stretch>
            <a:fillRect/>
          </a:stretch>
        </p:blipFill>
        <p:spPr>
          <a:xfrm>
            <a:off x="0" y="4744764"/>
            <a:ext cx="10922271" cy="1823286"/>
          </a:xfrm>
          <a:prstGeom prst="rect">
            <a:avLst/>
          </a:prstGeom>
        </p:spPr>
      </p:pic>
    </p:spTree>
    <p:extLst>
      <p:ext uri="{BB962C8B-B14F-4D97-AF65-F5344CB8AC3E}">
        <p14:creationId xmlns:p14="http://schemas.microsoft.com/office/powerpoint/2010/main" val="2889619748"/>
      </p:ext>
    </p:extLst>
  </p:cSld>
  <p:clrMapOvr>
    <a:masterClrMapping/>
  </p:clrMapOvr>
  <p:transition spd="slow" advTm="3000">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TW" altLang="en-US" sz="2800" dirty="0" smtClean="0">
                <a:ea typeface="微软雅黑" panose="020B0503020204020204" pitchFamily="34" charset="-122"/>
              </a:rPr>
              <a:t>懦夫賽局</a:t>
            </a:r>
            <a:endParaRPr lang="zh-TW"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10</a:t>
            </a:fld>
            <a:endParaRPr lang="zh-CN" altLang="en-US" sz="2000" b="1" dirty="0">
              <a:latin typeface="Segoe UI Light" pitchFamily="34" charset="0"/>
              <a:ea typeface="专业字体设计服务/WWW.ZTSGC.COM/" pitchFamily="2" charset="-122"/>
            </a:endParaRPr>
          </a:p>
        </p:txBody>
      </p:sp>
      <p:sp>
        <p:nvSpPr>
          <p:cNvPr id="158" name="文本框 77">
            <a:extLst>
              <a:ext uri="{FF2B5EF4-FFF2-40B4-BE49-F238E27FC236}">
                <a16:creationId xmlns:a16="http://schemas.microsoft.com/office/drawing/2014/main" id="{FDAAC3D7-8E4A-4443-A782-C35087FE921C}"/>
              </a:ext>
            </a:extLst>
          </p:cNvPr>
          <p:cNvSpPr txBox="1"/>
          <p:nvPr/>
        </p:nvSpPr>
        <p:spPr>
          <a:xfrm>
            <a:off x="7550398" y="2535094"/>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59" name="群組 158">
            <a:extLst>
              <a:ext uri="{FF2B5EF4-FFF2-40B4-BE49-F238E27FC236}">
                <a16:creationId xmlns:a16="http://schemas.microsoft.com/office/drawing/2014/main" id="{B13DC844-0C05-4D6C-8806-166F02FD4E7E}"/>
              </a:ext>
            </a:extLst>
          </p:cNvPr>
          <p:cNvGrpSpPr/>
          <p:nvPr/>
        </p:nvGrpSpPr>
        <p:grpSpPr>
          <a:xfrm>
            <a:off x="2933367" y="2921376"/>
            <a:ext cx="7217937" cy="2342493"/>
            <a:chOff x="4735368" y="1114186"/>
            <a:chExt cx="6502986" cy="2342493"/>
          </a:xfrm>
        </p:grpSpPr>
        <p:sp>
          <p:nvSpPr>
            <p:cNvPr id="160" name="文本框 77"/>
            <p:cNvSpPr txBox="1"/>
            <p:nvPr/>
          </p:nvSpPr>
          <p:spPr>
            <a:xfrm>
              <a:off x="4783192" y="1114186"/>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1" name="文本框 77">
              <a:extLst>
                <a:ext uri="{FF2B5EF4-FFF2-40B4-BE49-F238E27FC236}">
                  <a16:creationId xmlns:a16="http://schemas.microsoft.com/office/drawing/2014/main" id="{B52271EB-4A9A-4B4F-A9DE-94838D8F3138}"/>
                </a:ext>
              </a:extLst>
            </p:cNvPr>
            <p:cNvSpPr txBox="1"/>
            <p:nvPr/>
          </p:nvSpPr>
          <p:spPr>
            <a:xfrm>
              <a:off x="4735368" y="2188072"/>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4" name="矩形 16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5" name="矩形 16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6" name="矩形 165"/>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7"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8"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9" name="矩形 168"/>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0"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a:t>
              </a:r>
              <a:r>
                <a:rPr lang="zh-TW" altLang="en-US" sz="2400" dirty="0">
                  <a:solidFill>
                    <a:schemeClr val="bg1"/>
                  </a:solidFill>
                  <a:latin typeface="王漢宗超明體繁" panose="02020300000000000000" pitchFamily="18" charset="-120"/>
                  <a:ea typeface="王漢宗超明體繁" panose="02020300000000000000" pitchFamily="18" charset="-120"/>
                </a:rPr>
                <a:t>， </a:t>
              </a: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71" name="文本框 77">
            <a:extLst>
              <a:ext uri="{FF2B5EF4-FFF2-40B4-BE49-F238E27FC236}">
                <a16:creationId xmlns:a16="http://schemas.microsoft.com/office/drawing/2014/main" id="{83371207-BC3B-466C-B77E-24C54B2B6D7B}"/>
              </a:ext>
            </a:extLst>
          </p:cNvPr>
          <p:cNvSpPr txBox="1"/>
          <p:nvPr/>
        </p:nvSpPr>
        <p:spPr>
          <a:xfrm>
            <a:off x="3805164" y="4409191"/>
            <a:ext cx="2989666" cy="461665"/>
          </a:xfrm>
          <a:prstGeom prst="rect">
            <a:avLst/>
          </a:prstGeom>
          <a:noFill/>
        </p:spPr>
        <p:txBody>
          <a:bodyPr vert="horz" wrap="square" rtlCol="0" anchor="ctr">
            <a:spAutoFit/>
          </a:bodyPr>
          <a:lstStyle/>
          <a:p>
            <a:pPr algn="ctr"/>
            <a:r>
              <a:rPr lang="zh-TW" altLang="en-US" sz="2400" dirty="0" smtClean="0">
                <a:solidFill>
                  <a:schemeClr val="bg1"/>
                </a:solidFill>
                <a:latin typeface="微软雅黑" panose="020B0503020204020204" pitchFamily="34" charset="-122"/>
                <a:ea typeface="微软雅黑" panose="020B0503020204020204" pitchFamily="34" charset="-122"/>
              </a:rPr>
              <a:t>玩咖</a:t>
            </a:r>
            <a:r>
              <a:rPr lang="zh-TW" altLang="en-US" sz="2400" dirty="0">
                <a:solidFill>
                  <a:schemeClr val="bg1"/>
                </a:solidFill>
                <a:latin typeface="王漢宗超明體繁" panose="02020300000000000000" pitchFamily="18" charset="-120"/>
                <a:ea typeface="王漢宗超明體繁" panose="02020300000000000000" pitchFamily="18" charset="-120"/>
              </a:rPr>
              <a:t>，心甘情願</a:t>
            </a:r>
          </a:p>
        </p:txBody>
      </p:sp>
      <p:sp>
        <p:nvSpPr>
          <p:cNvPr id="172" name="文本框 77">
            <a:extLst>
              <a:ext uri="{FF2B5EF4-FFF2-40B4-BE49-F238E27FC236}">
                <a16:creationId xmlns:a16="http://schemas.microsoft.com/office/drawing/2014/main" id="{8DCCAA80-A353-486E-BC28-9F995AC9932B}"/>
              </a:ext>
            </a:extLst>
          </p:cNvPr>
          <p:cNvSpPr txBox="1"/>
          <p:nvPr/>
        </p:nvSpPr>
        <p:spPr>
          <a:xfrm>
            <a:off x="7043290" y="3324848"/>
            <a:ext cx="2989666" cy="461665"/>
          </a:xfrm>
          <a:prstGeom prst="rect">
            <a:avLst/>
          </a:prstGeom>
          <a:noFill/>
        </p:spPr>
        <p:txBody>
          <a:bodyPr vert="horz" wrap="square" rtlCol="0" anchor="ctr">
            <a:spAutoFit/>
          </a:bodyPr>
          <a:lstStyle/>
          <a:p>
            <a:pPr algn="ctr"/>
            <a:r>
              <a:rPr lang="zh-TW" altLang="en-US" sz="2400" dirty="0">
                <a:solidFill>
                  <a:schemeClr val="bg1"/>
                </a:solidFill>
                <a:latin typeface="微软雅黑" panose="020B0503020204020204" pitchFamily="34" charset="-122"/>
                <a:ea typeface="微软雅黑" panose="020B0503020204020204" pitchFamily="34" charset="-122"/>
              </a:rPr>
              <a:t>心甘情願</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，玩咖</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3" name="文本框 77">
            <a:extLst>
              <a:ext uri="{FF2B5EF4-FFF2-40B4-BE49-F238E27FC236}">
                <a16:creationId xmlns:a16="http://schemas.microsoft.com/office/drawing/2014/main" id="{5F461E85-31A1-4ADD-945B-8AD713F5DA41}"/>
              </a:ext>
            </a:extLst>
          </p:cNvPr>
          <p:cNvSpPr txBox="1"/>
          <p:nvPr/>
        </p:nvSpPr>
        <p:spPr>
          <a:xfrm>
            <a:off x="7043290" y="4425258"/>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0</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王漢宗超明體繁" panose="02020300000000000000" pitchFamily="18" charset="-120"/>
                <a:ea typeface="王漢宗超明體繁" panose="02020300000000000000" pitchFamily="18" charset="-120"/>
              </a:rPr>
              <a:t>0</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74" name="圖片 173">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932" y="1731361"/>
            <a:ext cx="762966" cy="1313997"/>
          </a:xfrm>
          <a:prstGeom prst="rect">
            <a:avLst/>
          </a:prstGeom>
        </p:spPr>
      </p:pic>
      <p:pic>
        <p:nvPicPr>
          <p:cNvPr id="175" name="圖片 174">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642" y="3115546"/>
            <a:ext cx="1780349" cy="1780349"/>
          </a:xfrm>
          <a:prstGeom prst="rect">
            <a:avLst/>
          </a:prstGeom>
        </p:spPr>
      </p:pic>
      <p:sp>
        <p:nvSpPr>
          <p:cNvPr id="176" name="文本框 77">
            <a:extLst>
              <a:ext uri="{FF2B5EF4-FFF2-40B4-BE49-F238E27FC236}">
                <a16:creationId xmlns:a16="http://schemas.microsoft.com/office/drawing/2014/main" id="{ECA2751C-A57F-4C90-8E6A-E7D6CFFDF986}"/>
              </a:ext>
            </a:extLst>
          </p:cNvPr>
          <p:cNvSpPr txBox="1"/>
          <p:nvPr/>
        </p:nvSpPr>
        <p:spPr>
          <a:xfrm>
            <a:off x="4572592" y="2745302"/>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77" name="文本框 31"/>
          <p:cNvSpPr txBox="1"/>
          <p:nvPr/>
        </p:nvSpPr>
        <p:spPr>
          <a:xfrm>
            <a:off x="484190" y="1020700"/>
            <a:ext cx="6390100" cy="1077218"/>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交往中的男女儘有人會告白呢</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假設：玩咖＞</a:t>
            </a:r>
            <a:r>
              <a:rPr lang="zh-TW" altLang="en-US" sz="32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＞心甘情願＞</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0</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78" name="文本框 31"/>
          <p:cNvSpPr txBox="1"/>
          <p:nvPr/>
        </p:nvSpPr>
        <p:spPr>
          <a:xfrm>
            <a:off x="1790700" y="5531557"/>
            <a:ext cx="9258300" cy="1077218"/>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納許</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均衡：</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告白</a:t>
            </a:r>
            <a:r>
              <a:rPr lang="zh-TW" altLang="en-US" sz="3200" dirty="0">
                <a:solidFill>
                  <a:srgbClr val="333333"/>
                </a:solidFill>
                <a:latin typeface="Arial" panose="020B0604020202020204" pitchFamily="34" charset="0"/>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不告白</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不告白</a:t>
            </a:r>
            <a:r>
              <a:rPr lang="zh-TW" altLang="en-US" sz="3200" dirty="0" smtClean="0">
                <a:solidFill>
                  <a:srgbClr val="333333"/>
                </a:solidFill>
                <a:latin typeface="Arial" panose="020B0604020202020204" pitchFamily="34" charset="0"/>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告白</a:t>
            </a:r>
            <a:r>
              <a:rPr lang="en-US" altLang="zh-TW"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3" name="矩形 2"/>
          <p:cNvSpPr/>
          <p:nvPr/>
        </p:nvSpPr>
        <p:spPr>
          <a:xfrm>
            <a:off x="12344400" y="1128405"/>
            <a:ext cx="6096000" cy="646331"/>
          </a:xfrm>
          <a:prstGeom prst="rect">
            <a:avLst/>
          </a:prstGeom>
        </p:spPr>
        <p:txBody>
          <a:bodyPr>
            <a:spAutoFit/>
          </a:bodyPr>
          <a:lstStyle/>
          <a:p>
            <a:r>
              <a:rPr lang="zh-TW" altLang="en-US" dirty="0">
                <a:solidFill>
                  <a:srgbClr val="333333"/>
                </a:solidFill>
                <a:latin typeface="Arial" panose="020B0604020202020204" pitchFamily="34" charset="0"/>
              </a:rPr>
              <a:t>比如有人太過於為對方著迷，不論對方回應與否，心甘情願地自動告白依附</a:t>
            </a:r>
            <a:endParaRPr lang="zh-TW" altLang="en-US" dirty="0"/>
          </a:p>
        </p:txBody>
      </p:sp>
      <p:sp>
        <p:nvSpPr>
          <p:cNvPr id="4" name="矩形 3"/>
          <p:cNvSpPr/>
          <p:nvPr/>
        </p:nvSpPr>
        <p:spPr>
          <a:xfrm>
            <a:off x="12344400" y="1888763"/>
            <a:ext cx="6096000" cy="2585323"/>
          </a:xfrm>
          <a:prstGeom prst="rect">
            <a:avLst/>
          </a:prstGeom>
        </p:spPr>
        <p:txBody>
          <a:bodyPr>
            <a:spAutoFit/>
          </a:bodyPr>
          <a:lstStyle/>
          <a:p>
            <a:r>
              <a:rPr lang="zh-TW" altLang="en-US" dirty="0">
                <a:solidFill>
                  <a:srgbClr val="333333"/>
                </a:solidFill>
                <a:latin typeface="Arial" panose="020B0604020202020204" pitchFamily="34" charset="0"/>
              </a:rPr>
              <a:t>假設，大家大概可以</a:t>
            </a:r>
            <a:r>
              <a:rPr lang="zh-TW" altLang="en-US" dirty="0" smtClean="0">
                <a:solidFill>
                  <a:srgbClr val="333333"/>
                </a:solidFill>
                <a:latin typeface="Arial" panose="020B0604020202020204" pitchFamily="34" charset="0"/>
              </a:rPr>
              <a:t>同意</a:t>
            </a:r>
            <a:r>
              <a:rPr lang="zh-TW" altLang="en-US" dirty="0"/>
              <a:t>Ｔ＞Ｒ＞Ｓ＞Ｐ</a:t>
            </a:r>
            <a:endParaRPr lang="en-US" altLang="zh-TW" dirty="0">
              <a:solidFill>
                <a:srgbClr val="333333"/>
              </a:solidFill>
              <a:latin typeface="Arial" panose="020B0604020202020204" pitchFamily="34" charset="0"/>
            </a:endParaRPr>
          </a:p>
          <a:p>
            <a:r>
              <a:rPr lang="zh-TW" altLang="en-US" dirty="0">
                <a:solidFill>
                  <a:srgbClr val="333333"/>
                </a:solidFill>
                <a:latin typeface="Arial" panose="020B0604020202020204" pitchFamily="34" charset="0"/>
              </a:rPr>
              <a:t>也就是：玩咖＞♥＞心甘情願＞</a:t>
            </a:r>
            <a:r>
              <a:rPr lang="en-US" altLang="zh-TW" dirty="0" smtClean="0">
                <a:solidFill>
                  <a:srgbClr val="333333"/>
                </a:solidFill>
                <a:latin typeface="Arial" panose="020B0604020202020204" pitchFamily="34" charset="0"/>
              </a:rPr>
              <a:t>0</a:t>
            </a:r>
          </a:p>
          <a:p>
            <a:endParaRPr lang="en-US" altLang="zh-TW" dirty="0">
              <a:solidFill>
                <a:srgbClr val="333333"/>
              </a:solidFill>
              <a:latin typeface="Arial" panose="020B0604020202020204" pitchFamily="34" charset="0"/>
            </a:endParaRPr>
          </a:p>
          <a:p>
            <a:r>
              <a:rPr lang="zh-TW" altLang="en-US" dirty="0"/>
              <a:t>我告白而你不告白的價值Ｓ便不是</a:t>
            </a:r>
            <a:r>
              <a:rPr lang="zh-TW" altLang="en-US" dirty="0" smtClean="0"/>
              <a:t>屈辱，</a:t>
            </a:r>
            <a:endParaRPr lang="en-US" altLang="zh-TW" dirty="0" smtClean="0"/>
          </a:p>
          <a:p>
            <a:r>
              <a:rPr lang="zh-TW" altLang="en-US" dirty="0" smtClean="0"/>
              <a:t>而是</a:t>
            </a:r>
            <a:r>
              <a:rPr lang="zh-TW" altLang="en-US" dirty="0"/>
              <a:t>Ｓ＝心甘情願＞Ｐ＝</a:t>
            </a:r>
            <a:r>
              <a:rPr lang="en-US" altLang="zh-TW" dirty="0"/>
              <a:t>0</a:t>
            </a:r>
            <a:r>
              <a:rPr lang="zh-TW" altLang="en-US" dirty="0"/>
              <a:t>了</a:t>
            </a:r>
            <a:endParaRPr lang="en-US" altLang="zh-TW" dirty="0" smtClean="0"/>
          </a:p>
          <a:p>
            <a:endParaRPr lang="en-US" altLang="zh-TW" dirty="0" smtClean="0">
              <a:solidFill>
                <a:srgbClr val="333333"/>
              </a:solidFill>
              <a:latin typeface="Arial" panose="020B0604020202020204" pitchFamily="34" charset="0"/>
            </a:endParaRPr>
          </a:p>
          <a:p>
            <a:r>
              <a:rPr lang="zh-TW" altLang="en-US" dirty="0"/>
              <a:t>「懦夫賽局」有兩個納許均衡：（不告白，告白）和（告白，不告白），其中哪一個會發生，就不是賽局理論所能置喙的了。</a:t>
            </a:r>
            <a:endParaRPr lang="en-US" altLang="zh-TW" dirty="0">
              <a:solidFill>
                <a:srgbClr val="333333"/>
              </a:solidFill>
              <a:latin typeface="Arial" panose="020B0604020202020204" pitchFamily="34" charset="0"/>
            </a:endParaRPr>
          </a:p>
        </p:txBody>
      </p:sp>
    </p:spTree>
    <p:extLst>
      <p:ext uri="{BB962C8B-B14F-4D97-AF65-F5344CB8AC3E}">
        <p14:creationId xmlns:p14="http://schemas.microsoft.com/office/powerpoint/2010/main" val="4077753315"/>
      </p:ext>
    </p:extLst>
  </p:cSld>
  <p:clrMapOvr>
    <a:masterClrMapping/>
  </p:clrMapOvr>
  <p:transition spd="slow" advTm="3000">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smtClean="0">
                  <a:solidFill>
                    <a:prstClr val="white"/>
                  </a:solidFill>
                  <a:latin typeface="方正大黑_GBK" panose="03000509000000000000" pitchFamily="65" charset="-122"/>
                  <a:ea typeface="方正大黑_GBK" panose="03000509000000000000" pitchFamily="65" charset="-122"/>
                </a:rPr>
                <a:t>囚徒</a:t>
              </a:r>
              <a:r>
                <a:rPr lang="zh-TW" altLang="en-US" sz="3500" dirty="0">
                  <a:solidFill>
                    <a:prstClr val="white"/>
                  </a:solidFill>
                  <a:latin typeface="方正大黑_GBK" panose="03000509000000000000" pitchFamily="65" charset="-122"/>
                  <a:ea typeface="方正大黑_GBK" panose="03000509000000000000" pitchFamily="65" charset="-122"/>
                </a:rPr>
                <a:t>困局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懦夫賽局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協調賽局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11</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99C5168F-E955-48CA-B015-3DE434882EF2}"/>
              </a:ext>
            </a:extLst>
          </p:cNvPr>
          <p:cNvSpPr txBox="1"/>
          <p:nvPr/>
        </p:nvSpPr>
        <p:spPr>
          <a:xfrm>
            <a:off x="3793084" y="5454468"/>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a:t>
            </a:r>
            <a:r>
              <a:rPr lang="zh-TW" altLang="en-US" sz="6600" spc="-150" dirty="0" smtClean="0">
                <a:solidFill>
                  <a:srgbClr val="002060"/>
                </a:solidFill>
                <a:latin typeface="王漢宗顏楷體繁" panose="02000500000000000000" pitchFamily="2" charset="-120"/>
                <a:ea typeface="王漢宗顏楷體繁" panose="02000500000000000000" pitchFamily="2" charset="-120"/>
              </a:rPr>
              <a:t>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2592652868"/>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TW" altLang="en-US" sz="2800" dirty="0">
                <a:ea typeface="微软雅黑" panose="020B0503020204020204" pitchFamily="34" charset="-122"/>
              </a:rPr>
              <a:t>協調賽局</a:t>
            </a: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12</a:t>
            </a:fld>
            <a:endParaRPr lang="zh-CN" altLang="en-US" sz="2000" b="1" dirty="0">
              <a:latin typeface="Segoe UI Light" pitchFamily="34" charset="0"/>
              <a:ea typeface="专业字体设计服务/WWW.ZTSGC.COM/" pitchFamily="2" charset="-122"/>
            </a:endParaRPr>
          </a:p>
        </p:txBody>
      </p:sp>
      <p:sp>
        <p:nvSpPr>
          <p:cNvPr id="158" name="文本框 77">
            <a:extLst>
              <a:ext uri="{FF2B5EF4-FFF2-40B4-BE49-F238E27FC236}">
                <a16:creationId xmlns:a16="http://schemas.microsoft.com/office/drawing/2014/main" id="{FDAAC3D7-8E4A-4443-A782-C35087FE921C}"/>
              </a:ext>
            </a:extLst>
          </p:cNvPr>
          <p:cNvSpPr txBox="1"/>
          <p:nvPr/>
        </p:nvSpPr>
        <p:spPr>
          <a:xfrm>
            <a:off x="7550398" y="2535094"/>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59" name="群組 158">
            <a:extLst>
              <a:ext uri="{FF2B5EF4-FFF2-40B4-BE49-F238E27FC236}">
                <a16:creationId xmlns:a16="http://schemas.microsoft.com/office/drawing/2014/main" id="{B13DC844-0C05-4D6C-8806-166F02FD4E7E}"/>
              </a:ext>
            </a:extLst>
          </p:cNvPr>
          <p:cNvGrpSpPr/>
          <p:nvPr/>
        </p:nvGrpSpPr>
        <p:grpSpPr>
          <a:xfrm>
            <a:off x="2933367" y="2921376"/>
            <a:ext cx="7217937" cy="2342493"/>
            <a:chOff x="4735368" y="1114186"/>
            <a:chExt cx="6502986" cy="2342493"/>
          </a:xfrm>
        </p:grpSpPr>
        <p:sp>
          <p:nvSpPr>
            <p:cNvPr id="160" name="文本框 77"/>
            <p:cNvSpPr txBox="1"/>
            <p:nvPr/>
          </p:nvSpPr>
          <p:spPr>
            <a:xfrm>
              <a:off x="4783192" y="1114186"/>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1" name="文本框 77">
              <a:extLst>
                <a:ext uri="{FF2B5EF4-FFF2-40B4-BE49-F238E27FC236}">
                  <a16:creationId xmlns:a16="http://schemas.microsoft.com/office/drawing/2014/main" id="{B52271EB-4A9A-4B4F-A9DE-94838D8F3138}"/>
                </a:ext>
              </a:extLst>
            </p:cNvPr>
            <p:cNvSpPr txBox="1"/>
            <p:nvPr/>
          </p:nvSpPr>
          <p:spPr>
            <a:xfrm>
              <a:off x="4735368" y="2188072"/>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4" name="矩形 16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5" name="矩形 16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6" name="矩形 165"/>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7"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8"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9" name="矩形 168"/>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0"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a:t>
              </a:r>
              <a:r>
                <a:rPr lang="zh-TW" altLang="en-US" sz="2400" dirty="0">
                  <a:solidFill>
                    <a:schemeClr val="bg1"/>
                  </a:solidFill>
                  <a:latin typeface="王漢宗超明體繁" panose="02020300000000000000" pitchFamily="18" charset="-120"/>
                  <a:ea typeface="王漢宗超明體繁" panose="02020300000000000000" pitchFamily="18" charset="-120"/>
                </a:rPr>
                <a:t>， </a:t>
              </a: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71" name="文本框 77">
            <a:extLst>
              <a:ext uri="{FF2B5EF4-FFF2-40B4-BE49-F238E27FC236}">
                <a16:creationId xmlns:a16="http://schemas.microsoft.com/office/drawing/2014/main" id="{83371207-BC3B-466C-B77E-24C54B2B6D7B}"/>
              </a:ext>
            </a:extLst>
          </p:cNvPr>
          <p:cNvSpPr txBox="1"/>
          <p:nvPr/>
        </p:nvSpPr>
        <p:spPr>
          <a:xfrm>
            <a:off x="3805164" y="4409191"/>
            <a:ext cx="2989666" cy="461665"/>
          </a:xfrm>
          <a:prstGeom prst="rect">
            <a:avLst/>
          </a:prstGeom>
          <a:noFill/>
        </p:spPr>
        <p:txBody>
          <a:bodyPr vert="horz" wrap="square" rtlCol="0" anchor="ctr">
            <a:spAutoFit/>
          </a:bodyPr>
          <a:lstStyle/>
          <a:p>
            <a:pPr algn="ctr"/>
            <a:r>
              <a:rPr lang="zh-TW" altLang="en-US" sz="2400" dirty="0" smtClean="0">
                <a:solidFill>
                  <a:schemeClr val="bg1"/>
                </a:solidFill>
                <a:latin typeface="微软雅黑" panose="020B0503020204020204" pitchFamily="34" charset="-122"/>
                <a:ea typeface="微软雅黑" panose="020B0503020204020204" pitchFamily="34" charset="-122"/>
              </a:rPr>
              <a:t>玩咖</a:t>
            </a:r>
            <a:r>
              <a:rPr lang="zh-TW" altLang="en-US" sz="2400" dirty="0">
                <a:solidFill>
                  <a:schemeClr val="bg1"/>
                </a:solidFill>
                <a:latin typeface="王漢宗超明體繁" panose="02020300000000000000" pitchFamily="18" charset="-120"/>
                <a:ea typeface="王漢宗超明體繁" panose="02020300000000000000" pitchFamily="18" charset="-120"/>
              </a:rPr>
              <a:t>，屈辱</a:t>
            </a:r>
          </a:p>
        </p:txBody>
      </p:sp>
      <p:sp>
        <p:nvSpPr>
          <p:cNvPr id="172" name="文本框 77">
            <a:extLst>
              <a:ext uri="{FF2B5EF4-FFF2-40B4-BE49-F238E27FC236}">
                <a16:creationId xmlns:a16="http://schemas.microsoft.com/office/drawing/2014/main" id="{8DCCAA80-A353-486E-BC28-9F995AC9932B}"/>
              </a:ext>
            </a:extLst>
          </p:cNvPr>
          <p:cNvSpPr txBox="1"/>
          <p:nvPr/>
        </p:nvSpPr>
        <p:spPr>
          <a:xfrm>
            <a:off x="7043290" y="3324848"/>
            <a:ext cx="2989666" cy="461665"/>
          </a:xfrm>
          <a:prstGeom prst="rect">
            <a:avLst/>
          </a:prstGeom>
          <a:noFill/>
        </p:spPr>
        <p:txBody>
          <a:bodyPr vert="horz" wrap="square" rtlCol="0" anchor="ctr">
            <a:spAutoFit/>
          </a:bodyPr>
          <a:lstStyle/>
          <a:p>
            <a:pPr algn="ctr"/>
            <a:r>
              <a:rPr lang="zh-TW" altLang="en-US" sz="2400" dirty="0" smtClean="0">
                <a:solidFill>
                  <a:schemeClr val="bg1"/>
                </a:solidFill>
                <a:latin typeface="微软雅黑" panose="020B0503020204020204" pitchFamily="34" charset="-122"/>
                <a:ea typeface="微软雅黑" panose="020B0503020204020204" pitchFamily="34" charset="-122"/>
              </a:rPr>
              <a:t>屈辱</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，玩咖</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3" name="文本框 77">
            <a:extLst>
              <a:ext uri="{FF2B5EF4-FFF2-40B4-BE49-F238E27FC236}">
                <a16:creationId xmlns:a16="http://schemas.microsoft.com/office/drawing/2014/main" id="{5F461E85-31A1-4ADD-945B-8AD713F5DA41}"/>
              </a:ext>
            </a:extLst>
          </p:cNvPr>
          <p:cNvSpPr txBox="1"/>
          <p:nvPr/>
        </p:nvSpPr>
        <p:spPr>
          <a:xfrm>
            <a:off x="7043290" y="4425258"/>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0</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王漢宗超明體繁" panose="02020300000000000000" pitchFamily="18" charset="-120"/>
                <a:ea typeface="王漢宗超明體繁" panose="02020300000000000000" pitchFamily="18" charset="-120"/>
              </a:rPr>
              <a:t>0</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74" name="圖片 173">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932" y="1731361"/>
            <a:ext cx="762966" cy="1313997"/>
          </a:xfrm>
          <a:prstGeom prst="rect">
            <a:avLst/>
          </a:prstGeom>
        </p:spPr>
      </p:pic>
      <p:pic>
        <p:nvPicPr>
          <p:cNvPr id="175" name="圖片 174">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642" y="3115546"/>
            <a:ext cx="1780349" cy="1780349"/>
          </a:xfrm>
          <a:prstGeom prst="rect">
            <a:avLst/>
          </a:prstGeom>
        </p:spPr>
      </p:pic>
      <p:sp>
        <p:nvSpPr>
          <p:cNvPr id="176" name="文本框 77">
            <a:extLst>
              <a:ext uri="{FF2B5EF4-FFF2-40B4-BE49-F238E27FC236}">
                <a16:creationId xmlns:a16="http://schemas.microsoft.com/office/drawing/2014/main" id="{ECA2751C-A57F-4C90-8E6A-E7D6CFFDF986}"/>
              </a:ext>
            </a:extLst>
          </p:cNvPr>
          <p:cNvSpPr txBox="1"/>
          <p:nvPr/>
        </p:nvSpPr>
        <p:spPr>
          <a:xfrm>
            <a:off x="4572592" y="2745302"/>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77" name="文本框 31"/>
          <p:cNvSpPr txBox="1"/>
          <p:nvPr/>
        </p:nvSpPr>
        <p:spPr>
          <a:xfrm>
            <a:off x="484190" y="1020700"/>
            <a:ext cx="7612060" cy="1569660"/>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規規矩矩從一而終地談戀愛比當玩咖好</a:t>
            </a:r>
            <a:endPar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假設：</a:t>
            </a:r>
            <a:r>
              <a:rPr lang="zh-TW" altLang="en-US" sz="3200" dirty="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＞玩</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咖</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en-US" altLang="zh-TW"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0</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＞屈辱</a:t>
            </a:r>
            <a:endPar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78" name="文本框 31"/>
          <p:cNvSpPr txBox="1"/>
          <p:nvPr/>
        </p:nvSpPr>
        <p:spPr>
          <a:xfrm>
            <a:off x="2680068" y="5455264"/>
            <a:ext cx="8983660" cy="1077218"/>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納許</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均衡：</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告白</a:t>
            </a:r>
            <a:r>
              <a:rPr lang="zh-TW" altLang="en-US" sz="3200" dirty="0">
                <a:solidFill>
                  <a:srgbClr val="333333"/>
                </a:solidFill>
                <a:latin typeface="Arial" panose="020B0604020202020204" pitchFamily="34" charset="0"/>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告白</a:t>
            </a:r>
            <a:r>
              <a:rPr lang="en-US" altLang="zh-TW" sz="320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不告白</a:t>
            </a:r>
            <a:r>
              <a:rPr lang="zh-TW" altLang="en-US" sz="3200" dirty="0" smtClean="0">
                <a:solidFill>
                  <a:srgbClr val="333333"/>
                </a:solidFill>
                <a:latin typeface="Arial" panose="020B0604020202020204" pitchFamily="34" charset="0"/>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不告白</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7" name="矩形 6"/>
          <p:cNvSpPr/>
          <p:nvPr/>
        </p:nvSpPr>
        <p:spPr>
          <a:xfrm>
            <a:off x="12687300" y="1269696"/>
            <a:ext cx="6096000" cy="923330"/>
          </a:xfrm>
          <a:prstGeom prst="rect">
            <a:avLst/>
          </a:prstGeom>
        </p:spPr>
        <p:txBody>
          <a:bodyPr>
            <a:spAutoFit/>
          </a:bodyPr>
          <a:lstStyle/>
          <a:p>
            <a:r>
              <a:rPr lang="zh-TW" altLang="en-US" dirty="0"/>
              <a:t>也有人會認為規規矩矩從一而終地談戀愛比當玩咖好，也就是Ｓ＝♥＞Ｔ＝玩咖</a:t>
            </a:r>
            <a:r>
              <a:rPr lang="zh-TW" altLang="en-US" dirty="0" smtClean="0"/>
              <a:t>。</a:t>
            </a:r>
            <a:endParaRPr lang="en-US" altLang="zh-TW" dirty="0" smtClean="0"/>
          </a:p>
          <a:p>
            <a:endParaRPr lang="zh-TW" altLang="en-US" dirty="0"/>
          </a:p>
        </p:txBody>
      </p:sp>
    </p:spTree>
    <p:extLst>
      <p:ext uri="{BB962C8B-B14F-4D97-AF65-F5344CB8AC3E}">
        <p14:creationId xmlns:p14="http://schemas.microsoft.com/office/powerpoint/2010/main" val="1865649727"/>
      </p:ext>
    </p:extLst>
  </p:cSld>
  <p:clrMapOvr>
    <a:masterClrMapping/>
  </p:clrMapOvr>
  <p:transition spd="slow" advTm="3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13</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59E3D2C9-4441-49D9-B622-B4DC34AB32F0}"/>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167148662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220940483"/>
      </p:ext>
    </p:extLst>
  </p:cSld>
  <p:clrMapOvr>
    <a:masterClrMapping/>
  </p:clrMapOvr>
  <p:transition spd="slow" advTm="3000">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15</a:t>
            </a:fld>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6248992" y="1067874"/>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9379198" y="1010066"/>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4731713" y="1396348"/>
            <a:ext cx="7248390" cy="2342493"/>
            <a:chOff x="4707931" y="1114186"/>
            <a:chExt cx="6530423" cy="2342493"/>
          </a:xfrm>
        </p:grpSpPr>
        <p:sp>
          <p:nvSpPr>
            <p:cNvPr id="78" name="文本框 77"/>
            <p:cNvSpPr txBox="1"/>
            <p:nvPr/>
          </p:nvSpPr>
          <p:spPr>
            <a:xfrm>
              <a:off x="4755754" y="1114186"/>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07931" y="2188072"/>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5633964" y="2884163"/>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8872090" y="179982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8872090" y="290023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32" y="206333"/>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575" y="1532791"/>
            <a:ext cx="1780349" cy="1780349"/>
          </a:xfrm>
          <a:prstGeom prst="rect">
            <a:avLst/>
          </a:prstGeom>
        </p:spPr>
      </p:pic>
    </p:spTree>
    <p:extLst>
      <p:ext uri="{BB962C8B-B14F-4D97-AF65-F5344CB8AC3E}">
        <p14:creationId xmlns:p14="http://schemas.microsoft.com/office/powerpoint/2010/main" val="1123505665"/>
      </p:ext>
    </p:extLst>
  </p:cSld>
  <p:clrMapOvr>
    <a:masterClrMapping/>
  </p:clrMapOvr>
  <p:transition spd="slow" advTm="300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16</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6017F4AA-9769-4407-A7FB-8B501DCBADFF}"/>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969099016"/>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B770F62-9D6F-4E43-BEED-1E828BEB1241}"/>
              </a:ext>
            </a:extLst>
          </p:cNvPr>
          <p:cNvPicPr>
            <a:picLocks noChangeAspect="1"/>
          </p:cNvPicPr>
          <p:nvPr/>
        </p:nvPicPr>
        <p:blipFill>
          <a:blip r:embed="rId3"/>
          <a:stretch>
            <a:fillRect/>
          </a:stretch>
        </p:blipFill>
        <p:spPr>
          <a:xfrm>
            <a:off x="407045" y="305498"/>
            <a:ext cx="4381500" cy="2381250"/>
          </a:xfrm>
          <a:prstGeom prst="rect">
            <a:avLst/>
          </a:prstGeom>
        </p:spPr>
      </p:pic>
      <p:sp>
        <p:nvSpPr>
          <p:cNvPr id="3" name="文字方塊 2">
            <a:extLst>
              <a:ext uri="{FF2B5EF4-FFF2-40B4-BE49-F238E27FC236}">
                <a16:creationId xmlns:a16="http://schemas.microsoft.com/office/drawing/2014/main" id="{462D3D70-F190-41C8-B4BC-FBADE9B1D2D4}"/>
              </a:ext>
            </a:extLst>
          </p:cNvPr>
          <p:cNvSpPr txBox="1"/>
          <p:nvPr/>
        </p:nvSpPr>
        <p:spPr>
          <a:xfrm>
            <a:off x="190500" y="3581400"/>
            <a:ext cx="4495800" cy="369332"/>
          </a:xfrm>
          <a:prstGeom prst="rect">
            <a:avLst/>
          </a:prstGeom>
          <a:noFill/>
        </p:spPr>
        <p:txBody>
          <a:bodyPr wrap="square" rtlCol="0">
            <a:spAutoFit/>
          </a:bodyPr>
          <a:lstStyle/>
          <a:p>
            <a:r>
              <a:rPr lang="en-US" altLang="zh-TW" dirty="0"/>
              <a:t>Parts</a:t>
            </a:r>
            <a:endParaRPr lang="zh-TW" altLang="en-US" dirty="0"/>
          </a:p>
        </p:txBody>
      </p:sp>
    </p:spTree>
    <p:extLst>
      <p:ext uri="{BB962C8B-B14F-4D97-AF65-F5344CB8AC3E}">
        <p14:creationId xmlns:p14="http://schemas.microsoft.com/office/powerpoint/2010/main" val="3921098566"/>
      </p:ext>
    </p:extLst>
  </p:cSld>
  <p:clrMapOvr>
    <a:masterClrMapping/>
  </p:clrMapOvr>
  <p:transition spd="slow" advTm="3000">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18</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FBCB2855-F316-4AEF-B80F-B6BF03111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95350"/>
            <a:ext cx="11477269" cy="4042850"/>
          </a:xfrm>
          <a:prstGeom prst="rect">
            <a:avLst/>
          </a:prstGeom>
        </p:spPr>
      </p:pic>
    </p:spTree>
    <p:extLst>
      <p:ext uri="{BB962C8B-B14F-4D97-AF65-F5344CB8AC3E}">
        <p14:creationId xmlns:p14="http://schemas.microsoft.com/office/powerpoint/2010/main" val="70141513"/>
      </p:ext>
    </p:extLst>
  </p:cSld>
  <p:clrMapOvr>
    <a:masterClrMapping/>
  </p:clrMapOvr>
  <p:transition spd="slow" advTm="3000">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19</a:t>
            </a:fld>
            <a:endParaRPr lang="zh-CN" altLang="en-US" sz="2000" b="1" dirty="0">
              <a:latin typeface="Segoe UI Light" pitchFamily="34" charset="0"/>
              <a:ea typeface="专业字体设计服务/WWW.ZTSGC.COM/" pitchFamily="2" charset="-122"/>
            </a:endParaRPr>
          </a:p>
        </p:txBody>
      </p:sp>
      <p:pic>
        <p:nvPicPr>
          <p:cNvPr id="4" name="圖片 3">
            <a:extLst>
              <a:ext uri="{FF2B5EF4-FFF2-40B4-BE49-F238E27FC236}">
                <a16:creationId xmlns:a16="http://schemas.microsoft.com/office/drawing/2014/main" id="{B6972CF6-1F19-41E3-9C59-CC43D9CAD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84" y="488748"/>
            <a:ext cx="10107116" cy="5880503"/>
          </a:xfrm>
          <a:prstGeom prst="rect">
            <a:avLst/>
          </a:prstGeom>
        </p:spPr>
      </p:pic>
    </p:spTree>
    <p:extLst>
      <p:ext uri="{BB962C8B-B14F-4D97-AF65-F5344CB8AC3E}">
        <p14:creationId xmlns:p14="http://schemas.microsoft.com/office/powerpoint/2010/main" val="3231567458"/>
      </p:ext>
    </p:extLst>
  </p:cSld>
  <p:clrMapOvr>
    <a:masterClrMapping/>
  </p:clrMapOvr>
  <p:transition spd="slow" advTm="300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19157" y="1893387"/>
            <a:ext cx="5286374" cy="5000247"/>
            <a:chOff x="5365751" y="743098"/>
            <a:chExt cx="5286374" cy="5000247"/>
          </a:xfrm>
        </p:grpSpPr>
        <p:sp>
          <p:nvSpPr>
            <p:cNvPr id="5" name="Freeform 5"/>
            <p:cNvSpPr>
              <a:spLocks/>
            </p:cNvSpPr>
            <p:nvPr/>
          </p:nvSpPr>
          <p:spPr bwMode="auto">
            <a:xfrm>
              <a:off x="6730390" y="1777659"/>
              <a:ext cx="1166813" cy="1730986"/>
            </a:xfrm>
            <a:custGeom>
              <a:avLst/>
              <a:gdLst>
                <a:gd name="T0" fmla="*/ 637 w 637"/>
                <a:gd name="T1" fmla="*/ 0 h 945"/>
                <a:gd name="T2" fmla="*/ 628 w 637"/>
                <a:gd name="T3" fmla="*/ 519 h 945"/>
                <a:gd name="T4" fmla="*/ 0 w 637"/>
                <a:gd name="T5" fmla="*/ 945 h 945"/>
                <a:gd name="T6" fmla="*/ 637 w 637"/>
                <a:gd name="T7" fmla="*/ 0 h 945"/>
              </a:gdLst>
              <a:ahLst/>
              <a:cxnLst>
                <a:cxn ang="0">
                  <a:pos x="T0" y="T1"/>
                </a:cxn>
                <a:cxn ang="0">
                  <a:pos x="T2" y="T3"/>
                </a:cxn>
                <a:cxn ang="0">
                  <a:pos x="T4" y="T5"/>
                </a:cxn>
                <a:cxn ang="0">
                  <a:pos x="T6" y="T7"/>
                </a:cxn>
              </a:cxnLst>
              <a:rect l="0" t="0" r="r" b="b"/>
              <a:pathLst>
                <a:path w="637" h="945">
                  <a:moveTo>
                    <a:pt x="637" y="0"/>
                  </a:moveTo>
                  <a:lnTo>
                    <a:pt x="628" y="519"/>
                  </a:lnTo>
                  <a:lnTo>
                    <a:pt x="0" y="945"/>
                  </a:lnTo>
                  <a:lnTo>
                    <a:pt x="637" y="0"/>
                  </a:lnTo>
                  <a:close/>
                </a:path>
              </a:pathLst>
            </a:custGeom>
            <a:solidFill>
              <a:srgbClr val="9B1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 name="Freeform 6"/>
            <p:cNvSpPr>
              <a:spLocks/>
            </p:cNvSpPr>
            <p:nvPr/>
          </p:nvSpPr>
          <p:spPr bwMode="auto">
            <a:xfrm>
              <a:off x="5365751" y="1939218"/>
              <a:ext cx="1364639" cy="1578951"/>
            </a:xfrm>
            <a:custGeom>
              <a:avLst/>
              <a:gdLst>
                <a:gd name="T0" fmla="*/ 745 w 745"/>
                <a:gd name="T1" fmla="*/ 862 h 862"/>
                <a:gd name="T2" fmla="*/ 0 w 745"/>
                <a:gd name="T3" fmla="*/ 0 h 862"/>
                <a:gd name="T4" fmla="*/ 618 w 745"/>
                <a:gd name="T5" fmla="*/ 45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0" y="0"/>
                  </a:lnTo>
                  <a:lnTo>
                    <a:pt x="618" y="45"/>
                  </a:lnTo>
                  <a:lnTo>
                    <a:pt x="745" y="862"/>
                  </a:ln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 name="Freeform 7"/>
            <p:cNvSpPr>
              <a:spLocks/>
            </p:cNvSpPr>
            <p:nvPr/>
          </p:nvSpPr>
          <p:spPr bwMode="auto">
            <a:xfrm>
              <a:off x="5365751" y="1939218"/>
              <a:ext cx="1364639" cy="1578951"/>
            </a:xfrm>
            <a:custGeom>
              <a:avLst/>
              <a:gdLst>
                <a:gd name="T0" fmla="*/ 745 w 745"/>
                <a:gd name="T1" fmla="*/ 862 h 862"/>
                <a:gd name="T2" fmla="*/ 0 w 745"/>
                <a:gd name="T3" fmla="*/ 0 h 862"/>
                <a:gd name="T4" fmla="*/ 618 w 745"/>
                <a:gd name="T5" fmla="*/ 45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0" y="0"/>
                  </a:lnTo>
                  <a:lnTo>
                    <a:pt x="618" y="45"/>
                  </a:lnTo>
                  <a:lnTo>
                    <a:pt x="745" y="8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8"/>
            <p:cNvSpPr>
              <a:spLocks/>
            </p:cNvSpPr>
            <p:nvPr/>
          </p:nvSpPr>
          <p:spPr bwMode="auto">
            <a:xfrm>
              <a:off x="5436089" y="2855083"/>
              <a:ext cx="1313351" cy="663086"/>
            </a:xfrm>
            <a:custGeom>
              <a:avLst/>
              <a:gdLst>
                <a:gd name="T0" fmla="*/ 717 w 717"/>
                <a:gd name="T1" fmla="*/ 362 h 362"/>
                <a:gd name="T2" fmla="*/ 410 w 717"/>
                <a:gd name="T3" fmla="*/ 362 h 362"/>
                <a:gd name="T4" fmla="*/ 0 w 717"/>
                <a:gd name="T5" fmla="*/ 0 h 362"/>
                <a:gd name="T6" fmla="*/ 717 w 717"/>
                <a:gd name="T7" fmla="*/ 362 h 362"/>
              </a:gdLst>
              <a:ahLst/>
              <a:cxnLst>
                <a:cxn ang="0">
                  <a:pos x="T0" y="T1"/>
                </a:cxn>
                <a:cxn ang="0">
                  <a:pos x="T2" y="T3"/>
                </a:cxn>
                <a:cxn ang="0">
                  <a:pos x="T4" y="T5"/>
                </a:cxn>
                <a:cxn ang="0">
                  <a:pos x="T6" y="T7"/>
                </a:cxn>
              </a:cxnLst>
              <a:rect l="0" t="0" r="r" b="b"/>
              <a:pathLst>
                <a:path w="717" h="362">
                  <a:moveTo>
                    <a:pt x="717" y="362"/>
                  </a:moveTo>
                  <a:lnTo>
                    <a:pt x="410" y="362"/>
                  </a:lnTo>
                  <a:lnTo>
                    <a:pt x="0" y="0"/>
                  </a:lnTo>
                  <a:lnTo>
                    <a:pt x="717" y="362"/>
                  </a:lnTo>
                  <a:close/>
                </a:path>
              </a:pathLst>
            </a:custGeom>
            <a:solidFill>
              <a:srgbClr val="9B1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9"/>
            <p:cNvSpPr>
              <a:spLocks/>
            </p:cNvSpPr>
            <p:nvPr/>
          </p:nvSpPr>
          <p:spPr bwMode="auto">
            <a:xfrm>
              <a:off x="5375276" y="1939218"/>
              <a:ext cx="1364639" cy="1578951"/>
            </a:xfrm>
            <a:custGeom>
              <a:avLst/>
              <a:gdLst>
                <a:gd name="T0" fmla="*/ 745 w 745"/>
                <a:gd name="T1" fmla="*/ 862 h 862"/>
                <a:gd name="T2" fmla="*/ 28 w 745"/>
                <a:gd name="T3" fmla="*/ 500 h 862"/>
                <a:gd name="T4" fmla="*/ 0 w 745"/>
                <a:gd name="T5" fmla="*/ 0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28" y="500"/>
                  </a:lnTo>
                  <a:lnTo>
                    <a:pt x="0" y="0"/>
                  </a:lnTo>
                  <a:lnTo>
                    <a:pt x="745" y="862"/>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0"/>
            <p:cNvSpPr>
              <a:spLocks/>
            </p:cNvSpPr>
            <p:nvPr/>
          </p:nvSpPr>
          <p:spPr bwMode="auto">
            <a:xfrm>
              <a:off x="5365751" y="820398"/>
              <a:ext cx="2531451" cy="1210774"/>
            </a:xfrm>
            <a:custGeom>
              <a:avLst/>
              <a:gdLst>
                <a:gd name="T0" fmla="*/ 1382 w 1382"/>
                <a:gd name="T1" fmla="*/ 533 h 661"/>
                <a:gd name="T2" fmla="*/ 618 w 1382"/>
                <a:gd name="T3" fmla="*/ 661 h 661"/>
                <a:gd name="T4" fmla="*/ 0 w 1382"/>
                <a:gd name="T5" fmla="*/ 616 h 661"/>
                <a:gd name="T6" fmla="*/ 736 w 1382"/>
                <a:gd name="T7" fmla="*/ 0 h 661"/>
                <a:gd name="T8" fmla="*/ 1382 w 1382"/>
                <a:gd name="T9" fmla="*/ 533 h 661"/>
              </a:gdLst>
              <a:ahLst/>
              <a:cxnLst>
                <a:cxn ang="0">
                  <a:pos x="T0" y="T1"/>
                </a:cxn>
                <a:cxn ang="0">
                  <a:pos x="T2" y="T3"/>
                </a:cxn>
                <a:cxn ang="0">
                  <a:pos x="T4" y="T5"/>
                </a:cxn>
                <a:cxn ang="0">
                  <a:pos x="T6" y="T7"/>
                </a:cxn>
                <a:cxn ang="0">
                  <a:pos x="T8" y="T9"/>
                </a:cxn>
              </a:cxnLst>
              <a:rect l="0" t="0" r="r" b="b"/>
              <a:pathLst>
                <a:path w="1382" h="661">
                  <a:moveTo>
                    <a:pt x="1382" y="533"/>
                  </a:moveTo>
                  <a:lnTo>
                    <a:pt x="618" y="661"/>
                  </a:lnTo>
                  <a:lnTo>
                    <a:pt x="0" y="616"/>
                  </a:lnTo>
                  <a:lnTo>
                    <a:pt x="736" y="0"/>
                  </a:lnTo>
                  <a:lnTo>
                    <a:pt x="1382" y="533"/>
                  </a:lnTo>
                  <a:close/>
                </a:path>
              </a:pathLst>
            </a:custGeom>
            <a:solidFill>
              <a:srgbClr val="F63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1"/>
            <p:cNvSpPr>
              <a:spLocks/>
            </p:cNvSpPr>
            <p:nvPr/>
          </p:nvSpPr>
          <p:spPr bwMode="auto">
            <a:xfrm>
              <a:off x="5365751" y="810873"/>
              <a:ext cx="2531451" cy="1210774"/>
            </a:xfrm>
            <a:custGeom>
              <a:avLst/>
              <a:gdLst>
                <a:gd name="T0" fmla="*/ 1382 w 1382"/>
                <a:gd name="T1" fmla="*/ 533 h 661"/>
                <a:gd name="T2" fmla="*/ 618 w 1382"/>
                <a:gd name="T3" fmla="*/ 661 h 661"/>
                <a:gd name="T4" fmla="*/ 0 w 1382"/>
                <a:gd name="T5" fmla="*/ 616 h 661"/>
                <a:gd name="T6" fmla="*/ 736 w 1382"/>
                <a:gd name="T7" fmla="*/ 0 h 661"/>
                <a:gd name="T8" fmla="*/ 1382 w 1382"/>
                <a:gd name="T9" fmla="*/ 533 h 661"/>
              </a:gdLst>
              <a:ahLst/>
              <a:cxnLst>
                <a:cxn ang="0">
                  <a:pos x="T0" y="T1"/>
                </a:cxn>
                <a:cxn ang="0">
                  <a:pos x="T2" y="T3"/>
                </a:cxn>
                <a:cxn ang="0">
                  <a:pos x="T4" y="T5"/>
                </a:cxn>
                <a:cxn ang="0">
                  <a:pos x="T6" y="T7"/>
                </a:cxn>
                <a:cxn ang="0">
                  <a:pos x="T8" y="T9"/>
                </a:cxn>
              </a:cxnLst>
              <a:rect l="0" t="0" r="r" b="b"/>
              <a:pathLst>
                <a:path w="1382" h="661">
                  <a:moveTo>
                    <a:pt x="1382" y="533"/>
                  </a:moveTo>
                  <a:lnTo>
                    <a:pt x="618" y="661"/>
                  </a:lnTo>
                  <a:lnTo>
                    <a:pt x="0" y="616"/>
                  </a:lnTo>
                  <a:lnTo>
                    <a:pt x="736" y="0"/>
                  </a:lnTo>
                  <a:lnTo>
                    <a:pt x="1382" y="5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2"/>
            <p:cNvSpPr>
              <a:spLocks/>
            </p:cNvSpPr>
            <p:nvPr/>
          </p:nvSpPr>
          <p:spPr bwMode="auto">
            <a:xfrm>
              <a:off x="6497760" y="1787184"/>
              <a:ext cx="1399442" cy="1730986"/>
            </a:xfrm>
            <a:custGeom>
              <a:avLst/>
              <a:gdLst>
                <a:gd name="T0" fmla="*/ 764 w 764"/>
                <a:gd name="T1" fmla="*/ 0 h 945"/>
                <a:gd name="T2" fmla="*/ 127 w 764"/>
                <a:gd name="T3" fmla="*/ 945 h 945"/>
                <a:gd name="T4" fmla="*/ 0 w 764"/>
                <a:gd name="T5" fmla="*/ 128 h 945"/>
                <a:gd name="T6" fmla="*/ 764 w 764"/>
                <a:gd name="T7" fmla="*/ 0 h 945"/>
              </a:gdLst>
              <a:ahLst/>
              <a:cxnLst>
                <a:cxn ang="0">
                  <a:pos x="T0" y="T1"/>
                </a:cxn>
                <a:cxn ang="0">
                  <a:pos x="T2" y="T3"/>
                </a:cxn>
                <a:cxn ang="0">
                  <a:pos x="T4" y="T5"/>
                </a:cxn>
                <a:cxn ang="0">
                  <a:pos x="T6" y="T7"/>
                </a:cxn>
              </a:cxnLst>
              <a:rect l="0" t="0" r="r" b="b"/>
              <a:pathLst>
                <a:path w="764" h="945">
                  <a:moveTo>
                    <a:pt x="764" y="0"/>
                  </a:moveTo>
                  <a:lnTo>
                    <a:pt x="127" y="945"/>
                  </a:lnTo>
                  <a:lnTo>
                    <a:pt x="0" y="128"/>
                  </a:lnTo>
                  <a:lnTo>
                    <a:pt x="764" y="0"/>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3"/>
            <p:cNvSpPr>
              <a:spLocks/>
            </p:cNvSpPr>
            <p:nvPr/>
          </p:nvSpPr>
          <p:spPr bwMode="auto">
            <a:xfrm>
              <a:off x="6497760" y="1787184"/>
              <a:ext cx="1399442" cy="1730986"/>
            </a:xfrm>
            <a:custGeom>
              <a:avLst/>
              <a:gdLst>
                <a:gd name="T0" fmla="*/ 764 w 764"/>
                <a:gd name="T1" fmla="*/ 0 h 945"/>
                <a:gd name="T2" fmla="*/ 127 w 764"/>
                <a:gd name="T3" fmla="*/ 945 h 945"/>
                <a:gd name="T4" fmla="*/ 0 w 764"/>
                <a:gd name="T5" fmla="*/ 128 h 945"/>
                <a:gd name="T6" fmla="*/ 764 w 764"/>
                <a:gd name="T7" fmla="*/ 0 h 945"/>
              </a:gdLst>
              <a:ahLst/>
              <a:cxnLst>
                <a:cxn ang="0">
                  <a:pos x="T0" y="T1"/>
                </a:cxn>
                <a:cxn ang="0">
                  <a:pos x="T2" y="T3"/>
                </a:cxn>
                <a:cxn ang="0">
                  <a:pos x="T4" y="T5"/>
                </a:cxn>
                <a:cxn ang="0">
                  <a:pos x="T6" y="T7"/>
                </a:cxn>
              </a:cxnLst>
              <a:rect l="0" t="0" r="r" b="b"/>
              <a:pathLst>
                <a:path w="764" h="945">
                  <a:moveTo>
                    <a:pt x="764" y="0"/>
                  </a:moveTo>
                  <a:lnTo>
                    <a:pt x="127" y="945"/>
                  </a:lnTo>
                  <a:lnTo>
                    <a:pt x="0" y="128"/>
                  </a:lnTo>
                  <a:lnTo>
                    <a:pt x="7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14"/>
            <p:cNvSpPr>
              <a:spLocks/>
            </p:cNvSpPr>
            <p:nvPr/>
          </p:nvSpPr>
          <p:spPr bwMode="auto">
            <a:xfrm>
              <a:off x="5365751" y="810873"/>
              <a:ext cx="1348153" cy="1210774"/>
            </a:xfrm>
            <a:custGeom>
              <a:avLst/>
              <a:gdLst>
                <a:gd name="T0" fmla="*/ 736 w 736"/>
                <a:gd name="T1" fmla="*/ 0 h 661"/>
                <a:gd name="T2" fmla="*/ 618 w 736"/>
                <a:gd name="T3" fmla="*/ 661 h 661"/>
                <a:gd name="T4" fmla="*/ 0 w 736"/>
                <a:gd name="T5" fmla="*/ 616 h 661"/>
                <a:gd name="T6" fmla="*/ 736 w 736"/>
                <a:gd name="T7" fmla="*/ 0 h 661"/>
              </a:gdLst>
              <a:ahLst/>
              <a:cxnLst>
                <a:cxn ang="0">
                  <a:pos x="T0" y="T1"/>
                </a:cxn>
                <a:cxn ang="0">
                  <a:pos x="T2" y="T3"/>
                </a:cxn>
                <a:cxn ang="0">
                  <a:pos x="T4" y="T5"/>
                </a:cxn>
                <a:cxn ang="0">
                  <a:pos x="T6" y="T7"/>
                </a:cxn>
              </a:cxnLst>
              <a:rect l="0" t="0" r="r" b="b"/>
              <a:pathLst>
                <a:path w="736" h="661">
                  <a:moveTo>
                    <a:pt x="736" y="0"/>
                  </a:moveTo>
                  <a:lnTo>
                    <a:pt x="618" y="661"/>
                  </a:lnTo>
                  <a:lnTo>
                    <a:pt x="0" y="616"/>
                  </a:lnTo>
                  <a:lnTo>
                    <a:pt x="736" y="0"/>
                  </a:lnTo>
                  <a:close/>
                </a:path>
              </a:pathLst>
            </a:custGeom>
            <a:solidFill>
              <a:srgbClr val="F16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15"/>
            <p:cNvSpPr>
              <a:spLocks/>
            </p:cNvSpPr>
            <p:nvPr/>
          </p:nvSpPr>
          <p:spPr bwMode="auto">
            <a:xfrm>
              <a:off x="9523412" y="1977684"/>
              <a:ext cx="785813" cy="1626576"/>
            </a:xfrm>
            <a:custGeom>
              <a:avLst/>
              <a:gdLst>
                <a:gd name="T0" fmla="*/ 0 w 429"/>
                <a:gd name="T1" fmla="*/ 389 h 888"/>
                <a:gd name="T2" fmla="*/ 0 w 429"/>
                <a:gd name="T3" fmla="*/ 888 h 888"/>
                <a:gd name="T4" fmla="*/ 429 w 429"/>
                <a:gd name="T5" fmla="*/ 0 h 888"/>
                <a:gd name="T6" fmla="*/ 0 w 429"/>
                <a:gd name="T7" fmla="*/ 389 h 888"/>
              </a:gdLst>
              <a:ahLst/>
              <a:cxnLst>
                <a:cxn ang="0">
                  <a:pos x="T0" y="T1"/>
                </a:cxn>
                <a:cxn ang="0">
                  <a:pos x="T2" y="T3"/>
                </a:cxn>
                <a:cxn ang="0">
                  <a:pos x="T4" y="T5"/>
                </a:cxn>
                <a:cxn ang="0">
                  <a:pos x="T6" y="T7"/>
                </a:cxn>
              </a:cxnLst>
              <a:rect l="0" t="0" r="r" b="b"/>
              <a:pathLst>
                <a:path w="429" h="888">
                  <a:moveTo>
                    <a:pt x="0" y="389"/>
                  </a:moveTo>
                  <a:lnTo>
                    <a:pt x="0" y="888"/>
                  </a:lnTo>
                  <a:lnTo>
                    <a:pt x="429" y="0"/>
                  </a:lnTo>
                  <a:lnTo>
                    <a:pt x="0" y="389"/>
                  </a:lnTo>
                  <a:close/>
                </a:path>
              </a:pathLst>
            </a:custGeom>
            <a:solidFill>
              <a:srgbClr val="008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6"/>
            <p:cNvSpPr>
              <a:spLocks/>
            </p:cNvSpPr>
            <p:nvPr/>
          </p:nvSpPr>
          <p:spPr bwMode="auto">
            <a:xfrm>
              <a:off x="9875593" y="1977684"/>
              <a:ext cx="763832" cy="1280380"/>
            </a:xfrm>
            <a:custGeom>
              <a:avLst/>
              <a:gdLst>
                <a:gd name="T0" fmla="*/ 374 w 417"/>
                <a:gd name="T1" fmla="*/ 166 h 699"/>
                <a:gd name="T2" fmla="*/ 235 w 417"/>
                <a:gd name="T3" fmla="*/ 0 h 699"/>
                <a:gd name="T4" fmla="*/ 0 w 417"/>
                <a:gd name="T5" fmla="*/ 486 h 699"/>
                <a:gd name="T6" fmla="*/ 417 w 417"/>
                <a:gd name="T7" fmla="*/ 699 h 699"/>
                <a:gd name="T8" fmla="*/ 374 w 417"/>
                <a:gd name="T9" fmla="*/ 166 h 699"/>
              </a:gdLst>
              <a:ahLst/>
              <a:cxnLst>
                <a:cxn ang="0">
                  <a:pos x="T0" y="T1"/>
                </a:cxn>
                <a:cxn ang="0">
                  <a:pos x="T2" y="T3"/>
                </a:cxn>
                <a:cxn ang="0">
                  <a:pos x="T4" y="T5"/>
                </a:cxn>
                <a:cxn ang="0">
                  <a:pos x="T6" y="T7"/>
                </a:cxn>
                <a:cxn ang="0">
                  <a:pos x="T8" y="T9"/>
                </a:cxn>
              </a:cxnLst>
              <a:rect l="0" t="0" r="r" b="b"/>
              <a:pathLst>
                <a:path w="417" h="699">
                  <a:moveTo>
                    <a:pt x="374" y="166"/>
                  </a:moveTo>
                  <a:lnTo>
                    <a:pt x="235" y="0"/>
                  </a:lnTo>
                  <a:lnTo>
                    <a:pt x="0" y="486"/>
                  </a:lnTo>
                  <a:lnTo>
                    <a:pt x="417" y="699"/>
                  </a:lnTo>
                  <a:lnTo>
                    <a:pt x="374" y="166"/>
                  </a:lnTo>
                  <a:close/>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17"/>
            <p:cNvSpPr>
              <a:spLocks/>
            </p:cNvSpPr>
            <p:nvPr/>
          </p:nvSpPr>
          <p:spPr bwMode="auto">
            <a:xfrm>
              <a:off x="9888293" y="1977684"/>
              <a:ext cx="763832" cy="1280380"/>
            </a:xfrm>
            <a:custGeom>
              <a:avLst/>
              <a:gdLst>
                <a:gd name="T0" fmla="*/ 374 w 417"/>
                <a:gd name="T1" fmla="*/ 166 h 699"/>
                <a:gd name="T2" fmla="*/ 235 w 417"/>
                <a:gd name="T3" fmla="*/ 0 h 699"/>
                <a:gd name="T4" fmla="*/ 0 w 417"/>
                <a:gd name="T5" fmla="*/ 486 h 699"/>
                <a:gd name="T6" fmla="*/ 417 w 417"/>
                <a:gd name="T7" fmla="*/ 699 h 699"/>
                <a:gd name="T8" fmla="*/ 374 w 417"/>
                <a:gd name="T9" fmla="*/ 166 h 699"/>
              </a:gdLst>
              <a:ahLst/>
              <a:cxnLst>
                <a:cxn ang="0">
                  <a:pos x="T0" y="T1"/>
                </a:cxn>
                <a:cxn ang="0">
                  <a:pos x="T2" y="T3"/>
                </a:cxn>
                <a:cxn ang="0">
                  <a:pos x="T4" y="T5"/>
                </a:cxn>
                <a:cxn ang="0">
                  <a:pos x="T6" y="T7"/>
                </a:cxn>
                <a:cxn ang="0">
                  <a:pos x="T8" y="T9"/>
                </a:cxn>
              </a:cxnLst>
              <a:rect l="0" t="0" r="r" b="b"/>
              <a:pathLst>
                <a:path w="417" h="699">
                  <a:moveTo>
                    <a:pt x="374" y="166"/>
                  </a:moveTo>
                  <a:lnTo>
                    <a:pt x="235" y="0"/>
                  </a:lnTo>
                  <a:lnTo>
                    <a:pt x="0" y="486"/>
                  </a:lnTo>
                  <a:lnTo>
                    <a:pt x="417" y="699"/>
                  </a:lnTo>
                  <a:lnTo>
                    <a:pt x="374" y="1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18"/>
            <p:cNvSpPr>
              <a:spLocks/>
            </p:cNvSpPr>
            <p:nvPr/>
          </p:nvSpPr>
          <p:spPr bwMode="auto">
            <a:xfrm>
              <a:off x="9520237" y="2867905"/>
              <a:ext cx="1119188" cy="796803"/>
            </a:xfrm>
            <a:custGeom>
              <a:avLst/>
              <a:gdLst>
                <a:gd name="T0" fmla="*/ 194 w 611"/>
                <a:gd name="T1" fmla="*/ 0 h 435"/>
                <a:gd name="T2" fmla="*/ 0 w 611"/>
                <a:gd name="T3" fmla="*/ 402 h 435"/>
                <a:gd name="T4" fmla="*/ 519 w 611"/>
                <a:gd name="T5" fmla="*/ 435 h 435"/>
                <a:gd name="T6" fmla="*/ 611 w 611"/>
                <a:gd name="T7" fmla="*/ 213 h 435"/>
                <a:gd name="T8" fmla="*/ 194 w 611"/>
                <a:gd name="T9" fmla="*/ 0 h 435"/>
              </a:gdLst>
              <a:ahLst/>
              <a:cxnLst>
                <a:cxn ang="0">
                  <a:pos x="T0" y="T1"/>
                </a:cxn>
                <a:cxn ang="0">
                  <a:pos x="T2" y="T3"/>
                </a:cxn>
                <a:cxn ang="0">
                  <a:pos x="T4" y="T5"/>
                </a:cxn>
                <a:cxn ang="0">
                  <a:pos x="T6" y="T7"/>
                </a:cxn>
                <a:cxn ang="0">
                  <a:pos x="T8" y="T9"/>
                </a:cxn>
              </a:cxnLst>
              <a:rect l="0" t="0" r="r" b="b"/>
              <a:pathLst>
                <a:path w="611" h="435">
                  <a:moveTo>
                    <a:pt x="194" y="0"/>
                  </a:moveTo>
                  <a:lnTo>
                    <a:pt x="0" y="402"/>
                  </a:lnTo>
                  <a:lnTo>
                    <a:pt x="519" y="435"/>
                  </a:lnTo>
                  <a:lnTo>
                    <a:pt x="611" y="213"/>
                  </a:lnTo>
                  <a:lnTo>
                    <a:pt x="194" y="0"/>
                  </a:lnTo>
                  <a:close/>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19"/>
            <p:cNvSpPr>
              <a:spLocks/>
            </p:cNvSpPr>
            <p:nvPr/>
          </p:nvSpPr>
          <p:spPr bwMode="auto">
            <a:xfrm>
              <a:off x="9532937" y="2867905"/>
              <a:ext cx="1119188" cy="796803"/>
            </a:xfrm>
            <a:custGeom>
              <a:avLst/>
              <a:gdLst>
                <a:gd name="T0" fmla="*/ 194 w 611"/>
                <a:gd name="T1" fmla="*/ 0 h 435"/>
                <a:gd name="T2" fmla="*/ 0 w 611"/>
                <a:gd name="T3" fmla="*/ 402 h 435"/>
                <a:gd name="T4" fmla="*/ 519 w 611"/>
                <a:gd name="T5" fmla="*/ 435 h 435"/>
                <a:gd name="T6" fmla="*/ 611 w 611"/>
                <a:gd name="T7" fmla="*/ 213 h 435"/>
                <a:gd name="T8" fmla="*/ 194 w 611"/>
                <a:gd name="T9" fmla="*/ 0 h 435"/>
              </a:gdLst>
              <a:ahLst/>
              <a:cxnLst>
                <a:cxn ang="0">
                  <a:pos x="T0" y="T1"/>
                </a:cxn>
                <a:cxn ang="0">
                  <a:pos x="T2" y="T3"/>
                </a:cxn>
                <a:cxn ang="0">
                  <a:pos x="T4" y="T5"/>
                </a:cxn>
                <a:cxn ang="0">
                  <a:pos x="T6" y="T7"/>
                </a:cxn>
                <a:cxn ang="0">
                  <a:pos x="T8" y="T9"/>
                </a:cxn>
              </a:cxnLst>
              <a:rect l="0" t="0" r="r" b="b"/>
              <a:pathLst>
                <a:path w="611" h="435">
                  <a:moveTo>
                    <a:pt x="194" y="0"/>
                  </a:moveTo>
                  <a:lnTo>
                    <a:pt x="0" y="402"/>
                  </a:lnTo>
                  <a:lnTo>
                    <a:pt x="519" y="435"/>
                  </a:lnTo>
                  <a:lnTo>
                    <a:pt x="611" y="213"/>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20"/>
            <p:cNvSpPr>
              <a:spLocks/>
            </p:cNvSpPr>
            <p:nvPr/>
          </p:nvSpPr>
          <p:spPr bwMode="auto">
            <a:xfrm>
              <a:off x="9532937" y="3590290"/>
              <a:ext cx="481746" cy="573332"/>
            </a:xfrm>
            <a:custGeom>
              <a:avLst/>
              <a:gdLst>
                <a:gd name="T0" fmla="*/ 0 w 263"/>
                <a:gd name="T1" fmla="*/ 0 h 313"/>
                <a:gd name="T2" fmla="*/ 263 w 263"/>
                <a:gd name="T3" fmla="*/ 313 h 313"/>
                <a:gd name="T4" fmla="*/ 263 w 263"/>
                <a:gd name="T5" fmla="*/ 17 h 313"/>
                <a:gd name="T6" fmla="*/ 0 w 263"/>
                <a:gd name="T7" fmla="*/ 0 h 313"/>
              </a:gdLst>
              <a:ahLst/>
              <a:cxnLst>
                <a:cxn ang="0">
                  <a:pos x="T0" y="T1"/>
                </a:cxn>
                <a:cxn ang="0">
                  <a:pos x="T2" y="T3"/>
                </a:cxn>
                <a:cxn ang="0">
                  <a:pos x="T4" y="T5"/>
                </a:cxn>
                <a:cxn ang="0">
                  <a:pos x="T6" y="T7"/>
                </a:cxn>
              </a:cxnLst>
              <a:rect l="0" t="0" r="r" b="b"/>
              <a:pathLst>
                <a:path w="263" h="313">
                  <a:moveTo>
                    <a:pt x="0" y="0"/>
                  </a:moveTo>
                  <a:lnTo>
                    <a:pt x="263" y="313"/>
                  </a:lnTo>
                  <a:lnTo>
                    <a:pt x="263" y="17"/>
                  </a:lnTo>
                  <a:lnTo>
                    <a:pt x="0" y="0"/>
                  </a:lnTo>
                  <a:close/>
                </a:path>
              </a:pathLst>
            </a:custGeom>
            <a:solidFill>
              <a:srgbClr val="4C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21"/>
            <p:cNvSpPr>
              <a:spLocks/>
            </p:cNvSpPr>
            <p:nvPr/>
          </p:nvSpPr>
          <p:spPr bwMode="auto">
            <a:xfrm>
              <a:off x="8419246" y="3587115"/>
              <a:ext cx="1113692" cy="837101"/>
            </a:xfrm>
            <a:custGeom>
              <a:avLst/>
              <a:gdLst>
                <a:gd name="T0" fmla="*/ 0 w 608"/>
                <a:gd name="T1" fmla="*/ 166 h 457"/>
                <a:gd name="T2" fmla="*/ 61 w 608"/>
                <a:gd name="T3" fmla="*/ 457 h 457"/>
                <a:gd name="T4" fmla="*/ 608 w 608"/>
                <a:gd name="T5" fmla="*/ 0 h 457"/>
                <a:gd name="T6" fmla="*/ 0 w 608"/>
                <a:gd name="T7" fmla="*/ 166 h 457"/>
              </a:gdLst>
              <a:ahLst/>
              <a:cxnLst>
                <a:cxn ang="0">
                  <a:pos x="T0" y="T1"/>
                </a:cxn>
                <a:cxn ang="0">
                  <a:pos x="T2" y="T3"/>
                </a:cxn>
                <a:cxn ang="0">
                  <a:pos x="T4" y="T5"/>
                </a:cxn>
                <a:cxn ang="0">
                  <a:pos x="T6" y="T7"/>
                </a:cxn>
              </a:cxnLst>
              <a:rect l="0" t="0" r="r" b="b"/>
              <a:pathLst>
                <a:path w="608" h="457">
                  <a:moveTo>
                    <a:pt x="0" y="166"/>
                  </a:moveTo>
                  <a:lnTo>
                    <a:pt x="61" y="457"/>
                  </a:lnTo>
                  <a:lnTo>
                    <a:pt x="608" y="0"/>
                  </a:lnTo>
                  <a:lnTo>
                    <a:pt x="0" y="166"/>
                  </a:lnTo>
                  <a:close/>
                </a:path>
              </a:pathLst>
            </a:custGeom>
            <a:solidFill>
              <a:srgbClr val="3F7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2"/>
            <p:cNvSpPr>
              <a:spLocks/>
            </p:cNvSpPr>
            <p:nvPr/>
          </p:nvSpPr>
          <p:spPr bwMode="auto">
            <a:xfrm>
              <a:off x="8530980" y="3587115"/>
              <a:ext cx="1483701" cy="837101"/>
            </a:xfrm>
            <a:custGeom>
              <a:avLst/>
              <a:gdLst>
                <a:gd name="T0" fmla="*/ 547 w 810"/>
                <a:gd name="T1" fmla="*/ 0 h 457"/>
                <a:gd name="T2" fmla="*/ 0 w 810"/>
                <a:gd name="T3" fmla="*/ 457 h 457"/>
                <a:gd name="T4" fmla="*/ 810 w 810"/>
                <a:gd name="T5" fmla="*/ 313 h 457"/>
                <a:gd name="T6" fmla="*/ 547 w 810"/>
                <a:gd name="T7" fmla="*/ 0 h 457"/>
              </a:gdLst>
              <a:ahLst/>
              <a:cxnLst>
                <a:cxn ang="0">
                  <a:pos x="T0" y="T1"/>
                </a:cxn>
                <a:cxn ang="0">
                  <a:pos x="T2" y="T3"/>
                </a:cxn>
                <a:cxn ang="0">
                  <a:pos x="T4" y="T5"/>
                </a:cxn>
                <a:cxn ang="0">
                  <a:pos x="T6" y="T7"/>
                </a:cxn>
              </a:cxnLst>
              <a:rect l="0" t="0" r="r" b="b"/>
              <a:pathLst>
                <a:path w="810" h="457">
                  <a:moveTo>
                    <a:pt x="547" y="0"/>
                  </a:moveTo>
                  <a:lnTo>
                    <a:pt x="0" y="457"/>
                  </a:lnTo>
                  <a:lnTo>
                    <a:pt x="810" y="313"/>
                  </a:lnTo>
                  <a:lnTo>
                    <a:pt x="547" y="0"/>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3"/>
            <p:cNvSpPr>
              <a:spLocks/>
            </p:cNvSpPr>
            <p:nvPr/>
          </p:nvSpPr>
          <p:spPr bwMode="auto">
            <a:xfrm>
              <a:off x="8530980" y="3596640"/>
              <a:ext cx="1483701" cy="837101"/>
            </a:xfrm>
            <a:custGeom>
              <a:avLst/>
              <a:gdLst>
                <a:gd name="T0" fmla="*/ 547 w 810"/>
                <a:gd name="T1" fmla="*/ 0 h 457"/>
                <a:gd name="T2" fmla="*/ 0 w 810"/>
                <a:gd name="T3" fmla="*/ 457 h 457"/>
                <a:gd name="T4" fmla="*/ 810 w 810"/>
                <a:gd name="T5" fmla="*/ 313 h 457"/>
                <a:gd name="T6" fmla="*/ 547 w 810"/>
                <a:gd name="T7" fmla="*/ 0 h 457"/>
              </a:gdLst>
              <a:ahLst/>
              <a:cxnLst>
                <a:cxn ang="0">
                  <a:pos x="T0" y="T1"/>
                </a:cxn>
                <a:cxn ang="0">
                  <a:pos x="T2" y="T3"/>
                </a:cxn>
                <a:cxn ang="0">
                  <a:pos x="T4" y="T5"/>
                </a:cxn>
                <a:cxn ang="0">
                  <a:pos x="T6" y="T7"/>
                </a:cxn>
              </a:cxnLst>
              <a:rect l="0" t="0" r="r" b="b"/>
              <a:pathLst>
                <a:path w="810" h="457">
                  <a:moveTo>
                    <a:pt x="547" y="0"/>
                  </a:moveTo>
                  <a:lnTo>
                    <a:pt x="0" y="457"/>
                  </a:lnTo>
                  <a:lnTo>
                    <a:pt x="810" y="313"/>
                  </a:lnTo>
                  <a:lnTo>
                    <a:pt x="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4" name="Freeform 24"/>
            <p:cNvSpPr>
              <a:spLocks/>
            </p:cNvSpPr>
            <p:nvPr/>
          </p:nvSpPr>
          <p:spPr bwMode="auto">
            <a:xfrm>
              <a:off x="8540505" y="4150923"/>
              <a:ext cx="1483701" cy="571500"/>
            </a:xfrm>
            <a:custGeom>
              <a:avLst/>
              <a:gdLst>
                <a:gd name="T0" fmla="*/ 0 w 810"/>
                <a:gd name="T1" fmla="*/ 144 h 312"/>
                <a:gd name="T2" fmla="*/ 350 w 810"/>
                <a:gd name="T3" fmla="*/ 312 h 312"/>
                <a:gd name="T4" fmla="*/ 810 w 810"/>
                <a:gd name="T5" fmla="*/ 0 h 312"/>
                <a:gd name="T6" fmla="*/ 0 w 810"/>
                <a:gd name="T7" fmla="*/ 144 h 312"/>
              </a:gdLst>
              <a:ahLst/>
              <a:cxnLst>
                <a:cxn ang="0">
                  <a:pos x="T0" y="T1"/>
                </a:cxn>
                <a:cxn ang="0">
                  <a:pos x="T2" y="T3"/>
                </a:cxn>
                <a:cxn ang="0">
                  <a:pos x="T4" y="T5"/>
                </a:cxn>
                <a:cxn ang="0">
                  <a:pos x="T6" y="T7"/>
                </a:cxn>
              </a:cxnLst>
              <a:rect l="0" t="0" r="r" b="b"/>
              <a:pathLst>
                <a:path w="810" h="312">
                  <a:moveTo>
                    <a:pt x="0" y="144"/>
                  </a:moveTo>
                  <a:lnTo>
                    <a:pt x="350" y="312"/>
                  </a:lnTo>
                  <a:lnTo>
                    <a:pt x="810" y="0"/>
                  </a:lnTo>
                  <a:lnTo>
                    <a:pt x="0" y="144"/>
                  </a:lnTo>
                  <a:close/>
                </a:path>
              </a:pathLst>
            </a:custGeom>
            <a:solidFill>
              <a:srgbClr val="7A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25"/>
            <p:cNvSpPr>
              <a:spLocks/>
            </p:cNvSpPr>
            <p:nvPr/>
          </p:nvSpPr>
          <p:spPr bwMode="auto">
            <a:xfrm>
              <a:off x="8530980" y="4169973"/>
              <a:ext cx="1483701" cy="571500"/>
            </a:xfrm>
            <a:custGeom>
              <a:avLst/>
              <a:gdLst>
                <a:gd name="T0" fmla="*/ 0 w 810"/>
                <a:gd name="T1" fmla="*/ 144 h 312"/>
                <a:gd name="T2" fmla="*/ 350 w 810"/>
                <a:gd name="T3" fmla="*/ 312 h 312"/>
                <a:gd name="T4" fmla="*/ 810 w 810"/>
                <a:gd name="T5" fmla="*/ 0 h 312"/>
                <a:gd name="T6" fmla="*/ 0 w 810"/>
                <a:gd name="T7" fmla="*/ 144 h 312"/>
              </a:gdLst>
              <a:ahLst/>
              <a:cxnLst>
                <a:cxn ang="0">
                  <a:pos x="T0" y="T1"/>
                </a:cxn>
                <a:cxn ang="0">
                  <a:pos x="T2" y="T3"/>
                </a:cxn>
                <a:cxn ang="0">
                  <a:pos x="T4" y="T5"/>
                </a:cxn>
                <a:cxn ang="0">
                  <a:pos x="T6" y="T7"/>
                </a:cxn>
              </a:cxnLst>
              <a:rect l="0" t="0" r="r" b="b"/>
              <a:pathLst>
                <a:path w="810" h="312">
                  <a:moveTo>
                    <a:pt x="0" y="144"/>
                  </a:moveTo>
                  <a:lnTo>
                    <a:pt x="350" y="312"/>
                  </a:lnTo>
                  <a:lnTo>
                    <a:pt x="810" y="0"/>
                  </a:lnTo>
                  <a:lnTo>
                    <a:pt x="0" y="1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26"/>
            <p:cNvSpPr>
              <a:spLocks/>
            </p:cNvSpPr>
            <p:nvPr/>
          </p:nvSpPr>
          <p:spPr bwMode="auto">
            <a:xfrm>
              <a:off x="8409721" y="2682608"/>
              <a:ext cx="1113692" cy="1218101"/>
            </a:xfrm>
            <a:custGeom>
              <a:avLst/>
              <a:gdLst>
                <a:gd name="T0" fmla="*/ 0 w 608"/>
                <a:gd name="T1" fmla="*/ 665 h 665"/>
                <a:gd name="T2" fmla="*/ 608 w 608"/>
                <a:gd name="T3" fmla="*/ 499 h 665"/>
                <a:gd name="T4" fmla="*/ 608 w 608"/>
                <a:gd name="T5" fmla="*/ 0 h 665"/>
                <a:gd name="T6" fmla="*/ 0 w 608"/>
                <a:gd name="T7" fmla="*/ 665 h 665"/>
              </a:gdLst>
              <a:ahLst/>
              <a:cxnLst>
                <a:cxn ang="0">
                  <a:pos x="T0" y="T1"/>
                </a:cxn>
                <a:cxn ang="0">
                  <a:pos x="T2" y="T3"/>
                </a:cxn>
                <a:cxn ang="0">
                  <a:pos x="T4" y="T5"/>
                </a:cxn>
                <a:cxn ang="0">
                  <a:pos x="T6" y="T7"/>
                </a:cxn>
              </a:cxnLst>
              <a:rect l="0" t="0" r="r" b="b"/>
              <a:pathLst>
                <a:path w="608" h="665">
                  <a:moveTo>
                    <a:pt x="0" y="665"/>
                  </a:moveTo>
                  <a:lnTo>
                    <a:pt x="608" y="499"/>
                  </a:lnTo>
                  <a:lnTo>
                    <a:pt x="608" y="0"/>
                  </a:lnTo>
                  <a:lnTo>
                    <a:pt x="0" y="665"/>
                  </a:lnTo>
                  <a:close/>
                </a:path>
              </a:pathLst>
            </a:custGeom>
            <a:solidFill>
              <a:srgbClr val="531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7" name="Freeform 28"/>
            <p:cNvSpPr>
              <a:spLocks/>
            </p:cNvSpPr>
            <p:nvPr/>
          </p:nvSpPr>
          <p:spPr bwMode="auto">
            <a:xfrm>
              <a:off x="6730390" y="2718803"/>
              <a:ext cx="1688855" cy="1249240"/>
            </a:xfrm>
            <a:custGeom>
              <a:avLst/>
              <a:gdLst>
                <a:gd name="T0" fmla="*/ 628 w 922"/>
                <a:gd name="T1" fmla="*/ 0 h 682"/>
                <a:gd name="T2" fmla="*/ 0 w 922"/>
                <a:gd name="T3" fmla="*/ 426 h 682"/>
                <a:gd name="T4" fmla="*/ 55 w 922"/>
                <a:gd name="T5" fmla="*/ 682 h 682"/>
                <a:gd name="T6" fmla="*/ 922 w 922"/>
                <a:gd name="T7" fmla="*/ 639 h 682"/>
                <a:gd name="T8" fmla="*/ 628 w 922"/>
                <a:gd name="T9" fmla="*/ 0 h 682"/>
              </a:gdLst>
              <a:ahLst/>
              <a:cxnLst>
                <a:cxn ang="0">
                  <a:pos x="T0" y="T1"/>
                </a:cxn>
                <a:cxn ang="0">
                  <a:pos x="T2" y="T3"/>
                </a:cxn>
                <a:cxn ang="0">
                  <a:pos x="T4" y="T5"/>
                </a:cxn>
                <a:cxn ang="0">
                  <a:pos x="T6" y="T7"/>
                </a:cxn>
                <a:cxn ang="0">
                  <a:pos x="T8" y="T9"/>
                </a:cxn>
              </a:cxnLst>
              <a:rect l="0" t="0" r="r" b="b"/>
              <a:pathLst>
                <a:path w="922" h="682">
                  <a:moveTo>
                    <a:pt x="628" y="0"/>
                  </a:moveTo>
                  <a:lnTo>
                    <a:pt x="0" y="426"/>
                  </a:lnTo>
                  <a:lnTo>
                    <a:pt x="55" y="682"/>
                  </a:lnTo>
                  <a:lnTo>
                    <a:pt x="922" y="639"/>
                  </a:lnTo>
                  <a:lnTo>
                    <a:pt x="628" y="0"/>
                  </a:ln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29"/>
            <p:cNvSpPr>
              <a:spLocks/>
            </p:cNvSpPr>
            <p:nvPr/>
          </p:nvSpPr>
          <p:spPr bwMode="auto">
            <a:xfrm>
              <a:off x="6730390" y="2737853"/>
              <a:ext cx="1688855" cy="1249240"/>
            </a:xfrm>
            <a:custGeom>
              <a:avLst/>
              <a:gdLst>
                <a:gd name="T0" fmla="*/ 628 w 922"/>
                <a:gd name="T1" fmla="*/ 0 h 682"/>
                <a:gd name="T2" fmla="*/ 0 w 922"/>
                <a:gd name="T3" fmla="*/ 426 h 682"/>
                <a:gd name="T4" fmla="*/ 55 w 922"/>
                <a:gd name="T5" fmla="*/ 682 h 682"/>
                <a:gd name="T6" fmla="*/ 922 w 922"/>
                <a:gd name="T7" fmla="*/ 639 h 682"/>
                <a:gd name="T8" fmla="*/ 628 w 922"/>
                <a:gd name="T9" fmla="*/ 0 h 682"/>
              </a:gdLst>
              <a:ahLst/>
              <a:cxnLst>
                <a:cxn ang="0">
                  <a:pos x="T0" y="T1"/>
                </a:cxn>
                <a:cxn ang="0">
                  <a:pos x="T2" y="T3"/>
                </a:cxn>
                <a:cxn ang="0">
                  <a:pos x="T4" y="T5"/>
                </a:cxn>
                <a:cxn ang="0">
                  <a:pos x="T6" y="T7"/>
                </a:cxn>
                <a:cxn ang="0">
                  <a:pos x="T8" y="T9"/>
                </a:cxn>
              </a:cxnLst>
              <a:rect l="0" t="0" r="r" b="b"/>
              <a:pathLst>
                <a:path w="922" h="682">
                  <a:moveTo>
                    <a:pt x="628" y="0"/>
                  </a:moveTo>
                  <a:lnTo>
                    <a:pt x="0" y="426"/>
                  </a:lnTo>
                  <a:lnTo>
                    <a:pt x="55" y="682"/>
                  </a:lnTo>
                  <a:lnTo>
                    <a:pt x="922" y="639"/>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30"/>
            <p:cNvSpPr>
              <a:spLocks/>
            </p:cNvSpPr>
            <p:nvPr/>
          </p:nvSpPr>
          <p:spPr bwMode="auto">
            <a:xfrm>
              <a:off x="8261717" y="2195661"/>
              <a:ext cx="1271221" cy="494567"/>
            </a:xfrm>
            <a:custGeom>
              <a:avLst/>
              <a:gdLst>
                <a:gd name="T0" fmla="*/ 268 w 694"/>
                <a:gd name="T1" fmla="*/ 0 h 270"/>
                <a:gd name="T2" fmla="*/ 0 w 694"/>
                <a:gd name="T3" fmla="*/ 206 h 270"/>
                <a:gd name="T4" fmla="*/ 694 w 694"/>
                <a:gd name="T5" fmla="*/ 270 h 270"/>
                <a:gd name="T6" fmla="*/ 268 w 694"/>
                <a:gd name="T7" fmla="*/ 0 h 270"/>
              </a:gdLst>
              <a:ahLst/>
              <a:cxnLst>
                <a:cxn ang="0">
                  <a:pos x="T0" y="T1"/>
                </a:cxn>
                <a:cxn ang="0">
                  <a:pos x="T2" y="T3"/>
                </a:cxn>
                <a:cxn ang="0">
                  <a:pos x="T4" y="T5"/>
                </a:cxn>
                <a:cxn ang="0">
                  <a:pos x="T6" y="T7"/>
                </a:cxn>
              </a:cxnLst>
              <a:rect l="0" t="0" r="r" b="b"/>
              <a:pathLst>
                <a:path w="694" h="270">
                  <a:moveTo>
                    <a:pt x="268" y="0"/>
                  </a:moveTo>
                  <a:lnTo>
                    <a:pt x="0" y="206"/>
                  </a:lnTo>
                  <a:lnTo>
                    <a:pt x="694" y="270"/>
                  </a:lnTo>
                  <a:lnTo>
                    <a:pt x="268" y="0"/>
                  </a:ln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0" name="Freeform 31"/>
            <p:cNvSpPr>
              <a:spLocks/>
            </p:cNvSpPr>
            <p:nvPr/>
          </p:nvSpPr>
          <p:spPr bwMode="auto">
            <a:xfrm>
              <a:off x="7880717" y="2563472"/>
              <a:ext cx="1652220" cy="1335332"/>
            </a:xfrm>
            <a:custGeom>
              <a:avLst/>
              <a:gdLst>
                <a:gd name="T0" fmla="*/ 902 w 902"/>
                <a:gd name="T1" fmla="*/ 64 h 729"/>
                <a:gd name="T2" fmla="*/ 294 w 902"/>
                <a:gd name="T3" fmla="*/ 729 h 729"/>
                <a:gd name="T4" fmla="*/ 0 w 902"/>
                <a:gd name="T5" fmla="*/ 90 h 729"/>
                <a:gd name="T6" fmla="*/ 208 w 902"/>
                <a:gd name="T7" fmla="*/ 0 h 729"/>
                <a:gd name="T8" fmla="*/ 902 w 902"/>
                <a:gd name="T9" fmla="*/ 64 h 729"/>
              </a:gdLst>
              <a:ahLst/>
              <a:cxnLst>
                <a:cxn ang="0">
                  <a:pos x="T0" y="T1"/>
                </a:cxn>
                <a:cxn ang="0">
                  <a:pos x="T2" y="T3"/>
                </a:cxn>
                <a:cxn ang="0">
                  <a:pos x="T4" y="T5"/>
                </a:cxn>
                <a:cxn ang="0">
                  <a:pos x="T6" y="T7"/>
                </a:cxn>
                <a:cxn ang="0">
                  <a:pos x="T8" y="T9"/>
                </a:cxn>
              </a:cxnLst>
              <a:rect l="0" t="0" r="r" b="b"/>
              <a:pathLst>
                <a:path w="902" h="729">
                  <a:moveTo>
                    <a:pt x="902" y="64"/>
                  </a:moveTo>
                  <a:lnTo>
                    <a:pt x="294" y="729"/>
                  </a:lnTo>
                  <a:lnTo>
                    <a:pt x="0" y="90"/>
                  </a:lnTo>
                  <a:lnTo>
                    <a:pt x="208" y="0"/>
                  </a:lnTo>
                  <a:lnTo>
                    <a:pt x="902" y="64"/>
                  </a:lnTo>
                  <a:close/>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 name="Freeform 32"/>
            <p:cNvSpPr>
              <a:spLocks/>
            </p:cNvSpPr>
            <p:nvPr/>
          </p:nvSpPr>
          <p:spPr bwMode="auto">
            <a:xfrm>
              <a:off x="7880717" y="2572997"/>
              <a:ext cx="1652220" cy="1335332"/>
            </a:xfrm>
            <a:custGeom>
              <a:avLst/>
              <a:gdLst>
                <a:gd name="T0" fmla="*/ 902 w 902"/>
                <a:gd name="T1" fmla="*/ 64 h 729"/>
                <a:gd name="T2" fmla="*/ 294 w 902"/>
                <a:gd name="T3" fmla="*/ 729 h 729"/>
                <a:gd name="T4" fmla="*/ 0 w 902"/>
                <a:gd name="T5" fmla="*/ 90 h 729"/>
                <a:gd name="T6" fmla="*/ 208 w 902"/>
                <a:gd name="T7" fmla="*/ 0 h 729"/>
                <a:gd name="T8" fmla="*/ 902 w 902"/>
                <a:gd name="T9" fmla="*/ 64 h 729"/>
              </a:gdLst>
              <a:ahLst/>
              <a:cxnLst>
                <a:cxn ang="0">
                  <a:pos x="T0" y="T1"/>
                </a:cxn>
                <a:cxn ang="0">
                  <a:pos x="T2" y="T3"/>
                </a:cxn>
                <a:cxn ang="0">
                  <a:pos x="T4" y="T5"/>
                </a:cxn>
                <a:cxn ang="0">
                  <a:pos x="T6" y="T7"/>
                </a:cxn>
                <a:cxn ang="0">
                  <a:pos x="T8" y="T9"/>
                </a:cxn>
              </a:cxnLst>
              <a:rect l="0" t="0" r="r" b="b"/>
              <a:pathLst>
                <a:path w="902" h="729">
                  <a:moveTo>
                    <a:pt x="902" y="64"/>
                  </a:moveTo>
                  <a:lnTo>
                    <a:pt x="294" y="729"/>
                  </a:lnTo>
                  <a:lnTo>
                    <a:pt x="0" y="90"/>
                  </a:lnTo>
                  <a:lnTo>
                    <a:pt x="208" y="0"/>
                  </a:lnTo>
                  <a:lnTo>
                    <a:pt x="902"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33"/>
            <p:cNvSpPr>
              <a:spLocks/>
            </p:cNvSpPr>
            <p:nvPr/>
          </p:nvSpPr>
          <p:spPr bwMode="auto">
            <a:xfrm>
              <a:off x="7932005" y="3872133"/>
              <a:ext cx="598976" cy="555015"/>
            </a:xfrm>
            <a:custGeom>
              <a:avLst/>
              <a:gdLst>
                <a:gd name="T0" fmla="*/ 266 w 327"/>
                <a:gd name="T1" fmla="*/ 0 h 303"/>
                <a:gd name="T2" fmla="*/ 0 w 327"/>
                <a:gd name="T3" fmla="*/ 303 h 303"/>
                <a:gd name="T4" fmla="*/ 327 w 327"/>
                <a:gd name="T5" fmla="*/ 291 h 303"/>
                <a:gd name="T6" fmla="*/ 266 w 327"/>
                <a:gd name="T7" fmla="*/ 0 h 303"/>
              </a:gdLst>
              <a:ahLst/>
              <a:cxnLst>
                <a:cxn ang="0">
                  <a:pos x="T0" y="T1"/>
                </a:cxn>
                <a:cxn ang="0">
                  <a:pos x="T2" y="T3"/>
                </a:cxn>
                <a:cxn ang="0">
                  <a:pos x="T4" y="T5"/>
                </a:cxn>
                <a:cxn ang="0">
                  <a:pos x="T6" y="T7"/>
                </a:cxn>
              </a:cxnLst>
              <a:rect l="0" t="0" r="r" b="b"/>
              <a:pathLst>
                <a:path w="327" h="303">
                  <a:moveTo>
                    <a:pt x="266" y="0"/>
                  </a:moveTo>
                  <a:lnTo>
                    <a:pt x="0" y="303"/>
                  </a:lnTo>
                  <a:lnTo>
                    <a:pt x="327" y="291"/>
                  </a:lnTo>
                  <a:lnTo>
                    <a:pt x="266"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Freeform 34"/>
            <p:cNvSpPr>
              <a:spLocks/>
            </p:cNvSpPr>
            <p:nvPr/>
          </p:nvSpPr>
          <p:spPr bwMode="auto">
            <a:xfrm>
              <a:off x="7803857" y="3872133"/>
              <a:ext cx="617294" cy="555015"/>
            </a:xfrm>
            <a:custGeom>
              <a:avLst/>
              <a:gdLst>
                <a:gd name="T0" fmla="*/ 0 w 337"/>
                <a:gd name="T1" fmla="*/ 154 h 303"/>
                <a:gd name="T2" fmla="*/ 71 w 337"/>
                <a:gd name="T3" fmla="*/ 303 h 303"/>
                <a:gd name="T4" fmla="*/ 337 w 337"/>
                <a:gd name="T5" fmla="*/ 0 h 303"/>
                <a:gd name="T6" fmla="*/ 0 w 337"/>
                <a:gd name="T7" fmla="*/ 154 h 303"/>
              </a:gdLst>
              <a:ahLst/>
              <a:cxnLst>
                <a:cxn ang="0">
                  <a:pos x="T0" y="T1"/>
                </a:cxn>
                <a:cxn ang="0">
                  <a:pos x="T2" y="T3"/>
                </a:cxn>
                <a:cxn ang="0">
                  <a:pos x="T4" y="T5"/>
                </a:cxn>
                <a:cxn ang="0">
                  <a:pos x="T6" y="T7"/>
                </a:cxn>
              </a:cxnLst>
              <a:rect l="0" t="0" r="r" b="b"/>
              <a:pathLst>
                <a:path w="337" h="303">
                  <a:moveTo>
                    <a:pt x="0" y="154"/>
                  </a:moveTo>
                  <a:lnTo>
                    <a:pt x="71" y="303"/>
                  </a:lnTo>
                  <a:lnTo>
                    <a:pt x="337" y="0"/>
                  </a:lnTo>
                  <a:lnTo>
                    <a:pt x="0" y="154"/>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Freeform 35"/>
            <p:cNvSpPr>
              <a:spLocks/>
            </p:cNvSpPr>
            <p:nvPr/>
          </p:nvSpPr>
          <p:spPr bwMode="auto">
            <a:xfrm>
              <a:off x="7922480" y="4405167"/>
              <a:ext cx="694226" cy="456101"/>
            </a:xfrm>
            <a:custGeom>
              <a:avLst/>
              <a:gdLst>
                <a:gd name="T0" fmla="*/ 0 w 379"/>
                <a:gd name="T1" fmla="*/ 12 h 249"/>
                <a:gd name="T2" fmla="*/ 379 w 379"/>
                <a:gd name="T3" fmla="*/ 249 h 249"/>
                <a:gd name="T4" fmla="*/ 327 w 379"/>
                <a:gd name="T5" fmla="*/ 0 h 249"/>
                <a:gd name="T6" fmla="*/ 0 w 379"/>
                <a:gd name="T7" fmla="*/ 12 h 249"/>
              </a:gdLst>
              <a:ahLst/>
              <a:cxnLst>
                <a:cxn ang="0">
                  <a:pos x="T0" y="T1"/>
                </a:cxn>
                <a:cxn ang="0">
                  <a:pos x="T2" y="T3"/>
                </a:cxn>
                <a:cxn ang="0">
                  <a:pos x="T4" y="T5"/>
                </a:cxn>
                <a:cxn ang="0">
                  <a:pos x="T6" y="T7"/>
                </a:cxn>
              </a:cxnLst>
              <a:rect l="0" t="0" r="r" b="b"/>
              <a:pathLst>
                <a:path w="379" h="249">
                  <a:moveTo>
                    <a:pt x="0" y="12"/>
                  </a:moveTo>
                  <a:lnTo>
                    <a:pt x="379" y="249"/>
                  </a:lnTo>
                  <a:lnTo>
                    <a:pt x="327" y="0"/>
                  </a:lnTo>
                  <a:lnTo>
                    <a:pt x="0" y="12"/>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36"/>
            <p:cNvSpPr>
              <a:spLocks/>
            </p:cNvSpPr>
            <p:nvPr/>
          </p:nvSpPr>
          <p:spPr bwMode="auto">
            <a:xfrm>
              <a:off x="8530980" y="4424217"/>
              <a:ext cx="494567" cy="1319128"/>
            </a:xfrm>
            <a:custGeom>
              <a:avLst/>
              <a:gdLst>
                <a:gd name="T0" fmla="*/ 52 w 270"/>
                <a:gd name="T1" fmla="*/ 249 h 718"/>
                <a:gd name="T2" fmla="*/ 121 w 270"/>
                <a:gd name="T3" fmla="*/ 663 h 718"/>
                <a:gd name="T4" fmla="*/ 270 w 270"/>
                <a:gd name="T5" fmla="*/ 718 h 718"/>
                <a:gd name="T6" fmla="*/ 0 w 270"/>
                <a:gd name="T7" fmla="*/ 0 h 718"/>
                <a:gd name="T8" fmla="*/ 52 w 270"/>
                <a:gd name="T9" fmla="*/ 249 h 718"/>
                <a:gd name="connsiteX0" fmla="*/ 1926 w 10000"/>
                <a:gd name="connsiteY0" fmla="*/ 3468 h 10000"/>
                <a:gd name="connsiteX1" fmla="*/ 4674 w 10000"/>
                <a:gd name="connsiteY1" fmla="*/ 9777 h 10000"/>
                <a:gd name="connsiteX2" fmla="*/ 10000 w 10000"/>
                <a:gd name="connsiteY2" fmla="*/ 10000 h 10000"/>
                <a:gd name="connsiteX3" fmla="*/ 0 w 10000"/>
                <a:gd name="connsiteY3" fmla="*/ 0 h 10000"/>
                <a:gd name="connsiteX4" fmla="*/ 1926 w 10000"/>
                <a:gd name="connsiteY4" fmla="*/ 3468 h 10000"/>
                <a:gd name="connsiteX0" fmla="*/ 1926 w 10000"/>
                <a:gd name="connsiteY0" fmla="*/ 3468 h 10000"/>
                <a:gd name="connsiteX1" fmla="*/ 4674 w 10000"/>
                <a:gd name="connsiteY1" fmla="*/ 9994 h 10000"/>
                <a:gd name="connsiteX2" fmla="*/ 10000 w 10000"/>
                <a:gd name="connsiteY2" fmla="*/ 10000 h 10000"/>
                <a:gd name="connsiteX3" fmla="*/ 0 w 10000"/>
                <a:gd name="connsiteY3" fmla="*/ 0 h 10000"/>
                <a:gd name="connsiteX4" fmla="*/ 1926 w 10000"/>
                <a:gd name="connsiteY4" fmla="*/ 3468 h 10000"/>
                <a:gd name="connsiteX0" fmla="*/ 1926 w 10000"/>
                <a:gd name="connsiteY0" fmla="*/ 3468 h 10030"/>
                <a:gd name="connsiteX1" fmla="*/ 4770 w 10000"/>
                <a:gd name="connsiteY1" fmla="*/ 10030 h 10030"/>
                <a:gd name="connsiteX2" fmla="*/ 10000 w 10000"/>
                <a:gd name="connsiteY2" fmla="*/ 10000 h 10030"/>
                <a:gd name="connsiteX3" fmla="*/ 0 w 10000"/>
                <a:gd name="connsiteY3" fmla="*/ 0 h 10030"/>
                <a:gd name="connsiteX4" fmla="*/ 1926 w 10000"/>
                <a:gd name="connsiteY4" fmla="*/ 3468 h 1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0">
                  <a:moveTo>
                    <a:pt x="1926" y="3468"/>
                  </a:moveTo>
                  <a:lnTo>
                    <a:pt x="4770" y="10030"/>
                  </a:lnTo>
                  <a:lnTo>
                    <a:pt x="10000" y="10000"/>
                  </a:lnTo>
                  <a:lnTo>
                    <a:pt x="0" y="0"/>
                  </a:lnTo>
                  <a:lnTo>
                    <a:pt x="1926" y="346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6" name="Freeform 37"/>
            <p:cNvSpPr>
              <a:spLocks/>
            </p:cNvSpPr>
            <p:nvPr/>
          </p:nvSpPr>
          <p:spPr bwMode="auto">
            <a:xfrm>
              <a:off x="8521455" y="4405167"/>
              <a:ext cx="641106" cy="1315182"/>
            </a:xfrm>
            <a:custGeom>
              <a:avLst/>
              <a:gdLst>
                <a:gd name="T0" fmla="*/ 0 w 350"/>
                <a:gd name="T1" fmla="*/ 0 h 718"/>
                <a:gd name="T2" fmla="*/ 270 w 350"/>
                <a:gd name="T3" fmla="*/ 718 h 718"/>
                <a:gd name="T4" fmla="*/ 350 w 350"/>
                <a:gd name="T5" fmla="*/ 168 h 718"/>
                <a:gd name="T6" fmla="*/ 0 w 350"/>
                <a:gd name="T7" fmla="*/ 0 h 718"/>
              </a:gdLst>
              <a:ahLst/>
              <a:cxnLst>
                <a:cxn ang="0">
                  <a:pos x="T0" y="T1"/>
                </a:cxn>
                <a:cxn ang="0">
                  <a:pos x="T2" y="T3"/>
                </a:cxn>
                <a:cxn ang="0">
                  <a:pos x="T4" y="T5"/>
                </a:cxn>
                <a:cxn ang="0">
                  <a:pos x="T6" y="T7"/>
                </a:cxn>
              </a:cxnLst>
              <a:rect l="0" t="0" r="r" b="b"/>
              <a:pathLst>
                <a:path w="350" h="718">
                  <a:moveTo>
                    <a:pt x="0" y="0"/>
                  </a:moveTo>
                  <a:lnTo>
                    <a:pt x="270" y="718"/>
                  </a:lnTo>
                  <a:lnTo>
                    <a:pt x="350" y="168"/>
                  </a:lnTo>
                  <a:lnTo>
                    <a:pt x="0"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38"/>
            <p:cNvSpPr>
              <a:spLocks/>
            </p:cNvSpPr>
            <p:nvPr/>
          </p:nvSpPr>
          <p:spPr bwMode="auto">
            <a:xfrm>
              <a:off x="9006499" y="4731947"/>
              <a:ext cx="292706" cy="1007452"/>
            </a:xfrm>
            <a:custGeom>
              <a:avLst/>
              <a:gdLst>
                <a:gd name="T0" fmla="*/ 80 w 152"/>
                <a:gd name="T1" fmla="*/ 0 h 550"/>
                <a:gd name="T2" fmla="*/ 0 w 152"/>
                <a:gd name="T3" fmla="*/ 550 h 550"/>
                <a:gd name="T4" fmla="*/ 152 w 152"/>
                <a:gd name="T5" fmla="*/ 495 h 550"/>
                <a:gd name="T6" fmla="*/ 80 w 152"/>
                <a:gd name="T7" fmla="*/ 0 h 550"/>
                <a:gd name="connsiteX0" fmla="*/ 5263 w 10513"/>
                <a:gd name="connsiteY0" fmla="*/ 0 h 10000"/>
                <a:gd name="connsiteX1" fmla="*/ 0 w 10513"/>
                <a:gd name="connsiteY1" fmla="*/ 10000 h 10000"/>
                <a:gd name="connsiteX2" fmla="*/ 10513 w 10513"/>
                <a:gd name="connsiteY2" fmla="*/ 9851 h 10000"/>
                <a:gd name="connsiteX3" fmla="*/ 5263 w 10513"/>
                <a:gd name="connsiteY3" fmla="*/ 0 h 10000"/>
              </a:gdLst>
              <a:ahLst/>
              <a:cxnLst>
                <a:cxn ang="0">
                  <a:pos x="connsiteX0" y="connsiteY0"/>
                </a:cxn>
                <a:cxn ang="0">
                  <a:pos x="connsiteX1" y="connsiteY1"/>
                </a:cxn>
                <a:cxn ang="0">
                  <a:pos x="connsiteX2" y="connsiteY2"/>
                </a:cxn>
                <a:cxn ang="0">
                  <a:pos x="connsiteX3" y="connsiteY3"/>
                </a:cxn>
              </a:cxnLst>
              <a:rect l="l" t="t" r="r" b="b"/>
              <a:pathLst>
                <a:path w="10513" h="10000">
                  <a:moveTo>
                    <a:pt x="5263" y="0"/>
                  </a:moveTo>
                  <a:lnTo>
                    <a:pt x="0" y="10000"/>
                  </a:lnTo>
                  <a:lnTo>
                    <a:pt x="10513" y="9851"/>
                  </a:lnTo>
                  <a:lnTo>
                    <a:pt x="5263"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39"/>
            <p:cNvSpPr>
              <a:spLocks/>
            </p:cNvSpPr>
            <p:nvPr/>
          </p:nvSpPr>
          <p:spPr bwMode="auto">
            <a:xfrm>
              <a:off x="9532937" y="1583863"/>
              <a:ext cx="785813" cy="1509346"/>
            </a:xfrm>
            <a:custGeom>
              <a:avLst/>
              <a:gdLst>
                <a:gd name="T0" fmla="*/ 341 w 429"/>
                <a:gd name="T1" fmla="*/ 0 h 824"/>
                <a:gd name="T2" fmla="*/ 54 w 429"/>
                <a:gd name="T3" fmla="*/ 154 h 824"/>
                <a:gd name="T4" fmla="*/ 0 w 429"/>
                <a:gd name="T5" fmla="*/ 824 h 824"/>
                <a:gd name="T6" fmla="*/ 429 w 429"/>
                <a:gd name="T7" fmla="*/ 215 h 824"/>
                <a:gd name="T8" fmla="*/ 341 w 429"/>
                <a:gd name="T9" fmla="*/ 0 h 824"/>
              </a:gdLst>
              <a:ahLst/>
              <a:cxnLst>
                <a:cxn ang="0">
                  <a:pos x="T0" y="T1"/>
                </a:cxn>
                <a:cxn ang="0">
                  <a:pos x="T2" y="T3"/>
                </a:cxn>
                <a:cxn ang="0">
                  <a:pos x="T4" y="T5"/>
                </a:cxn>
                <a:cxn ang="0">
                  <a:pos x="T6" y="T7"/>
                </a:cxn>
                <a:cxn ang="0">
                  <a:pos x="T8" y="T9"/>
                </a:cxn>
              </a:cxnLst>
              <a:rect l="0" t="0" r="r" b="b"/>
              <a:pathLst>
                <a:path w="429" h="824">
                  <a:moveTo>
                    <a:pt x="341" y="0"/>
                  </a:moveTo>
                  <a:lnTo>
                    <a:pt x="54" y="154"/>
                  </a:lnTo>
                  <a:lnTo>
                    <a:pt x="0" y="824"/>
                  </a:lnTo>
                  <a:lnTo>
                    <a:pt x="429" y="215"/>
                  </a:lnTo>
                  <a:lnTo>
                    <a:pt x="341" y="0"/>
                  </a:lnTo>
                  <a:close/>
                </a:path>
              </a:pathLst>
            </a:custGeom>
            <a:solidFill>
              <a:srgbClr val="CD4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40"/>
            <p:cNvSpPr>
              <a:spLocks/>
            </p:cNvSpPr>
            <p:nvPr/>
          </p:nvSpPr>
          <p:spPr bwMode="auto">
            <a:xfrm>
              <a:off x="7897202" y="1787184"/>
              <a:ext cx="855418" cy="798634"/>
            </a:xfrm>
            <a:custGeom>
              <a:avLst/>
              <a:gdLst>
                <a:gd name="T0" fmla="*/ 294 w 467"/>
                <a:gd name="T1" fmla="*/ 436 h 436"/>
                <a:gd name="T2" fmla="*/ 467 w 467"/>
                <a:gd name="T3" fmla="*/ 223 h 436"/>
                <a:gd name="T4" fmla="*/ 0 w 467"/>
                <a:gd name="T5" fmla="*/ 0 h 436"/>
                <a:gd name="T6" fmla="*/ 294 w 467"/>
                <a:gd name="T7" fmla="*/ 436 h 436"/>
              </a:gdLst>
              <a:ahLst/>
              <a:cxnLst>
                <a:cxn ang="0">
                  <a:pos x="T0" y="T1"/>
                </a:cxn>
                <a:cxn ang="0">
                  <a:pos x="T2" y="T3"/>
                </a:cxn>
                <a:cxn ang="0">
                  <a:pos x="T4" y="T5"/>
                </a:cxn>
                <a:cxn ang="0">
                  <a:pos x="T6" y="T7"/>
                </a:cxn>
              </a:cxnLst>
              <a:rect l="0" t="0" r="r" b="b"/>
              <a:pathLst>
                <a:path w="467" h="436">
                  <a:moveTo>
                    <a:pt x="294" y="436"/>
                  </a:moveTo>
                  <a:lnTo>
                    <a:pt x="467" y="223"/>
                  </a:lnTo>
                  <a:lnTo>
                    <a:pt x="0" y="0"/>
                  </a:lnTo>
                  <a:lnTo>
                    <a:pt x="294" y="436"/>
                  </a:lnTo>
                  <a:close/>
                </a:path>
              </a:pathLst>
            </a:custGeom>
            <a:solidFill>
              <a:srgbClr val="F693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41"/>
            <p:cNvSpPr>
              <a:spLocks/>
            </p:cNvSpPr>
            <p:nvPr/>
          </p:nvSpPr>
          <p:spPr bwMode="auto">
            <a:xfrm>
              <a:off x="7897202" y="1415344"/>
              <a:ext cx="855418" cy="780317"/>
            </a:xfrm>
            <a:custGeom>
              <a:avLst/>
              <a:gdLst>
                <a:gd name="T0" fmla="*/ 0 w 467"/>
                <a:gd name="T1" fmla="*/ 203 h 426"/>
                <a:gd name="T2" fmla="*/ 467 w 467"/>
                <a:gd name="T3" fmla="*/ 426 h 426"/>
                <a:gd name="T4" fmla="*/ 254 w 467"/>
                <a:gd name="T5" fmla="*/ 0 h 426"/>
                <a:gd name="T6" fmla="*/ 0 w 467"/>
                <a:gd name="T7" fmla="*/ 203 h 426"/>
              </a:gdLst>
              <a:ahLst/>
              <a:cxnLst>
                <a:cxn ang="0">
                  <a:pos x="T0" y="T1"/>
                </a:cxn>
                <a:cxn ang="0">
                  <a:pos x="T2" y="T3"/>
                </a:cxn>
                <a:cxn ang="0">
                  <a:pos x="T4" y="T5"/>
                </a:cxn>
                <a:cxn ang="0">
                  <a:pos x="T6" y="T7"/>
                </a:cxn>
              </a:cxnLst>
              <a:rect l="0" t="0" r="r" b="b"/>
              <a:pathLst>
                <a:path w="467" h="426">
                  <a:moveTo>
                    <a:pt x="0" y="203"/>
                  </a:moveTo>
                  <a:lnTo>
                    <a:pt x="467" y="426"/>
                  </a:lnTo>
                  <a:lnTo>
                    <a:pt x="254" y="0"/>
                  </a:lnTo>
                  <a:lnTo>
                    <a:pt x="0" y="203"/>
                  </a:lnTo>
                  <a:close/>
                </a:path>
              </a:pathLst>
            </a:custGeom>
            <a:solidFill>
              <a:srgbClr val="FCBA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42"/>
            <p:cNvSpPr>
              <a:spLocks/>
            </p:cNvSpPr>
            <p:nvPr/>
          </p:nvSpPr>
          <p:spPr bwMode="auto">
            <a:xfrm>
              <a:off x="8362461" y="807209"/>
              <a:ext cx="1795095" cy="1058740"/>
            </a:xfrm>
            <a:custGeom>
              <a:avLst/>
              <a:gdLst>
                <a:gd name="T0" fmla="*/ 570 w 980"/>
                <a:gd name="T1" fmla="*/ 40 h 578"/>
                <a:gd name="T2" fmla="*/ 144 w 980"/>
                <a:gd name="T3" fmla="*/ 0 h 578"/>
                <a:gd name="T4" fmla="*/ 0 w 980"/>
                <a:gd name="T5" fmla="*/ 332 h 578"/>
                <a:gd name="T6" fmla="*/ 693 w 980"/>
                <a:gd name="T7" fmla="*/ 578 h 578"/>
                <a:gd name="T8" fmla="*/ 980 w 980"/>
                <a:gd name="T9" fmla="*/ 424 h 578"/>
                <a:gd name="T10" fmla="*/ 570 w 980"/>
                <a:gd name="T11" fmla="*/ 40 h 578"/>
              </a:gdLst>
              <a:ahLst/>
              <a:cxnLst>
                <a:cxn ang="0">
                  <a:pos x="T0" y="T1"/>
                </a:cxn>
                <a:cxn ang="0">
                  <a:pos x="T2" y="T3"/>
                </a:cxn>
                <a:cxn ang="0">
                  <a:pos x="T4" y="T5"/>
                </a:cxn>
                <a:cxn ang="0">
                  <a:pos x="T6" y="T7"/>
                </a:cxn>
                <a:cxn ang="0">
                  <a:pos x="T8" y="T9"/>
                </a:cxn>
                <a:cxn ang="0">
                  <a:pos x="T10" y="T11"/>
                </a:cxn>
              </a:cxnLst>
              <a:rect l="0" t="0" r="r" b="b"/>
              <a:pathLst>
                <a:path w="980" h="578">
                  <a:moveTo>
                    <a:pt x="570" y="40"/>
                  </a:moveTo>
                  <a:lnTo>
                    <a:pt x="144" y="0"/>
                  </a:lnTo>
                  <a:lnTo>
                    <a:pt x="0" y="332"/>
                  </a:lnTo>
                  <a:lnTo>
                    <a:pt x="693" y="578"/>
                  </a:lnTo>
                  <a:lnTo>
                    <a:pt x="980" y="424"/>
                  </a:lnTo>
                  <a:lnTo>
                    <a:pt x="570" y="40"/>
                  </a:lnTo>
                  <a:close/>
                </a:path>
              </a:pathLst>
            </a:custGeom>
            <a:solidFill>
              <a:srgbClr val="FCBA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43"/>
            <p:cNvSpPr>
              <a:spLocks/>
            </p:cNvSpPr>
            <p:nvPr/>
          </p:nvSpPr>
          <p:spPr bwMode="auto">
            <a:xfrm>
              <a:off x="8362461" y="807209"/>
              <a:ext cx="1795095" cy="1058740"/>
            </a:xfrm>
            <a:custGeom>
              <a:avLst/>
              <a:gdLst>
                <a:gd name="T0" fmla="*/ 570 w 980"/>
                <a:gd name="T1" fmla="*/ 40 h 578"/>
                <a:gd name="T2" fmla="*/ 144 w 980"/>
                <a:gd name="T3" fmla="*/ 0 h 578"/>
                <a:gd name="T4" fmla="*/ 0 w 980"/>
                <a:gd name="T5" fmla="*/ 332 h 578"/>
                <a:gd name="T6" fmla="*/ 693 w 980"/>
                <a:gd name="T7" fmla="*/ 578 h 578"/>
                <a:gd name="T8" fmla="*/ 980 w 980"/>
                <a:gd name="T9" fmla="*/ 424 h 578"/>
                <a:gd name="T10" fmla="*/ 570 w 980"/>
                <a:gd name="T11" fmla="*/ 40 h 578"/>
              </a:gdLst>
              <a:ahLst/>
              <a:cxnLst>
                <a:cxn ang="0">
                  <a:pos x="T0" y="T1"/>
                </a:cxn>
                <a:cxn ang="0">
                  <a:pos x="T2" y="T3"/>
                </a:cxn>
                <a:cxn ang="0">
                  <a:pos x="T4" y="T5"/>
                </a:cxn>
                <a:cxn ang="0">
                  <a:pos x="T6" y="T7"/>
                </a:cxn>
                <a:cxn ang="0">
                  <a:pos x="T8" y="T9"/>
                </a:cxn>
                <a:cxn ang="0">
                  <a:pos x="T10" y="T11"/>
                </a:cxn>
              </a:cxnLst>
              <a:rect l="0" t="0" r="r" b="b"/>
              <a:pathLst>
                <a:path w="980" h="578">
                  <a:moveTo>
                    <a:pt x="570" y="40"/>
                  </a:moveTo>
                  <a:lnTo>
                    <a:pt x="144" y="0"/>
                  </a:lnTo>
                  <a:lnTo>
                    <a:pt x="0" y="332"/>
                  </a:lnTo>
                  <a:lnTo>
                    <a:pt x="693" y="578"/>
                  </a:lnTo>
                  <a:lnTo>
                    <a:pt x="980" y="424"/>
                  </a:lnTo>
                  <a:lnTo>
                    <a:pt x="570"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44"/>
            <p:cNvSpPr>
              <a:spLocks/>
            </p:cNvSpPr>
            <p:nvPr/>
          </p:nvSpPr>
          <p:spPr bwMode="auto">
            <a:xfrm>
              <a:off x="8362461" y="1415344"/>
              <a:ext cx="1269389" cy="1677865"/>
            </a:xfrm>
            <a:custGeom>
              <a:avLst/>
              <a:gdLst>
                <a:gd name="T0" fmla="*/ 213 w 693"/>
                <a:gd name="T1" fmla="*/ 426 h 916"/>
                <a:gd name="T2" fmla="*/ 447 w 693"/>
                <a:gd name="T3" fmla="*/ 677 h 916"/>
                <a:gd name="T4" fmla="*/ 577 w 693"/>
                <a:gd name="T5" fmla="*/ 764 h 916"/>
                <a:gd name="T6" fmla="*/ 639 w 693"/>
                <a:gd name="T7" fmla="*/ 916 h 916"/>
                <a:gd name="T8" fmla="*/ 693 w 693"/>
                <a:gd name="T9" fmla="*/ 246 h 916"/>
                <a:gd name="T10" fmla="*/ 0 w 693"/>
                <a:gd name="T11" fmla="*/ 0 h 916"/>
                <a:gd name="T12" fmla="*/ 213 w 693"/>
                <a:gd name="T13" fmla="*/ 426 h 916"/>
              </a:gdLst>
              <a:ahLst/>
              <a:cxnLst>
                <a:cxn ang="0">
                  <a:pos x="T0" y="T1"/>
                </a:cxn>
                <a:cxn ang="0">
                  <a:pos x="T2" y="T3"/>
                </a:cxn>
                <a:cxn ang="0">
                  <a:pos x="T4" y="T5"/>
                </a:cxn>
                <a:cxn ang="0">
                  <a:pos x="T6" y="T7"/>
                </a:cxn>
                <a:cxn ang="0">
                  <a:pos x="T8" y="T9"/>
                </a:cxn>
                <a:cxn ang="0">
                  <a:pos x="T10" y="T11"/>
                </a:cxn>
                <a:cxn ang="0">
                  <a:pos x="T12" y="T13"/>
                </a:cxn>
              </a:cxnLst>
              <a:rect l="0" t="0" r="r" b="b"/>
              <a:pathLst>
                <a:path w="693" h="916">
                  <a:moveTo>
                    <a:pt x="213" y="426"/>
                  </a:moveTo>
                  <a:lnTo>
                    <a:pt x="447" y="677"/>
                  </a:lnTo>
                  <a:lnTo>
                    <a:pt x="577" y="764"/>
                  </a:lnTo>
                  <a:lnTo>
                    <a:pt x="639" y="916"/>
                  </a:lnTo>
                  <a:lnTo>
                    <a:pt x="693" y="246"/>
                  </a:lnTo>
                  <a:lnTo>
                    <a:pt x="0" y="0"/>
                  </a:lnTo>
                  <a:lnTo>
                    <a:pt x="213" y="426"/>
                  </a:lnTo>
                  <a:close/>
                </a:path>
              </a:pathLst>
            </a:custGeom>
            <a:solidFill>
              <a:srgbClr val="F693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45"/>
            <p:cNvSpPr>
              <a:spLocks/>
            </p:cNvSpPr>
            <p:nvPr/>
          </p:nvSpPr>
          <p:spPr bwMode="auto">
            <a:xfrm>
              <a:off x="8362461" y="1415344"/>
              <a:ext cx="1269389" cy="1677865"/>
            </a:xfrm>
            <a:custGeom>
              <a:avLst/>
              <a:gdLst>
                <a:gd name="T0" fmla="*/ 213 w 693"/>
                <a:gd name="T1" fmla="*/ 426 h 916"/>
                <a:gd name="T2" fmla="*/ 447 w 693"/>
                <a:gd name="T3" fmla="*/ 677 h 916"/>
                <a:gd name="T4" fmla="*/ 577 w 693"/>
                <a:gd name="T5" fmla="*/ 764 h 916"/>
                <a:gd name="T6" fmla="*/ 639 w 693"/>
                <a:gd name="T7" fmla="*/ 916 h 916"/>
                <a:gd name="T8" fmla="*/ 693 w 693"/>
                <a:gd name="T9" fmla="*/ 246 h 916"/>
                <a:gd name="T10" fmla="*/ 0 w 693"/>
                <a:gd name="T11" fmla="*/ 0 h 916"/>
                <a:gd name="T12" fmla="*/ 213 w 693"/>
                <a:gd name="T13" fmla="*/ 426 h 916"/>
              </a:gdLst>
              <a:ahLst/>
              <a:cxnLst>
                <a:cxn ang="0">
                  <a:pos x="T0" y="T1"/>
                </a:cxn>
                <a:cxn ang="0">
                  <a:pos x="T2" y="T3"/>
                </a:cxn>
                <a:cxn ang="0">
                  <a:pos x="T4" y="T5"/>
                </a:cxn>
                <a:cxn ang="0">
                  <a:pos x="T6" y="T7"/>
                </a:cxn>
                <a:cxn ang="0">
                  <a:pos x="T8" y="T9"/>
                </a:cxn>
                <a:cxn ang="0">
                  <a:pos x="T10" y="T11"/>
                </a:cxn>
                <a:cxn ang="0">
                  <a:pos x="T12" y="T13"/>
                </a:cxn>
              </a:cxnLst>
              <a:rect l="0" t="0" r="r" b="b"/>
              <a:pathLst>
                <a:path w="693" h="916">
                  <a:moveTo>
                    <a:pt x="213" y="426"/>
                  </a:moveTo>
                  <a:lnTo>
                    <a:pt x="447" y="677"/>
                  </a:lnTo>
                  <a:lnTo>
                    <a:pt x="577" y="764"/>
                  </a:lnTo>
                  <a:lnTo>
                    <a:pt x="639" y="916"/>
                  </a:lnTo>
                  <a:lnTo>
                    <a:pt x="693" y="246"/>
                  </a:lnTo>
                  <a:lnTo>
                    <a:pt x="0" y="0"/>
                  </a:lnTo>
                  <a:lnTo>
                    <a:pt x="213" y="4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46"/>
            <p:cNvSpPr>
              <a:spLocks/>
            </p:cNvSpPr>
            <p:nvPr/>
          </p:nvSpPr>
          <p:spPr bwMode="auto">
            <a:xfrm>
              <a:off x="7880717" y="1777659"/>
              <a:ext cx="381000" cy="950669"/>
            </a:xfrm>
            <a:custGeom>
              <a:avLst/>
              <a:gdLst>
                <a:gd name="T0" fmla="*/ 0 w 208"/>
                <a:gd name="T1" fmla="*/ 519 h 519"/>
                <a:gd name="T2" fmla="*/ 208 w 208"/>
                <a:gd name="T3" fmla="*/ 429 h 519"/>
                <a:gd name="T4" fmla="*/ 9 w 208"/>
                <a:gd name="T5" fmla="*/ 0 h 519"/>
                <a:gd name="T6" fmla="*/ 0 w 208"/>
                <a:gd name="T7" fmla="*/ 519 h 519"/>
              </a:gdLst>
              <a:ahLst/>
              <a:cxnLst>
                <a:cxn ang="0">
                  <a:pos x="T0" y="T1"/>
                </a:cxn>
                <a:cxn ang="0">
                  <a:pos x="T2" y="T3"/>
                </a:cxn>
                <a:cxn ang="0">
                  <a:pos x="T4" y="T5"/>
                </a:cxn>
                <a:cxn ang="0">
                  <a:pos x="T6" y="T7"/>
                </a:cxn>
              </a:cxnLst>
              <a:rect l="0" t="0" r="r" b="b"/>
              <a:pathLst>
                <a:path w="208" h="519">
                  <a:moveTo>
                    <a:pt x="0" y="519"/>
                  </a:moveTo>
                  <a:lnTo>
                    <a:pt x="208" y="429"/>
                  </a:lnTo>
                  <a:lnTo>
                    <a:pt x="9" y="0"/>
                  </a:lnTo>
                  <a:lnTo>
                    <a:pt x="0" y="519"/>
                  </a:lnTo>
                  <a:close/>
                </a:path>
              </a:pathLst>
            </a:custGeom>
            <a:solidFill>
              <a:srgbClr val="CD4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47"/>
            <p:cNvSpPr>
              <a:spLocks/>
            </p:cNvSpPr>
            <p:nvPr/>
          </p:nvSpPr>
          <p:spPr bwMode="auto">
            <a:xfrm>
              <a:off x="7897202" y="1787184"/>
              <a:ext cx="538529" cy="798634"/>
            </a:xfrm>
            <a:custGeom>
              <a:avLst/>
              <a:gdLst>
                <a:gd name="T0" fmla="*/ 0 w 294"/>
                <a:gd name="T1" fmla="*/ 0 h 436"/>
                <a:gd name="T2" fmla="*/ 199 w 294"/>
                <a:gd name="T3" fmla="*/ 429 h 436"/>
                <a:gd name="T4" fmla="*/ 294 w 294"/>
                <a:gd name="T5" fmla="*/ 436 h 436"/>
                <a:gd name="T6" fmla="*/ 0 w 294"/>
                <a:gd name="T7" fmla="*/ 0 h 436"/>
              </a:gdLst>
              <a:ahLst/>
              <a:cxnLst>
                <a:cxn ang="0">
                  <a:pos x="T0" y="T1"/>
                </a:cxn>
                <a:cxn ang="0">
                  <a:pos x="T2" y="T3"/>
                </a:cxn>
                <a:cxn ang="0">
                  <a:pos x="T4" y="T5"/>
                </a:cxn>
                <a:cxn ang="0">
                  <a:pos x="T6" y="T7"/>
                </a:cxn>
              </a:cxnLst>
              <a:rect l="0" t="0" r="r" b="b"/>
              <a:pathLst>
                <a:path w="294" h="436">
                  <a:moveTo>
                    <a:pt x="0" y="0"/>
                  </a:moveTo>
                  <a:lnTo>
                    <a:pt x="199" y="429"/>
                  </a:lnTo>
                  <a:lnTo>
                    <a:pt x="294" y="436"/>
                  </a:lnTo>
                  <a:lnTo>
                    <a:pt x="0" y="0"/>
                  </a:lnTo>
                  <a:close/>
                </a:path>
              </a:pathLst>
            </a:custGeom>
            <a:solidFill>
              <a:srgbClr val="A73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48"/>
            <p:cNvSpPr>
              <a:spLocks/>
            </p:cNvSpPr>
            <p:nvPr/>
          </p:nvSpPr>
          <p:spPr bwMode="auto">
            <a:xfrm>
              <a:off x="8457711" y="743098"/>
              <a:ext cx="168519" cy="732692"/>
            </a:xfrm>
            <a:custGeom>
              <a:avLst/>
              <a:gdLst>
                <a:gd name="T0" fmla="*/ 33 w 92"/>
                <a:gd name="T1" fmla="*/ 0 h 400"/>
                <a:gd name="T2" fmla="*/ 0 w 92"/>
                <a:gd name="T3" fmla="*/ 383 h 400"/>
                <a:gd name="T4" fmla="*/ 42 w 92"/>
                <a:gd name="T5" fmla="*/ 400 h 400"/>
                <a:gd name="T6" fmla="*/ 92 w 92"/>
                <a:gd name="T7" fmla="*/ 35 h 400"/>
                <a:gd name="T8" fmla="*/ 33 w 92"/>
                <a:gd name="T9" fmla="*/ 0 h 400"/>
              </a:gdLst>
              <a:ahLst/>
              <a:cxnLst>
                <a:cxn ang="0">
                  <a:pos x="T0" y="T1"/>
                </a:cxn>
                <a:cxn ang="0">
                  <a:pos x="T2" y="T3"/>
                </a:cxn>
                <a:cxn ang="0">
                  <a:pos x="T4" y="T5"/>
                </a:cxn>
                <a:cxn ang="0">
                  <a:pos x="T6" y="T7"/>
                </a:cxn>
                <a:cxn ang="0">
                  <a:pos x="T8" y="T9"/>
                </a:cxn>
              </a:cxnLst>
              <a:rect l="0" t="0" r="r" b="b"/>
              <a:pathLst>
                <a:path w="92" h="400">
                  <a:moveTo>
                    <a:pt x="33" y="0"/>
                  </a:moveTo>
                  <a:lnTo>
                    <a:pt x="0" y="383"/>
                  </a:lnTo>
                  <a:lnTo>
                    <a:pt x="42" y="400"/>
                  </a:lnTo>
                  <a:lnTo>
                    <a:pt x="92" y="35"/>
                  </a:lnTo>
                  <a:lnTo>
                    <a:pt x="33" y="0"/>
                  </a:lnTo>
                  <a:close/>
                </a:path>
              </a:pathLst>
            </a:custGeom>
            <a:solidFill>
              <a:srgbClr val="D65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49"/>
            <p:cNvSpPr>
              <a:spLocks/>
            </p:cNvSpPr>
            <p:nvPr/>
          </p:nvSpPr>
          <p:spPr bwMode="auto">
            <a:xfrm>
              <a:off x="6713904" y="752623"/>
              <a:ext cx="1804255" cy="701553"/>
            </a:xfrm>
            <a:custGeom>
              <a:avLst/>
              <a:gdLst>
                <a:gd name="T0" fmla="*/ 985 w 985"/>
                <a:gd name="T1" fmla="*/ 0 h 383"/>
                <a:gd name="T2" fmla="*/ 0 w 985"/>
                <a:gd name="T3" fmla="*/ 37 h 383"/>
                <a:gd name="T4" fmla="*/ 952 w 985"/>
                <a:gd name="T5" fmla="*/ 383 h 383"/>
                <a:gd name="T6" fmla="*/ 985 w 985"/>
                <a:gd name="T7" fmla="*/ 0 h 383"/>
              </a:gdLst>
              <a:ahLst/>
              <a:cxnLst>
                <a:cxn ang="0">
                  <a:pos x="T0" y="T1"/>
                </a:cxn>
                <a:cxn ang="0">
                  <a:pos x="T2" y="T3"/>
                </a:cxn>
                <a:cxn ang="0">
                  <a:pos x="T4" y="T5"/>
                </a:cxn>
                <a:cxn ang="0">
                  <a:pos x="T6" y="T7"/>
                </a:cxn>
              </a:cxnLst>
              <a:rect l="0" t="0" r="r" b="b"/>
              <a:pathLst>
                <a:path w="985" h="383">
                  <a:moveTo>
                    <a:pt x="985" y="0"/>
                  </a:moveTo>
                  <a:lnTo>
                    <a:pt x="0" y="37"/>
                  </a:lnTo>
                  <a:lnTo>
                    <a:pt x="952" y="383"/>
                  </a:lnTo>
                  <a:lnTo>
                    <a:pt x="985" y="0"/>
                  </a:lnTo>
                  <a:close/>
                </a:path>
              </a:pathLst>
            </a:custGeom>
            <a:solidFill>
              <a:srgbClr val="F27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9" name="Freeform 50"/>
            <p:cNvSpPr>
              <a:spLocks/>
            </p:cNvSpPr>
            <p:nvPr/>
          </p:nvSpPr>
          <p:spPr bwMode="auto">
            <a:xfrm>
              <a:off x="6713904" y="820398"/>
              <a:ext cx="1743807" cy="976313"/>
            </a:xfrm>
            <a:custGeom>
              <a:avLst/>
              <a:gdLst>
                <a:gd name="T0" fmla="*/ 0 w 952"/>
                <a:gd name="T1" fmla="*/ 0 h 533"/>
                <a:gd name="T2" fmla="*/ 646 w 952"/>
                <a:gd name="T3" fmla="*/ 533 h 533"/>
                <a:gd name="T4" fmla="*/ 947 w 952"/>
                <a:gd name="T5" fmla="*/ 422 h 533"/>
                <a:gd name="T6" fmla="*/ 952 w 952"/>
                <a:gd name="T7" fmla="*/ 346 h 533"/>
                <a:gd name="T8" fmla="*/ 0 w 952"/>
                <a:gd name="T9" fmla="*/ 0 h 533"/>
              </a:gdLst>
              <a:ahLst/>
              <a:cxnLst>
                <a:cxn ang="0">
                  <a:pos x="T0" y="T1"/>
                </a:cxn>
                <a:cxn ang="0">
                  <a:pos x="T2" y="T3"/>
                </a:cxn>
                <a:cxn ang="0">
                  <a:pos x="T4" y="T5"/>
                </a:cxn>
                <a:cxn ang="0">
                  <a:pos x="T6" y="T7"/>
                </a:cxn>
                <a:cxn ang="0">
                  <a:pos x="T8" y="T9"/>
                </a:cxn>
              </a:cxnLst>
              <a:rect l="0" t="0" r="r" b="b"/>
              <a:pathLst>
                <a:path w="952" h="533">
                  <a:moveTo>
                    <a:pt x="0" y="0"/>
                  </a:moveTo>
                  <a:lnTo>
                    <a:pt x="646" y="533"/>
                  </a:lnTo>
                  <a:lnTo>
                    <a:pt x="947" y="422"/>
                  </a:lnTo>
                  <a:lnTo>
                    <a:pt x="952" y="346"/>
                  </a:lnTo>
                  <a:lnTo>
                    <a:pt x="0" y="0"/>
                  </a:lnTo>
                  <a:close/>
                </a:path>
              </a:pathLst>
            </a:custGeom>
            <a:solidFill>
              <a:srgbClr val="D33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51"/>
            <p:cNvSpPr>
              <a:spLocks/>
            </p:cNvSpPr>
            <p:nvPr/>
          </p:nvSpPr>
          <p:spPr bwMode="auto">
            <a:xfrm>
              <a:off x="8448553" y="1444651"/>
              <a:ext cx="86092" cy="139211"/>
            </a:xfrm>
            <a:custGeom>
              <a:avLst/>
              <a:gdLst>
                <a:gd name="T0" fmla="*/ 0 w 47"/>
                <a:gd name="T1" fmla="*/ 76 h 76"/>
                <a:gd name="T2" fmla="*/ 47 w 47"/>
                <a:gd name="T3" fmla="*/ 17 h 76"/>
                <a:gd name="T4" fmla="*/ 5 w 47"/>
                <a:gd name="T5" fmla="*/ 0 h 76"/>
                <a:gd name="T6" fmla="*/ 0 w 47"/>
                <a:gd name="T7" fmla="*/ 76 h 76"/>
              </a:gdLst>
              <a:ahLst/>
              <a:cxnLst>
                <a:cxn ang="0">
                  <a:pos x="T0" y="T1"/>
                </a:cxn>
                <a:cxn ang="0">
                  <a:pos x="T2" y="T3"/>
                </a:cxn>
                <a:cxn ang="0">
                  <a:pos x="T4" y="T5"/>
                </a:cxn>
                <a:cxn ang="0">
                  <a:pos x="T6" y="T7"/>
                </a:cxn>
              </a:cxnLst>
              <a:rect l="0" t="0" r="r" b="b"/>
              <a:pathLst>
                <a:path w="47" h="76">
                  <a:moveTo>
                    <a:pt x="0" y="76"/>
                  </a:moveTo>
                  <a:lnTo>
                    <a:pt x="47" y="17"/>
                  </a:lnTo>
                  <a:lnTo>
                    <a:pt x="5" y="0"/>
                  </a:lnTo>
                  <a:lnTo>
                    <a:pt x="0" y="76"/>
                  </a:lnTo>
                  <a:close/>
                </a:path>
              </a:pathLst>
            </a:custGeom>
            <a:solidFill>
              <a:srgbClr val="B027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27"/>
            <p:cNvSpPr>
              <a:spLocks/>
            </p:cNvSpPr>
            <p:nvPr/>
          </p:nvSpPr>
          <p:spPr bwMode="auto">
            <a:xfrm>
              <a:off x="6831135" y="3879753"/>
              <a:ext cx="1588111" cy="282086"/>
            </a:xfrm>
            <a:custGeom>
              <a:avLst/>
              <a:gdLst>
                <a:gd name="T0" fmla="*/ 0 w 867"/>
                <a:gd name="T1" fmla="*/ 43 h 154"/>
                <a:gd name="T2" fmla="*/ 530 w 867"/>
                <a:gd name="T3" fmla="*/ 154 h 154"/>
                <a:gd name="T4" fmla="*/ 867 w 867"/>
                <a:gd name="T5" fmla="*/ 0 h 154"/>
                <a:gd name="T6" fmla="*/ 0 w 867"/>
                <a:gd name="T7" fmla="*/ 43 h 154"/>
              </a:gdLst>
              <a:ahLst/>
              <a:cxnLst>
                <a:cxn ang="0">
                  <a:pos x="T0" y="T1"/>
                </a:cxn>
                <a:cxn ang="0">
                  <a:pos x="T2" y="T3"/>
                </a:cxn>
                <a:cxn ang="0">
                  <a:pos x="T4" y="T5"/>
                </a:cxn>
                <a:cxn ang="0">
                  <a:pos x="T6" y="T7"/>
                </a:cxn>
              </a:cxnLst>
              <a:rect l="0" t="0" r="r" b="b"/>
              <a:pathLst>
                <a:path w="867" h="154">
                  <a:moveTo>
                    <a:pt x="0" y="43"/>
                  </a:moveTo>
                  <a:lnTo>
                    <a:pt x="530" y="154"/>
                  </a:lnTo>
                  <a:lnTo>
                    <a:pt x="867" y="0"/>
                  </a:lnTo>
                  <a:lnTo>
                    <a:pt x="0" y="43"/>
                  </a:lnTo>
                  <a:close/>
                </a:path>
              </a:pathLst>
            </a:custGeom>
            <a:solidFill>
              <a:srgbClr val="612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52" name="Group 4"/>
            <p:cNvGrpSpPr>
              <a:grpSpLocks noChangeAspect="1"/>
            </p:cNvGrpSpPr>
            <p:nvPr/>
          </p:nvGrpSpPr>
          <p:grpSpPr bwMode="auto">
            <a:xfrm>
              <a:off x="5518642" y="969416"/>
              <a:ext cx="2198687" cy="2352675"/>
              <a:chOff x="2323" y="1437"/>
              <a:chExt cx="1385" cy="1482"/>
            </a:xfrm>
          </p:grpSpPr>
          <p:sp>
            <p:nvSpPr>
              <p:cNvPr id="123" name="Freeform 6"/>
              <p:cNvSpPr>
                <a:spLocks/>
              </p:cNvSpPr>
              <p:nvPr/>
            </p:nvSpPr>
            <p:spPr bwMode="auto">
              <a:xfrm>
                <a:off x="2323" y="2054"/>
                <a:ext cx="747" cy="865"/>
              </a:xfrm>
              <a:custGeom>
                <a:avLst/>
                <a:gdLst>
                  <a:gd name="T0" fmla="*/ 747 w 747"/>
                  <a:gd name="T1" fmla="*/ 865 h 865"/>
                  <a:gd name="T2" fmla="*/ 0 w 747"/>
                  <a:gd name="T3" fmla="*/ 0 h 865"/>
                  <a:gd name="T4" fmla="*/ 619 w 747"/>
                  <a:gd name="T5" fmla="*/ 46 h 865"/>
                  <a:gd name="T6" fmla="*/ 747 w 747"/>
                  <a:gd name="T7" fmla="*/ 865 h 865"/>
                </a:gdLst>
                <a:ahLst/>
                <a:cxnLst>
                  <a:cxn ang="0">
                    <a:pos x="T0" y="T1"/>
                  </a:cxn>
                  <a:cxn ang="0">
                    <a:pos x="T2" y="T3"/>
                  </a:cxn>
                  <a:cxn ang="0">
                    <a:pos x="T4" y="T5"/>
                  </a:cxn>
                  <a:cxn ang="0">
                    <a:pos x="T6" y="T7"/>
                  </a:cxn>
                </a:cxnLst>
                <a:rect l="0" t="0" r="r" b="b"/>
                <a:pathLst>
                  <a:path w="747" h="865">
                    <a:moveTo>
                      <a:pt x="747" y="865"/>
                    </a:moveTo>
                    <a:lnTo>
                      <a:pt x="0" y="0"/>
                    </a:lnTo>
                    <a:lnTo>
                      <a:pt x="619" y="46"/>
                    </a:lnTo>
                    <a:lnTo>
                      <a:pt x="747" y="8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9"/>
              <p:cNvSpPr>
                <a:spLocks/>
              </p:cNvSpPr>
              <p:nvPr/>
            </p:nvSpPr>
            <p:spPr bwMode="auto">
              <a:xfrm>
                <a:off x="2323" y="1437"/>
                <a:ext cx="1385" cy="663"/>
              </a:xfrm>
              <a:custGeom>
                <a:avLst/>
                <a:gdLst>
                  <a:gd name="T0" fmla="*/ 1385 w 1385"/>
                  <a:gd name="T1" fmla="*/ 534 h 663"/>
                  <a:gd name="T2" fmla="*/ 619 w 1385"/>
                  <a:gd name="T3" fmla="*/ 663 h 663"/>
                  <a:gd name="T4" fmla="*/ 0 w 1385"/>
                  <a:gd name="T5" fmla="*/ 617 h 663"/>
                  <a:gd name="T6" fmla="*/ 738 w 1385"/>
                  <a:gd name="T7" fmla="*/ 0 h 663"/>
                  <a:gd name="T8" fmla="*/ 1385 w 1385"/>
                  <a:gd name="T9" fmla="*/ 534 h 663"/>
                </a:gdLst>
                <a:ahLst/>
                <a:cxnLst>
                  <a:cxn ang="0">
                    <a:pos x="T0" y="T1"/>
                  </a:cxn>
                  <a:cxn ang="0">
                    <a:pos x="T2" y="T3"/>
                  </a:cxn>
                  <a:cxn ang="0">
                    <a:pos x="T4" y="T5"/>
                  </a:cxn>
                  <a:cxn ang="0">
                    <a:pos x="T6" y="T7"/>
                  </a:cxn>
                  <a:cxn ang="0">
                    <a:pos x="T8" y="T9"/>
                  </a:cxn>
                </a:cxnLst>
                <a:rect l="0" t="0" r="r" b="b"/>
                <a:pathLst>
                  <a:path w="1385" h="663">
                    <a:moveTo>
                      <a:pt x="1385" y="534"/>
                    </a:moveTo>
                    <a:lnTo>
                      <a:pt x="619" y="663"/>
                    </a:lnTo>
                    <a:lnTo>
                      <a:pt x="0" y="617"/>
                    </a:lnTo>
                    <a:lnTo>
                      <a:pt x="738" y="0"/>
                    </a:lnTo>
                    <a:lnTo>
                      <a:pt x="1385" y="5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11"/>
              <p:cNvSpPr>
                <a:spLocks/>
              </p:cNvSpPr>
              <p:nvPr/>
            </p:nvSpPr>
            <p:spPr bwMode="auto">
              <a:xfrm>
                <a:off x="2942" y="1971"/>
                <a:ext cx="766" cy="948"/>
              </a:xfrm>
              <a:custGeom>
                <a:avLst/>
                <a:gdLst>
                  <a:gd name="T0" fmla="*/ 766 w 766"/>
                  <a:gd name="T1" fmla="*/ 0 h 948"/>
                  <a:gd name="T2" fmla="*/ 128 w 766"/>
                  <a:gd name="T3" fmla="*/ 948 h 948"/>
                  <a:gd name="T4" fmla="*/ 0 w 766"/>
                  <a:gd name="T5" fmla="*/ 129 h 948"/>
                  <a:gd name="T6" fmla="*/ 766 w 766"/>
                  <a:gd name="T7" fmla="*/ 0 h 948"/>
                </a:gdLst>
                <a:ahLst/>
                <a:cxnLst>
                  <a:cxn ang="0">
                    <a:pos x="T0" y="T1"/>
                  </a:cxn>
                  <a:cxn ang="0">
                    <a:pos x="T2" y="T3"/>
                  </a:cxn>
                  <a:cxn ang="0">
                    <a:pos x="T4" y="T5"/>
                  </a:cxn>
                  <a:cxn ang="0">
                    <a:pos x="T6" y="T7"/>
                  </a:cxn>
                </a:cxnLst>
                <a:rect l="0" t="0" r="r" b="b"/>
                <a:pathLst>
                  <a:path w="766" h="948">
                    <a:moveTo>
                      <a:pt x="766" y="0"/>
                    </a:moveTo>
                    <a:lnTo>
                      <a:pt x="128" y="948"/>
                    </a:lnTo>
                    <a:lnTo>
                      <a:pt x="0" y="129"/>
                    </a:lnTo>
                    <a:lnTo>
                      <a:pt x="7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13"/>
              <p:cNvSpPr>
                <a:spLocks/>
              </p:cNvSpPr>
              <p:nvPr/>
            </p:nvSpPr>
            <p:spPr bwMode="auto">
              <a:xfrm>
                <a:off x="2819" y="2401"/>
                <a:ext cx="28" cy="24"/>
              </a:xfrm>
              <a:custGeom>
                <a:avLst/>
                <a:gdLst>
                  <a:gd name="T0" fmla="*/ 10 w 12"/>
                  <a:gd name="T1" fmla="*/ 1 h 10"/>
                  <a:gd name="T2" fmla="*/ 5 w 12"/>
                  <a:gd name="T3" fmla="*/ 0 h 10"/>
                  <a:gd name="T4" fmla="*/ 0 w 12"/>
                  <a:gd name="T5" fmla="*/ 0 h 10"/>
                  <a:gd name="T6" fmla="*/ 0 w 12"/>
                  <a:gd name="T7" fmla="*/ 0 h 10"/>
                  <a:gd name="T8" fmla="*/ 0 w 12"/>
                  <a:gd name="T9" fmla="*/ 10 h 10"/>
                  <a:gd name="T10" fmla="*/ 0 w 12"/>
                  <a:gd name="T11" fmla="*/ 10 h 10"/>
                  <a:gd name="T12" fmla="*/ 7 w 12"/>
                  <a:gd name="T13" fmla="*/ 10 h 10"/>
                  <a:gd name="T14" fmla="*/ 11 w 12"/>
                  <a:gd name="T15" fmla="*/ 9 h 10"/>
                  <a:gd name="T16" fmla="*/ 12 w 12"/>
                  <a:gd name="T17" fmla="*/ 5 h 10"/>
                  <a:gd name="T18" fmla="*/ 10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10" y="1"/>
                    </a:moveTo>
                    <a:cubicBezTo>
                      <a:pt x="9" y="0"/>
                      <a:pt x="7" y="0"/>
                      <a:pt x="5" y="0"/>
                    </a:cubicBezTo>
                    <a:cubicBezTo>
                      <a:pt x="0" y="0"/>
                      <a:pt x="0" y="0"/>
                      <a:pt x="0" y="0"/>
                    </a:cubicBezTo>
                    <a:cubicBezTo>
                      <a:pt x="0" y="0"/>
                      <a:pt x="0" y="0"/>
                      <a:pt x="0" y="0"/>
                    </a:cubicBezTo>
                    <a:cubicBezTo>
                      <a:pt x="0" y="10"/>
                      <a:pt x="0" y="10"/>
                      <a:pt x="0" y="10"/>
                    </a:cubicBezTo>
                    <a:cubicBezTo>
                      <a:pt x="0" y="10"/>
                      <a:pt x="0" y="10"/>
                      <a:pt x="0" y="10"/>
                    </a:cubicBezTo>
                    <a:cubicBezTo>
                      <a:pt x="7" y="10"/>
                      <a:pt x="7" y="10"/>
                      <a:pt x="7" y="10"/>
                    </a:cubicBezTo>
                    <a:cubicBezTo>
                      <a:pt x="8" y="10"/>
                      <a:pt x="9" y="10"/>
                      <a:pt x="11" y="9"/>
                    </a:cubicBezTo>
                    <a:cubicBezTo>
                      <a:pt x="12" y="8"/>
                      <a:pt x="12" y="7"/>
                      <a:pt x="12" y="5"/>
                    </a:cubicBezTo>
                    <a:cubicBezTo>
                      <a:pt x="12" y="3"/>
                      <a:pt x="12" y="2"/>
                      <a:pt x="10" y="1"/>
                    </a:cubicBez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4"/>
              <p:cNvSpPr>
                <a:spLocks/>
              </p:cNvSpPr>
              <p:nvPr/>
            </p:nvSpPr>
            <p:spPr bwMode="auto">
              <a:xfrm>
                <a:off x="2980" y="2411"/>
                <a:ext cx="16" cy="33"/>
              </a:xfrm>
              <a:custGeom>
                <a:avLst/>
                <a:gdLst>
                  <a:gd name="T0" fmla="*/ 9 w 16"/>
                  <a:gd name="T1" fmla="*/ 0 h 33"/>
                  <a:gd name="T2" fmla="*/ 0 w 16"/>
                  <a:gd name="T3" fmla="*/ 33 h 33"/>
                  <a:gd name="T4" fmla="*/ 16 w 16"/>
                  <a:gd name="T5" fmla="*/ 33 h 33"/>
                  <a:gd name="T6" fmla="*/ 14 w 16"/>
                  <a:gd name="T7" fmla="*/ 12 h 33"/>
                  <a:gd name="T8" fmla="*/ 9 w 16"/>
                  <a:gd name="T9" fmla="*/ 0 h 33"/>
                </a:gdLst>
                <a:ahLst/>
                <a:cxnLst>
                  <a:cxn ang="0">
                    <a:pos x="T0" y="T1"/>
                  </a:cxn>
                  <a:cxn ang="0">
                    <a:pos x="T2" y="T3"/>
                  </a:cxn>
                  <a:cxn ang="0">
                    <a:pos x="T4" y="T5"/>
                  </a:cxn>
                  <a:cxn ang="0">
                    <a:pos x="T6" y="T7"/>
                  </a:cxn>
                  <a:cxn ang="0">
                    <a:pos x="T8" y="T9"/>
                  </a:cxn>
                </a:cxnLst>
                <a:rect l="0" t="0" r="r" b="b"/>
                <a:pathLst>
                  <a:path w="16" h="33">
                    <a:moveTo>
                      <a:pt x="9" y="0"/>
                    </a:moveTo>
                    <a:lnTo>
                      <a:pt x="0" y="33"/>
                    </a:lnTo>
                    <a:lnTo>
                      <a:pt x="16" y="33"/>
                    </a:lnTo>
                    <a:lnTo>
                      <a:pt x="14" y="12"/>
                    </a:lnTo>
                    <a:lnTo>
                      <a:pt x="9" y="0"/>
                    </a:ln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8" name="Freeform 15"/>
              <p:cNvSpPr>
                <a:spLocks/>
              </p:cNvSpPr>
              <p:nvPr/>
            </p:nvSpPr>
            <p:spPr bwMode="auto">
              <a:xfrm>
                <a:off x="2980" y="2411"/>
                <a:ext cx="16" cy="33"/>
              </a:xfrm>
              <a:custGeom>
                <a:avLst/>
                <a:gdLst>
                  <a:gd name="T0" fmla="*/ 9 w 16"/>
                  <a:gd name="T1" fmla="*/ 0 h 33"/>
                  <a:gd name="T2" fmla="*/ 0 w 16"/>
                  <a:gd name="T3" fmla="*/ 33 h 33"/>
                  <a:gd name="T4" fmla="*/ 16 w 16"/>
                  <a:gd name="T5" fmla="*/ 33 h 33"/>
                  <a:gd name="T6" fmla="*/ 14 w 16"/>
                  <a:gd name="T7" fmla="*/ 12 h 33"/>
                  <a:gd name="T8" fmla="*/ 9 w 16"/>
                  <a:gd name="T9" fmla="*/ 0 h 33"/>
                </a:gdLst>
                <a:ahLst/>
                <a:cxnLst>
                  <a:cxn ang="0">
                    <a:pos x="T0" y="T1"/>
                  </a:cxn>
                  <a:cxn ang="0">
                    <a:pos x="T2" y="T3"/>
                  </a:cxn>
                  <a:cxn ang="0">
                    <a:pos x="T4" y="T5"/>
                  </a:cxn>
                  <a:cxn ang="0">
                    <a:pos x="T6" y="T7"/>
                  </a:cxn>
                  <a:cxn ang="0">
                    <a:pos x="T8" y="T9"/>
                  </a:cxn>
                </a:cxnLst>
                <a:rect l="0" t="0" r="r" b="b"/>
                <a:pathLst>
                  <a:path w="16" h="33">
                    <a:moveTo>
                      <a:pt x="9" y="0"/>
                    </a:moveTo>
                    <a:lnTo>
                      <a:pt x="0" y="33"/>
                    </a:lnTo>
                    <a:lnTo>
                      <a:pt x="16" y="33"/>
                    </a:lnTo>
                    <a:lnTo>
                      <a:pt x="14" y="12"/>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16"/>
              <p:cNvSpPr>
                <a:spLocks/>
              </p:cNvSpPr>
              <p:nvPr/>
            </p:nvSpPr>
            <p:spPr bwMode="auto">
              <a:xfrm>
                <a:off x="3089" y="2014"/>
                <a:ext cx="133" cy="62"/>
              </a:xfrm>
              <a:custGeom>
                <a:avLst/>
                <a:gdLst>
                  <a:gd name="T0" fmla="*/ 29 w 56"/>
                  <a:gd name="T1" fmla="*/ 0 h 26"/>
                  <a:gd name="T2" fmla="*/ 0 w 56"/>
                  <a:gd name="T3" fmla="*/ 26 h 26"/>
                  <a:gd name="T4" fmla="*/ 56 w 56"/>
                  <a:gd name="T5" fmla="*/ 17 h 26"/>
                  <a:gd name="T6" fmla="*/ 29 w 56"/>
                  <a:gd name="T7" fmla="*/ 0 h 26"/>
                </a:gdLst>
                <a:ahLst/>
                <a:cxnLst>
                  <a:cxn ang="0">
                    <a:pos x="T0" y="T1"/>
                  </a:cxn>
                  <a:cxn ang="0">
                    <a:pos x="T2" y="T3"/>
                  </a:cxn>
                  <a:cxn ang="0">
                    <a:pos x="T4" y="T5"/>
                  </a:cxn>
                  <a:cxn ang="0">
                    <a:pos x="T6" y="T7"/>
                  </a:cxn>
                </a:cxnLst>
                <a:rect l="0" t="0" r="r" b="b"/>
                <a:pathLst>
                  <a:path w="56" h="26">
                    <a:moveTo>
                      <a:pt x="29" y="0"/>
                    </a:moveTo>
                    <a:cubicBezTo>
                      <a:pt x="14" y="0"/>
                      <a:pt x="2" y="11"/>
                      <a:pt x="0" y="26"/>
                    </a:cubicBezTo>
                    <a:cubicBezTo>
                      <a:pt x="56" y="17"/>
                      <a:pt x="56" y="17"/>
                      <a:pt x="56" y="17"/>
                    </a:cubicBezTo>
                    <a:cubicBezTo>
                      <a:pt x="51" y="7"/>
                      <a:pt x="41" y="0"/>
                      <a:pt x="29" y="0"/>
                    </a:cubicBezTo>
                  </a:path>
                </a:pathLst>
              </a:custGeom>
              <a:solidFill>
                <a:srgbClr val="F63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Freeform 17"/>
              <p:cNvSpPr>
                <a:spLocks/>
              </p:cNvSpPr>
              <p:nvPr/>
            </p:nvSpPr>
            <p:spPr bwMode="auto">
              <a:xfrm>
                <a:off x="2994" y="2423"/>
                <a:ext cx="5" cy="21"/>
              </a:xfrm>
              <a:custGeom>
                <a:avLst/>
                <a:gdLst>
                  <a:gd name="T0" fmla="*/ 0 w 5"/>
                  <a:gd name="T1" fmla="*/ 0 h 21"/>
                  <a:gd name="T2" fmla="*/ 2 w 5"/>
                  <a:gd name="T3" fmla="*/ 21 h 21"/>
                  <a:gd name="T4" fmla="*/ 5 w 5"/>
                  <a:gd name="T5" fmla="*/ 21 h 21"/>
                  <a:gd name="T6" fmla="*/ 0 w 5"/>
                  <a:gd name="T7" fmla="*/ 0 h 21"/>
                </a:gdLst>
                <a:ahLst/>
                <a:cxnLst>
                  <a:cxn ang="0">
                    <a:pos x="T0" y="T1"/>
                  </a:cxn>
                  <a:cxn ang="0">
                    <a:pos x="T2" y="T3"/>
                  </a:cxn>
                  <a:cxn ang="0">
                    <a:pos x="T4" y="T5"/>
                  </a:cxn>
                  <a:cxn ang="0">
                    <a:pos x="T6" y="T7"/>
                  </a:cxn>
                </a:cxnLst>
                <a:rect l="0" t="0" r="r" b="b"/>
                <a:pathLst>
                  <a:path w="5" h="21">
                    <a:moveTo>
                      <a:pt x="0" y="0"/>
                    </a:moveTo>
                    <a:lnTo>
                      <a:pt x="2" y="21"/>
                    </a:lnTo>
                    <a:lnTo>
                      <a:pt x="5" y="21"/>
                    </a:lnTo>
                    <a:lnTo>
                      <a:pt x="0" y="0"/>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1" name="Freeform 18"/>
              <p:cNvSpPr>
                <a:spLocks/>
              </p:cNvSpPr>
              <p:nvPr/>
            </p:nvSpPr>
            <p:spPr bwMode="auto">
              <a:xfrm>
                <a:off x="2994" y="2423"/>
                <a:ext cx="5" cy="21"/>
              </a:xfrm>
              <a:custGeom>
                <a:avLst/>
                <a:gdLst>
                  <a:gd name="T0" fmla="*/ 0 w 5"/>
                  <a:gd name="T1" fmla="*/ 0 h 21"/>
                  <a:gd name="T2" fmla="*/ 2 w 5"/>
                  <a:gd name="T3" fmla="*/ 21 h 21"/>
                  <a:gd name="T4" fmla="*/ 5 w 5"/>
                  <a:gd name="T5" fmla="*/ 21 h 21"/>
                  <a:gd name="T6" fmla="*/ 0 w 5"/>
                  <a:gd name="T7" fmla="*/ 0 h 21"/>
                </a:gdLst>
                <a:ahLst/>
                <a:cxnLst>
                  <a:cxn ang="0">
                    <a:pos x="T0" y="T1"/>
                  </a:cxn>
                  <a:cxn ang="0">
                    <a:pos x="T2" y="T3"/>
                  </a:cxn>
                  <a:cxn ang="0">
                    <a:pos x="T4" y="T5"/>
                  </a:cxn>
                  <a:cxn ang="0">
                    <a:pos x="T6" y="T7"/>
                  </a:cxn>
                </a:cxnLst>
                <a:rect l="0" t="0" r="r" b="b"/>
                <a:pathLst>
                  <a:path w="5" h="21">
                    <a:moveTo>
                      <a:pt x="0" y="0"/>
                    </a:moveTo>
                    <a:lnTo>
                      <a:pt x="2" y="21"/>
                    </a:lnTo>
                    <a:lnTo>
                      <a:pt x="5" y="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2" name="Freeform 19"/>
              <p:cNvSpPr>
                <a:spLocks/>
              </p:cNvSpPr>
              <p:nvPr/>
            </p:nvSpPr>
            <p:spPr bwMode="auto">
              <a:xfrm>
                <a:off x="3155" y="2149"/>
                <a:ext cx="5" cy="43"/>
              </a:xfrm>
              <a:custGeom>
                <a:avLst/>
                <a:gdLst>
                  <a:gd name="T0" fmla="*/ 1 w 2"/>
                  <a:gd name="T1" fmla="*/ 0 h 18"/>
                  <a:gd name="T2" fmla="*/ 0 w 2"/>
                  <a:gd name="T3" fmla="*/ 1 h 18"/>
                  <a:gd name="T4" fmla="*/ 0 w 2"/>
                  <a:gd name="T5" fmla="*/ 18 h 18"/>
                  <a:gd name="T6" fmla="*/ 2 w 2"/>
                  <a:gd name="T7" fmla="*/ 18 h 18"/>
                  <a:gd name="T8" fmla="*/ 2 w 2"/>
                  <a:gd name="T9" fmla="*/ 1 h 18"/>
                  <a:gd name="T10" fmla="*/ 2 w 2"/>
                  <a:gd name="T11" fmla="*/ 1 h 18"/>
                  <a:gd name="T12" fmla="*/ 1 w 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 h="18">
                    <a:moveTo>
                      <a:pt x="1" y="0"/>
                    </a:moveTo>
                    <a:cubicBezTo>
                      <a:pt x="1" y="0"/>
                      <a:pt x="0" y="1"/>
                      <a:pt x="0" y="1"/>
                    </a:cubicBezTo>
                    <a:cubicBezTo>
                      <a:pt x="0" y="18"/>
                      <a:pt x="0" y="18"/>
                      <a:pt x="0" y="18"/>
                    </a:cubicBezTo>
                    <a:cubicBezTo>
                      <a:pt x="2" y="18"/>
                      <a:pt x="2" y="18"/>
                      <a:pt x="2" y="18"/>
                    </a:cubicBezTo>
                    <a:cubicBezTo>
                      <a:pt x="2" y="1"/>
                      <a:pt x="2" y="1"/>
                      <a:pt x="2" y="1"/>
                    </a:cubicBezTo>
                    <a:cubicBezTo>
                      <a:pt x="2" y="1"/>
                      <a:pt x="2" y="1"/>
                      <a:pt x="2" y="1"/>
                    </a:cubicBezTo>
                    <a:cubicBezTo>
                      <a:pt x="2" y="1"/>
                      <a:pt x="2" y="0"/>
                      <a:pt x="1" y="0"/>
                    </a:cubicBezTo>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3" name="Freeform 20"/>
              <p:cNvSpPr>
                <a:spLocks noEditPoints="1"/>
              </p:cNvSpPr>
              <p:nvPr/>
            </p:nvSpPr>
            <p:spPr bwMode="auto">
              <a:xfrm>
                <a:off x="3089" y="2054"/>
                <a:ext cx="140" cy="138"/>
              </a:xfrm>
              <a:custGeom>
                <a:avLst/>
                <a:gdLst>
                  <a:gd name="T0" fmla="*/ 8 w 59"/>
                  <a:gd name="T1" fmla="*/ 32 h 58"/>
                  <a:gd name="T2" fmla="*/ 8 w 59"/>
                  <a:gd name="T3" fmla="*/ 32 h 58"/>
                  <a:gd name="T4" fmla="*/ 8 w 59"/>
                  <a:gd name="T5" fmla="*/ 32 h 58"/>
                  <a:gd name="T6" fmla="*/ 19 w 59"/>
                  <a:gd name="T7" fmla="*/ 58 h 58"/>
                  <a:gd name="T8" fmla="*/ 23 w 59"/>
                  <a:gd name="T9" fmla="*/ 58 h 58"/>
                  <a:gd name="T10" fmla="*/ 23 w 59"/>
                  <a:gd name="T11" fmla="*/ 41 h 58"/>
                  <a:gd name="T12" fmla="*/ 23 w 59"/>
                  <a:gd name="T13" fmla="*/ 41 h 58"/>
                  <a:gd name="T14" fmla="*/ 15 w 59"/>
                  <a:gd name="T15" fmla="*/ 15 h 58"/>
                  <a:gd name="T16" fmla="*/ 16 w 59"/>
                  <a:gd name="T17" fmla="*/ 13 h 58"/>
                  <a:gd name="T18" fmla="*/ 17 w 59"/>
                  <a:gd name="T19" fmla="*/ 14 h 58"/>
                  <a:gd name="T20" fmla="*/ 23 w 59"/>
                  <a:gd name="T21" fmla="*/ 33 h 58"/>
                  <a:gd name="T22" fmla="*/ 23 w 59"/>
                  <a:gd name="T23" fmla="*/ 22 h 58"/>
                  <a:gd name="T24" fmla="*/ 24 w 59"/>
                  <a:gd name="T25" fmla="*/ 21 h 58"/>
                  <a:gd name="T26" fmla="*/ 25 w 59"/>
                  <a:gd name="T27" fmla="*/ 22 h 58"/>
                  <a:gd name="T28" fmla="*/ 25 w 59"/>
                  <a:gd name="T29" fmla="*/ 37 h 58"/>
                  <a:gd name="T30" fmla="*/ 29 w 59"/>
                  <a:gd name="T31" fmla="*/ 35 h 58"/>
                  <a:gd name="T32" fmla="*/ 33 w 59"/>
                  <a:gd name="T33" fmla="*/ 37 h 58"/>
                  <a:gd name="T34" fmla="*/ 33 w 59"/>
                  <a:gd name="T35" fmla="*/ 22 h 58"/>
                  <a:gd name="T36" fmla="*/ 34 w 59"/>
                  <a:gd name="T37" fmla="*/ 21 h 58"/>
                  <a:gd name="T38" fmla="*/ 35 w 59"/>
                  <a:gd name="T39" fmla="*/ 22 h 58"/>
                  <a:gd name="T40" fmla="*/ 35 w 59"/>
                  <a:gd name="T41" fmla="*/ 33 h 58"/>
                  <a:gd name="T42" fmla="*/ 41 w 59"/>
                  <a:gd name="T43" fmla="*/ 14 h 58"/>
                  <a:gd name="T44" fmla="*/ 43 w 59"/>
                  <a:gd name="T45" fmla="*/ 13 h 58"/>
                  <a:gd name="T46" fmla="*/ 44 w 59"/>
                  <a:gd name="T47" fmla="*/ 15 h 58"/>
                  <a:gd name="T48" fmla="*/ 36 w 59"/>
                  <a:gd name="T49" fmla="*/ 41 h 58"/>
                  <a:gd name="T50" fmla="*/ 36 w 59"/>
                  <a:gd name="T51" fmla="*/ 41 h 58"/>
                  <a:gd name="T52" fmla="*/ 36 w 59"/>
                  <a:gd name="T53" fmla="*/ 58 h 58"/>
                  <a:gd name="T54" fmla="*/ 40 w 59"/>
                  <a:gd name="T55" fmla="*/ 58 h 58"/>
                  <a:gd name="T56" fmla="*/ 51 w 59"/>
                  <a:gd name="T57" fmla="*/ 32 h 58"/>
                  <a:gd name="T58" fmla="*/ 51 w 59"/>
                  <a:gd name="T59" fmla="*/ 32 h 58"/>
                  <a:gd name="T60" fmla="*/ 51 w 59"/>
                  <a:gd name="T61" fmla="*/ 32 h 58"/>
                  <a:gd name="T62" fmla="*/ 59 w 59"/>
                  <a:gd name="T63" fmla="*/ 12 h 58"/>
                  <a:gd name="T64" fmla="*/ 56 w 59"/>
                  <a:gd name="T65" fmla="*/ 0 h 58"/>
                  <a:gd name="T66" fmla="*/ 0 w 59"/>
                  <a:gd name="T67" fmla="*/ 9 h 58"/>
                  <a:gd name="T68" fmla="*/ 0 w 59"/>
                  <a:gd name="T69" fmla="*/ 12 h 58"/>
                  <a:gd name="T70" fmla="*/ 8 w 59"/>
                  <a:gd name="T71" fmla="*/ 32 h 58"/>
                  <a:gd name="T72" fmla="*/ 31 w 59"/>
                  <a:gd name="T73" fmla="*/ 24 h 58"/>
                  <a:gd name="T74" fmla="*/ 28 w 59"/>
                  <a:gd name="T75" fmla="*/ 24 h 58"/>
                  <a:gd name="T76" fmla="*/ 26 w 59"/>
                  <a:gd name="T77" fmla="*/ 22 h 58"/>
                  <a:gd name="T78" fmla="*/ 28 w 59"/>
                  <a:gd name="T79" fmla="*/ 20 h 58"/>
                  <a:gd name="T80" fmla="*/ 31 w 59"/>
                  <a:gd name="T81" fmla="*/ 20 h 58"/>
                  <a:gd name="T82" fmla="*/ 33 w 59"/>
                  <a:gd name="T83" fmla="*/ 22 h 58"/>
                  <a:gd name="T84" fmla="*/ 31 w 59"/>
                  <a:gd name="T85" fmla="*/ 24 h 58"/>
                  <a:gd name="T86" fmla="*/ 19 w 59"/>
                  <a:gd name="T87" fmla="*/ 14 h 58"/>
                  <a:gd name="T88" fmla="*/ 40 w 59"/>
                  <a:gd name="T89" fmla="*/ 14 h 58"/>
                  <a:gd name="T90" fmla="*/ 40 w 59"/>
                  <a:gd name="T91" fmla="*/ 14 h 58"/>
                  <a:gd name="T92" fmla="*/ 40 w 59"/>
                  <a:gd name="T93" fmla="*/ 15 h 58"/>
                  <a:gd name="T94" fmla="*/ 19 w 59"/>
                  <a:gd name="T95" fmla="*/ 15 h 58"/>
                  <a:gd name="T96" fmla="*/ 18 w 59"/>
                  <a:gd name="T97" fmla="*/ 14 h 58"/>
                  <a:gd name="T98" fmla="*/ 19 w 59"/>
                  <a:gd name="T99"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58">
                    <a:moveTo>
                      <a:pt x="8" y="32"/>
                    </a:moveTo>
                    <a:cubicBezTo>
                      <a:pt x="8" y="32"/>
                      <a:pt x="8" y="32"/>
                      <a:pt x="8" y="32"/>
                    </a:cubicBezTo>
                    <a:cubicBezTo>
                      <a:pt x="8" y="32"/>
                      <a:pt x="8" y="32"/>
                      <a:pt x="8" y="32"/>
                    </a:cubicBezTo>
                    <a:cubicBezTo>
                      <a:pt x="8" y="33"/>
                      <a:pt x="18" y="45"/>
                      <a:pt x="19" y="58"/>
                    </a:cubicBezTo>
                    <a:cubicBezTo>
                      <a:pt x="23" y="58"/>
                      <a:pt x="23" y="58"/>
                      <a:pt x="23" y="58"/>
                    </a:cubicBezTo>
                    <a:cubicBezTo>
                      <a:pt x="23" y="41"/>
                      <a:pt x="23" y="41"/>
                      <a:pt x="23" y="41"/>
                    </a:cubicBezTo>
                    <a:cubicBezTo>
                      <a:pt x="23" y="41"/>
                      <a:pt x="23" y="41"/>
                      <a:pt x="23" y="41"/>
                    </a:cubicBezTo>
                    <a:cubicBezTo>
                      <a:pt x="15" y="15"/>
                      <a:pt x="15" y="15"/>
                      <a:pt x="15" y="15"/>
                    </a:cubicBezTo>
                    <a:cubicBezTo>
                      <a:pt x="14" y="14"/>
                      <a:pt x="15" y="14"/>
                      <a:pt x="16" y="13"/>
                    </a:cubicBezTo>
                    <a:cubicBezTo>
                      <a:pt x="16" y="13"/>
                      <a:pt x="17" y="14"/>
                      <a:pt x="17" y="14"/>
                    </a:cubicBezTo>
                    <a:cubicBezTo>
                      <a:pt x="23" y="33"/>
                      <a:pt x="23" y="33"/>
                      <a:pt x="23" y="33"/>
                    </a:cubicBezTo>
                    <a:cubicBezTo>
                      <a:pt x="23" y="22"/>
                      <a:pt x="23" y="22"/>
                      <a:pt x="23" y="22"/>
                    </a:cubicBezTo>
                    <a:cubicBezTo>
                      <a:pt x="23" y="22"/>
                      <a:pt x="24" y="21"/>
                      <a:pt x="24" y="21"/>
                    </a:cubicBezTo>
                    <a:cubicBezTo>
                      <a:pt x="25" y="21"/>
                      <a:pt x="25" y="22"/>
                      <a:pt x="25" y="22"/>
                    </a:cubicBezTo>
                    <a:cubicBezTo>
                      <a:pt x="25" y="37"/>
                      <a:pt x="25" y="37"/>
                      <a:pt x="25" y="37"/>
                    </a:cubicBezTo>
                    <a:cubicBezTo>
                      <a:pt x="26" y="36"/>
                      <a:pt x="28" y="35"/>
                      <a:pt x="29" y="35"/>
                    </a:cubicBezTo>
                    <a:cubicBezTo>
                      <a:pt x="31" y="35"/>
                      <a:pt x="32" y="36"/>
                      <a:pt x="33" y="37"/>
                    </a:cubicBezTo>
                    <a:cubicBezTo>
                      <a:pt x="33" y="22"/>
                      <a:pt x="33" y="22"/>
                      <a:pt x="33" y="22"/>
                    </a:cubicBezTo>
                    <a:cubicBezTo>
                      <a:pt x="33" y="22"/>
                      <a:pt x="34" y="21"/>
                      <a:pt x="34" y="21"/>
                    </a:cubicBezTo>
                    <a:cubicBezTo>
                      <a:pt x="35" y="21"/>
                      <a:pt x="35" y="22"/>
                      <a:pt x="35" y="22"/>
                    </a:cubicBezTo>
                    <a:cubicBezTo>
                      <a:pt x="35" y="33"/>
                      <a:pt x="35" y="33"/>
                      <a:pt x="35" y="33"/>
                    </a:cubicBezTo>
                    <a:cubicBezTo>
                      <a:pt x="41" y="14"/>
                      <a:pt x="41" y="14"/>
                      <a:pt x="41" y="14"/>
                    </a:cubicBezTo>
                    <a:cubicBezTo>
                      <a:pt x="42" y="14"/>
                      <a:pt x="42" y="13"/>
                      <a:pt x="43" y="13"/>
                    </a:cubicBezTo>
                    <a:cubicBezTo>
                      <a:pt x="44" y="14"/>
                      <a:pt x="44" y="14"/>
                      <a:pt x="44" y="15"/>
                    </a:cubicBezTo>
                    <a:cubicBezTo>
                      <a:pt x="36" y="41"/>
                      <a:pt x="36" y="41"/>
                      <a:pt x="36" y="41"/>
                    </a:cubicBezTo>
                    <a:cubicBezTo>
                      <a:pt x="36" y="41"/>
                      <a:pt x="36" y="41"/>
                      <a:pt x="36" y="41"/>
                    </a:cubicBezTo>
                    <a:cubicBezTo>
                      <a:pt x="36" y="58"/>
                      <a:pt x="36" y="58"/>
                      <a:pt x="36" y="58"/>
                    </a:cubicBezTo>
                    <a:cubicBezTo>
                      <a:pt x="40" y="58"/>
                      <a:pt x="40" y="58"/>
                      <a:pt x="40" y="58"/>
                    </a:cubicBezTo>
                    <a:cubicBezTo>
                      <a:pt x="41" y="45"/>
                      <a:pt x="50" y="33"/>
                      <a:pt x="51" y="32"/>
                    </a:cubicBezTo>
                    <a:cubicBezTo>
                      <a:pt x="51" y="32"/>
                      <a:pt x="51" y="32"/>
                      <a:pt x="51" y="32"/>
                    </a:cubicBezTo>
                    <a:cubicBezTo>
                      <a:pt x="51" y="32"/>
                      <a:pt x="51" y="32"/>
                      <a:pt x="51" y="32"/>
                    </a:cubicBezTo>
                    <a:cubicBezTo>
                      <a:pt x="56" y="26"/>
                      <a:pt x="59" y="19"/>
                      <a:pt x="59" y="12"/>
                    </a:cubicBezTo>
                    <a:cubicBezTo>
                      <a:pt x="59" y="8"/>
                      <a:pt x="57" y="3"/>
                      <a:pt x="56" y="0"/>
                    </a:cubicBezTo>
                    <a:cubicBezTo>
                      <a:pt x="0" y="9"/>
                      <a:pt x="0" y="9"/>
                      <a:pt x="0" y="9"/>
                    </a:cubicBezTo>
                    <a:cubicBezTo>
                      <a:pt x="0" y="10"/>
                      <a:pt x="0" y="11"/>
                      <a:pt x="0" y="12"/>
                    </a:cubicBezTo>
                    <a:cubicBezTo>
                      <a:pt x="0" y="19"/>
                      <a:pt x="3" y="26"/>
                      <a:pt x="8" y="32"/>
                    </a:cubicBezTo>
                    <a:moveTo>
                      <a:pt x="31" y="24"/>
                    </a:moveTo>
                    <a:cubicBezTo>
                      <a:pt x="28" y="24"/>
                      <a:pt x="28" y="24"/>
                      <a:pt x="28" y="24"/>
                    </a:cubicBezTo>
                    <a:cubicBezTo>
                      <a:pt x="27" y="24"/>
                      <a:pt x="26" y="23"/>
                      <a:pt x="26" y="22"/>
                    </a:cubicBezTo>
                    <a:cubicBezTo>
                      <a:pt x="26" y="21"/>
                      <a:pt x="27" y="20"/>
                      <a:pt x="28" y="20"/>
                    </a:cubicBezTo>
                    <a:cubicBezTo>
                      <a:pt x="31" y="20"/>
                      <a:pt x="31" y="20"/>
                      <a:pt x="31" y="20"/>
                    </a:cubicBezTo>
                    <a:cubicBezTo>
                      <a:pt x="32" y="20"/>
                      <a:pt x="33" y="21"/>
                      <a:pt x="33" y="22"/>
                    </a:cubicBezTo>
                    <a:cubicBezTo>
                      <a:pt x="33" y="23"/>
                      <a:pt x="32" y="24"/>
                      <a:pt x="31" y="24"/>
                    </a:cubicBezTo>
                    <a:moveTo>
                      <a:pt x="19" y="14"/>
                    </a:moveTo>
                    <a:cubicBezTo>
                      <a:pt x="40" y="14"/>
                      <a:pt x="40" y="14"/>
                      <a:pt x="40" y="14"/>
                    </a:cubicBezTo>
                    <a:cubicBezTo>
                      <a:pt x="40" y="14"/>
                      <a:pt x="40" y="14"/>
                      <a:pt x="40" y="14"/>
                    </a:cubicBezTo>
                    <a:cubicBezTo>
                      <a:pt x="40" y="15"/>
                      <a:pt x="40" y="15"/>
                      <a:pt x="40" y="15"/>
                    </a:cubicBezTo>
                    <a:cubicBezTo>
                      <a:pt x="19" y="15"/>
                      <a:pt x="19" y="15"/>
                      <a:pt x="19" y="15"/>
                    </a:cubicBezTo>
                    <a:cubicBezTo>
                      <a:pt x="18" y="15"/>
                      <a:pt x="18" y="15"/>
                      <a:pt x="18" y="14"/>
                    </a:cubicBezTo>
                    <a:cubicBezTo>
                      <a:pt x="18" y="14"/>
                      <a:pt x="18" y="14"/>
                      <a:pt x="19" y="14"/>
                    </a:cubicBezTo>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4" name="Freeform 21"/>
              <p:cNvSpPr>
                <a:spLocks/>
              </p:cNvSpPr>
              <p:nvPr/>
            </p:nvSpPr>
            <p:spPr bwMode="auto">
              <a:xfrm>
                <a:off x="3077" y="2002"/>
                <a:ext cx="157" cy="76"/>
              </a:xfrm>
              <a:custGeom>
                <a:avLst/>
                <a:gdLst>
                  <a:gd name="T0" fmla="*/ 34 w 66"/>
                  <a:gd name="T1" fmla="*/ 0 h 32"/>
                  <a:gd name="T2" fmla="*/ 0 w 66"/>
                  <a:gd name="T3" fmla="*/ 32 h 32"/>
                  <a:gd name="T4" fmla="*/ 5 w 66"/>
                  <a:gd name="T5" fmla="*/ 31 h 32"/>
                  <a:gd name="T6" fmla="*/ 34 w 66"/>
                  <a:gd name="T7" fmla="*/ 5 h 32"/>
                  <a:gd name="T8" fmla="*/ 61 w 66"/>
                  <a:gd name="T9" fmla="*/ 22 h 32"/>
                  <a:gd name="T10" fmla="*/ 66 w 66"/>
                  <a:gd name="T11" fmla="*/ 21 h 32"/>
                  <a:gd name="T12" fmla="*/ 34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34" y="0"/>
                    </a:moveTo>
                    <a:cubicBezTo>
                      <a:pt x="16" y="0"/>
                      <a:pt x="1" y="14"/>
                      <a:pt x="0" y="32"/>
                    </a:cubicBezTo>
                    <a:cubicBezTo>
                      <a:pt x="5" y="31"/>
                      <a:pt x="5" y="31"/>
                      <a:pt x="5" y="31"/>
                    </a:cubicBezTo>
                    <a:cubicBezTo>
                      <a:pt x="7" y="16"/>
                      <a:pt x="19" y="5"/>
                      <a:pt x="34" y="5"/>
                    </a:cubicBezTo>
                    <a:cubicBezTo>
                      <a:pt x="46" y="5"/>
                      <a:pt x="56" y="12"/>
                      <a:pt x="61" y="22"/>
                    </a:cubicBezTo>
                    <a:cubicBezTo>
                      <a:pt x="66" y="21"/>
                      <a:pt x="66" y="21"/>
                      <a:pt x="66" y="21"/>
                    </a:cubicBezTo>
                    <a:cubicBezTo>
                      <a:pt x="61" y="8"/>
                      <a:pt x="48" y="0"/>
                      <a:pt x="34"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5" name="Freeform 22"/>
              <p:cNvSpPr>
                <a:spLocks/>
              </p:cNvSpPr>
              <p:nvPr/>
            </p:nvSpPr>
            <p:spPr bwMode="auto">
              <a:xfrm>
                <a:off x="3151" y="2102"/>
                <a:ext cx="16" cy="9"/>
              </a:xfrm>
              <a:custGeom>
                <a:avLst/>
                <a:gdLst>
                  <a:gd name="T0" fmla="*/ 5 w 7"/>
                  <a:gd name="T1" fmla="*/ 0 h 4"/>
                  <a:gd name="T2" fmla="*/ 2 w 7"/>
                  <a:gd name="T3" fmla="*/ 0 h 4"/>
                  <a:gd name="T4" fmla="*/ 0 w 7"/>
                  <a:gd name="T5" fmla="*/ 2 h 4"/>
                  <a:gd name="T6" fmla="*/ 2 w 7"/>
                  <a:gd name="T7" fmla="*/ 4 h 4"/>
                  <a:gd name="T8" fmla="*/ 5 w 7"/>
                  <a:gd name="T9" fmla="*/ 4 h 4"/>
                  <a:gd name="T10" fmla="*/ 7 w 7"/>
                  <a:gd name="T11" fmla="*/ 2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2" y="0"/>
                      <a:pt x="2" y="0"/>
                      <a:pt x="2" y="0"/>
                    </a:cubicBezTo>
                    <a:cubicBezTo>
                      <a:pt x="1" y="0"/>
                      <a:pt x="0" y="1"/>
                      <a:pt x="0" y="2"/>
                    </a:cubicBezTo>
                    <a:cubicBezTo>
                      <a:pt x="0" y="3"/>
                      <a:pt x="1" y="4"/>
                      <a:pt x="2" y="4"/>
                    </a:cubicBezTo>
                    <a:cubicBezTo>
                      <a:pt x="5" y="4"/>
                      <a:pt x="5" y="4"/>
                      <a:pt x="5" y="4"/>
                    </a:cubicBezTo>
                    <a:cubicBezTo>
                      <a:pt x="6" y="4"/>
                      <a:pt x="7" y="3"/>
                      <a:pt x="7" y="2"/>
                    </a:cubicBezTo>
                    <a:cubicBezTo>
                      <a:pt x="7" y="1"/>
                      <a:pt x="6" y="0"/>
                      <a:pt x="5"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23"/>
              <p:cNvSpPr>
                <a:spLocks/>
              </p:cNvSpPr>
              <p:nvPr/>
            </p:nvSpPr>
            <p:spPr bwMode="auto">
              <a:xfrm>
                <a:off x="3132" y="2088"/>
                <a:ext cx="52" cy="2"/>
              </a:xfrm>
              <a:custGeom>
                <a:avLst/>
                <a:gdLst>
                  <a:gd name="T0" fmla="*/ 1 w 22"/>
                  <a:gd name="T1" fmla="*/ 1 h 1"/>
                  <a:gd name="T2" fmla="*/ 22 w 22"/>
                  <a:gd name="T3" fmla="*/ 1 h 1"/>
                  <a:gd name="T4" fmla="*/ 22 w 22"/>
                  <a:gd name="T5" fmla="*/ 0 h 1"/>
                  <a:gd name="T6" fmla="*/ 22 w 22"/>
                  <a:gd name="T7" fmla="*/ 0 h 1"/>
                  <a:gd name="T8" fmla="*/ 1 w 22"/>
                  <a:gd name="T9" fmla="*/ 0 h 1"/>
                  <a:gd name="T10" fmla="*/ 0 w 22"/>
                  <a:gd name="T11" fmla="*/ 0 h 1"/>
                  <a:gd name="T12" fmla="*/ 1 w 2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2" h="1">
                    <a:moveTo>
                      <a:pt x="1" y="1"/>
                    </a:moveTo>
                    <a:cubicBezTo>
                      <a:pt x="22" y="1"/>
                      <a:pt x="22" y="1"/>
                      <a:pt x="22" y="1"/>
                    </a:cubicBezTo>
                    <a:cubicBezTo>
                      <a:pt x="22" y="1"/>
                      <a:pt x="22" y="1"/>
                      <a:pt x="22" y="0"/>
                    </a:cubicBezTo>
                    <a:cubicBezTo>
                      <a:pt x="22" y="0"/>
                      <a:pt x="22" y="0"/>
                      <a:pt x="22" y="0"/>
                    </a:cubicBezTo>
                    <a:cubicBezTo>
                      <a:pt x="1" y="0"/>
                      <a:pt x="1" y="0"/>
                      <a:pt x="1" y="0"/>
                    </a:cubicBezTo>
                    <a:cubicBezTo>
                      <a:pt x="0" y="0"/>
                      <a:pt x="0" y="0"/>
                      <a:pt x="0" y="0"/>
                    </a:cubicBezTo>
                    <a:cubicBezTo>
                      <a:pt x="0" y="1"/>
                      <a:pt x="0" y="1"/>
                      <a:pt x="1"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7" name="Freeform 24"/>
              <p:cNvSpPr>
                <a:spLocks/>
              </p:cNvSpPr>
              <p:nvPr/>
            </p:nvSpPr>
            <p:spPr bwMode="auto">
              <a:xfrm>
                <a:off x="2724" y="2387"/>
                <a:ext cx="59" cy="90"/>
              </a:xfrm>
              <a:custGeom>
                <a:avLst/>
                <a:gdLst>
                  <a:gd name="T0" fmla="*/ 22 w 25"/>
                  <a:gd name="T1" fmla="*/ 1 h 38"/>
                  <a:gd name="T2" fmla="*/ 15 w 25"/>
                  <a:gd name="T3" fmla="*/ 0 h 38"/>
                  <a:gd name="T4" fmla="*/ 8 w 25"/>
                  <a:gd name="T5" fmla="*/ 1 h 38"/>
                  <a:gd name="T6" fmla="*/ 3 w 25"/>
                  <a:gd name="T7" fmla="*/ 3 h 38"/>
                  <a:gd name="T8" fmla="*/ 1 w 25"/>
                  <a:gd name="T9" fmla="*/ 8 h 38"/>
                  <a:gd name="T10" fmla="*/ 0 w 25"/>
                  <a:gd name="T11" fmla="*/ 13 h 38"/>
                  <a:gd name="T12" fmla="*/ 0 w 25"/>
                  <a:gd name="T13" fmla="*/ 26 h 38"/>
                  <a:gd name="T14" fmla="*/ 4 w 25"/>
                  <a:gd name="T15" fmla="*/ 35 h 38"/>
                  <a:gd name="T16" fmla="*/ 14 w 25"/>
                  <a:gd name="T17" fmla="*/ 38 h 38"/>
                  <a:gd name="T18" fmla="*/ 21 w 25"/>
                  <a:gd name="T19" fmla="*/ 37 h 38"/>
                  <a:gd name="T20" fmla="*/ 24 w 25"/>
                  <a:gd name="T21" fmla="*/ 36 h 38"/>
                  <a:gd name="T22" fmla="*/ 24 w 25"/>
                  <a:gd name="T23" fmla="*/ 35 h 38"/>
                  <a:gd name="T24" fmla="*/ 24 w 25"/>
                  <a:gd name="T25" fmla="*/ 33 h 38"/>
                  <a:gd name="T26" fmla="*/ 23 w 25"/>
                  <a:gd name="T27" fmla="*/ 31 h 38"/>
                  <a:gd name="T28" fmla="*/ 23 w 25"/>
                  <a:gd name="T29" fmla="*/ 30 h 38"/>
                  <a:gd name="T30" fmla="*/ 22 w 25"/>
                  <a:gd name="T31" fmla="*/ 30 h 38"/>
                  <a:gd name="T32" fmla="*/ 19 w 25"/>
                  <a:gd name="T33" fmla="*/ 31 h 38"/>
                  <a:gd name="T34" fmla="*/ 15 w 25"/>
                  <a:gd name="T35" fmla="*/ 32 h 38"/>
                  <a:gd name="T36" fmla="*/ 12 w 25"/>
                  <a:gd name="T37" fmla="*/ 32 h 38"/>
                  <a:gd name="T38" fmla="*/ 9 w 25"/>
                  <a:gd name="T39" fmla="*/ 31 h 38"/>
                  <a:gd name="T40" fmla="*/ 8 w 25"/>
                  <a:gd name="T41" fmla="*/ 29 h 38"/>
                  <a:gd name="T42" fmla="*/ 7 w 25"/>
                  <a:gd name="T43" fmla="*/ 26 h 38"/>
                  <a:gd name="T44" fmla="*/ 7 w 25"/>
                  <a:gd name="T45" fmla="*/ 13 h 38"/>
                  <a:gd name="T46" fmla="*/ 9 w 25"/>
                  <a:gd name="T47" fmla="*/ 7 h 38"/>
                  <a:gd name="T48" fmla="*/ 16 w 25"/>
                  <a:gd name="T49" fmla="*/ 6 h 38"/>
                  <a:gd name="T50" fmla="*/ 19 w 25"/>
                  <a:gd name="T51" fmla="*/ 6 h 38"/>
                  <a:gd name="T52" fmla="*/ 22 w 25"/>
                  <a:gd name="T53" fmla="*/ 7 h 38"/>
                  <a:gd name="T54" fmla="*/ 23 w 25"/>
                  <a:gd name="T55" fmla="*/ 6 h 38"/>
                  <a:gd name="T56" fmla="*/ 24 w 25"/>
                  <a:gd name="T57" fmla="*/ 5 h 38"/>
                  <a:gd name="T58" fmla="*/ 25 w 25"/>
                  <a:gd name="T59" fmla="*/ 3 h 38"/>
                  <a:gd name="T60" fmla="*/ 25 w 25"/>
                  <a:gd name="T61" fmla="*/ 2 h 38"/>
                  <a:gd name="T62" fmla="*/ 22 w 25"/>
                  <a:gd name="T6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38">
                    <a:moveTo>
                      <a:pt x="22" y="1"/>
                    </a:moveTo>
                    <a:cubicBezTo>
                      <a:pt x="21" y="0"/>
                      <a:pt x="18" y="0"/>
                      <a:pt x="15" y="0"/>
                    </a:cubicBezTo>
                    <a:cubicBezTo>
                      <a:pt x="12" y="0"/>
                      <a:pt x="10" y="0"/>
                      <a:pt x="8" y="1"/>
                    </a:cubicBezTo>
                    <a:cubicBezTo>
                      <a:pt x="6" y="1"/>
                      <a:pt x="4" y="2"/>
                      <a:pt x="3" y="3"/>
                    </a:cubicBezTo>
                    <a:cubicBezTo>
                      <a:pt x="2" y="5"/>
                      <a:pt x="1" y="6"/>
                      <a:pt x="1" y="8"/>
                    </a:cubicBezTo>
                    <a:cubicBezTo>
                      <a:pt x="0" y="9"/>
                      <a:pt x="0" y="11"/>
                      <a:pt x="0" y="13"/>
                    </a:cubicBezTo>
                    <a:cubicBezTo>
                      <a:pt x="0" y="26"/>
                      <a:pt x="0" y="26"/>
                      <a:pt x="0" y="26"/>
                    </a:cubicBezTo>
                    <a:cubicBezTo>
                      <a:pt x="0" y="30"/>
                      <a:pt x="1" y="33"/>
                      <a:pt x="4" y="35"/>
                    </a:cubicBezTo>
                    <a:cubicBezTo>
                      <a:pt x="6" y="37"/>
                      <a:pt x="9" y="38"/>
                      <a:pt x="14" y="38"/>
                    </a:cubicBezTo>
                    <a:cubicBezTo>
                      <a:pt x="17" y="38"/>
                      <a:pt x="19" y="37"/>
                      <a:pt x="21" y="37"/>
                    </a:cubicBezTo>
                    <a:cubicBezTo>
                      <a:pt x="22" y="37"/>
                      <a:pt x="24" y="36"/>
                      <a:pt x="24" y="36"/>
                    </a:cubicBezTo>
                    <a:cubicBezTo>
                      <a:pt x="24" y="36"/>
                      <a:pt x="24" y="35"/>
                      <a:pt x="24" y="35"/>
                    </a:cubicBezTo>
                    <a:cubicBezTo>
                      <a:pt x="24" y="34"/>
                      <a:pt x="24" y="33"/>
                      <a:pt x="24" y="33"/>
                    </a:cubicBezTo>
                    <a:cubicBezTo>
                      <a:pt x="24" y="32"/>
                      <a:pt x="24" y="31"/>
                      <a:pt x="23" y="31"/>
                    </a:cubicBezTo>
                    <a:cubicBezTo>
                      <a:pt x="23" y="30"/>
                      <a:pt x="23" y="30"/>
                      <a:pt x="23" y="30"/>
                    </a:cubicBezTo>
                    <a:cubicBezTo>
                      <a:pt x="22" y="30"/>
                      <a:pt x="22" y="30"/>
                      <a:pt x="22" y="30"/>
                    </a:cubicBezTo>
                    <a:cubicBezTo>
                      <a:pt x="21" y="31"/>
                      <a:pt x="21" y="31"/>
                      <a:pt x="19" y="31"/>
                    </a:cubicBezTo>
                    <a:cubicBezTo>
                      <a:pt x="18" y="32"/>
                      <a:pt x="17" y="32"/>
                      <a:pt x="15" y="32"/>
                    </a:cubicBezTo>
                    <a:cubicBezTo>
                      <a:pt x="14" y="32"/>
                      <a:pt x="13" y="32"/>
                      <a:pt x="12" y="32"/>
                    </a:cubicBezTo>
                    <a:cubicBezTo>
                      <a:pt x="11" y="31"/>
                      <a:pt x="10" y="31"/>
                      <a:pt x="9" y="31"/>
                    </a:cubicBezTo>
                    <a:cubicBezTo>
                      <a:pt x="9" y="30"/>
                      <a:pt x="8" y="29"/>
                      <a:pt x="8" y="29"/>
                    </a:cubicBezTo>
                    <a:cubicBezTo>
                      <a:pt x="7" y="28"/>
                      <a:pt x="7" y="27"/>
                      <a:pt x="7" y="26"/>
                    </a:cubicBezTo>
                    <a:cubicBezTo>
                      <a:pt x="7" y="13"/>
                      <a:pt x="7" y="13"/>
                      <a:pt x="7" y="13"/>
                    </a:cubicBezTo>
                    <a:cubicBezTo>
                      <a:pt x="7" y="11"/>
                      <a:pt x="8" y="9"/>
                      <a:pt x="9" y="7"/>
                    </a:cubicBezTo>
                    <a:cubicBezTo>
                      <a:pt x="10" y="6"/>
                      <a:pt x="13" y="6"/>
                      <a:pt x="16" y="6"/>
                    </a:cubicBezTo>
                    <a:cubicBezTo>
                      <a:pt x="17" y="6"/>
                      <a:pt x="18" y="6"/>
                      <a:pt x="19" y="6"/>
                    </a:cubicBezTo>
                    <a:cubicBezTo>
                      <a:pt x="20" y="6"/>
                      <a:pt x="21" y="7"/>
                      <a:pt x="22" y="7"/>
                    </a:cubicBezTo>
                    <a:cubicBezTo>
                      <a:pt x="23" y="7"/>
                      <a:pt x="23" y="7"/>
                      <a:pt x="23" y="6"/>
                    </a:cubicBezTo>
                    <a:cubicBezTo>
                      <a:pt x="23" y="6"/>
                      <a:pt x="24" y="5"/>
                      <a:pt x="24" y="5"/>
                    </a:cubicBezTo>
                    <a:cubicBezTo>
                      <a:pt x="24" y="4"/>
                      <a:pt x="25" y="4"/>
                      <a:pt x="25" y="3"/>
                    </a:cubicBezTo>
                    <a:cubicBezTo>
                      <a:pt x="25" y="2"/>
                      <a:pt x="25" y="2"/>
                      <a:pt x="25" y="2"/>
                    </a:cubicBezTo>
                    <a:cubicBezTo>
                      <a:pt x="24" y="2"/>
                      <a:pt x="23" y="1"/>
                      <a:pt x="22" y="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8" name="Freeform 25"/>
              <p:cNvSpPr>
                <a:spLocks noEditPoints="1"/>
              </p:cNvSpPr>
              <p:nvPr/>
            </p:nvSpPr>
            <p:spPr bwMode="auto">
              <a:xfrm>
                <a:off x="2802" y="2387"/>
                <a:ext cx="64" cy="88"/>
              </a:xfrm>
              <a:custGeom>
                <a:avLst/>
                <a:gdLst>
                  <a:gd name="T0" fmla="*/ 19 w 27"/>
                  <a:gd name="T1" fmla="*/ 21 h 37"/>
                  <a:gd name="T2" fmla="*/ 21 w 27"/>
                  <a:gd name="T3" fmla="*/ 20 h 37"/>
                  <a:gd name="T4" fmla="*/ 24 w 27"/>
                  <a:gd name="T5" fmla="*/ 18 h 37"/>
                  <a:gd name="T6" fmla="*/ 26 w 27"/>
                  <a:gd name="T7" fmla="*/ 15 h 37"/>
                  <a:gd name="T8" fmla="*/ 26 w 27"/>
                  <a:gd name="T9" fmla="*/ 11 h 37"/>
                  <a:gd name="T10" fmla="*/ 23 w 27"/>
                  <a:gd name="T11" fmla="*/ 3 h 37"/>
                  <a:gd name="T12" fmla="*/ 12 w 27"/>
                  <a:gd name="T13" fmla="*/ 0 h 37"/>
                  <a:gd name="T14" fmla="*/ 2 w 27"/>
                  <a:gd name="T15" fmla="*/ 0 h 37"/>
                  <a:gd name="T16" fmla="*/ 0 w 27"/>
                  <a:gd name="T17" fmla="*/ 1 h 37"/>
                  <a:gd name="T18" fmla="*/ 0 w 27"/>
                  <a:gd name="T19" fmla="*/ 2 h 37"/>
                  <a:gd name="T20" fmla="*/ 0 w 27"/>
                  <a:gd name="T21" fmla="*/ 35 h 37"/>
                  <a:gd name="T22" fmla="*/ 0 w 27"/>
                  <a:gd name="T23" fmla="*/ 37 h 37"/>
                  <a:gd name="T24" fmla="*/ 2 w 27"/>
                  <a:gd name="T25" fmla="*/ 37 h 37"/>
                  <a:gd name="T26" fmla="*/ 5 w 27"/>
                  <a:gd name="T27" fmla="*/ 37 h 37"/>
                  <a:gd name="T28" fmla="*/ 6 w 27"/>
                  <a:gd name="T29" fmla="*/ 37 h 37"/>
                  <a:gd name="T30" fmla="*/ 7 w 27"/>
                  <a:gd name="T31" fmla="*/ 35 h 37"/>
                  <a:gd name="T32" fmla="*/ 7 w 27"/>
                  <a:gd name="T33" fmla="*/ 22 h 37"/>
                  <a:gd name="T34" fmla="*/ 12 w 27"/>
                  <a:gd name="T35" fmla="*/ 22 h 37"/>
                  <a:gd name="T36" fmla="*/ 12 w 27"/>
                  <a:gd name="T37" fmla="*/ 22 h 37"/>
                  <a:gd name="T38" fmla="*/ 19 w 27"/>
                  <a:gd name="T39" fmla="*/ 35 h 37"/>
                  <a:gd name="T40" fmla="*/ 20 w 27"/>
                  <a:gd name="T41" fmla="*/ 37 h 37"/>
                  <a:gd name="T42" fmla="*/ 21 w 27"/>
                  <a:gd name="T43" fmla="*/ 37 h 37"/>
                  <a:gd name="T44" fmla="*/ 25 w 27"/>
                  <a:gd name="T45" fmla="*/ 37 h 37"/>
                  <a:gd name="T46" fmla="*/ 27 w 27"/>
                  <a:gd name="T47" fmla="*/ 37 h 37"/>
                  <a:gd name="T48" fmla="*/ 26 w 27"/>
                  <a:gd name="T49" fmla="*/ 34 h 37"/>
                  <a:gd name="T50" fmla="*/ 19 w 27"/>
                  <a:gd name="T51" fmla="*/ 21 h 37"/>
                  <a:gd name="T52" fmla="*/ 18 w 27"/>
                  <a:gd name="T53" fmla="*/ 15 h 37"/>
                  <a:gd name="T54" fmla="*/ 14 w 27"/>
                  <a:gd name="T55" fmla="*/ 16 h 37"/>
                  <a:gd name="T56" fmla="*/ 7 w 27"/>
                  <a:gd name="T57" fmla="*/ 16 h 37"/>
                  <a:gd name="T58" fmla="*/ 7 w 27"/>
                  <a:gd name="T59" fmla="*/ 16 h 37"/>
                  <a:gd name="T60" fmla="*/ 7 w 27"/>
                  <a:gd name="T61" fmla="*/ 6 h 37"/>
                  <a:gd name="T62" fmla="*/ 7 w 27"/>
                  <a:gd name="T63" fmla="*/ 6 h 37"/>
                  <a:gd name="T64" fmla="*/ 12 w 27"/>
                  <a:gd name="T65" fmla="*/ 6 h 37"/>
                  <a:gd name="T66" fmla="*/ 17 w 27"/>
                  <a:gd name="T67" fmla="*/ 7 h 37"/>
                  <a:gd name="T68" fmla="*/ 19 w 27"/>
                  <a:gd name="T69" fmla="*/ 11 h 37"/>
                  <a:gd name="T70" fmla="*/ 18 w 27"/>
                  <a:gd name="T7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37">
                    <a:moveTo>
                      <a:pt x="19" y="21"/>
                    </a:moveTo>
                    <a:cubicBezTo>
                      <a:pt x="20" y="21"/>
                      <a:pt x="21" y="20"/>
                      <a:pt x="21" y="20"/>
                    </a:cubicBezTo>
                    <a:cubicBezTo>
                      <a:pt x="22" y="19"/>
                      <a:pt x="23" y="19"/>
                      <a:pt x="24" y="18"/>
                    </a:cubicBezTo>
                    <a:cubicBezTo>
                      <a:pt x="24" y="17"/>
                      <a:pt x="25" y="16"/>
                      <a:pt x="26" y="15"/>
                    </a:cubicBezTo>
                    <a:cubicBezTo>
                      <a:pt x="26" y="14"/>
                      <a:pt x="26" y="13"/>
                      <a:pt x="26" y="11"/>
                    </a:cubicBezTo>
                    <a:cubicBezTo>
                      <a:pt x="26" y="8"/>
                      <a:pt x="25" y="5"/>
                      <a:pt x="23" y="3"/>
                    </a:cubicBezTo>
                    <a:cubicBezTo>
                      <a:pt x="21" y="1"/>
                      <a:pt x="17" y="0"/>
                      <a:pt x="12" y="0"/>
                    </a:cubicBezTo>
                    <a:cubicBezTo>
                      <a:pt x="2" y="0"/>
                      <a:pt x="2" y="0"/>
                      <a:pt x="2" y="0"/>
                    </a:cubicBezTo>
                    <a:cubicBezTo>
                      <a:pt x="1" y="0"/>
                      <a:pt x="0" y="1"/>
                      <a:pt x="0" y="1"/>
                    </a:cubicBezTo>
                    <a:cubicBezTo>
                      <a:pt x="0" y="1"/>
                      <a:pt x="0" y="2"/>
                      <a:pt x="0" y="2"/>
                    </a:cubicBezTo>
                    <a:cubicBezTo>
                      <a:pt x="0" y="35"/>
                      <a:pt x="0" y="35"/>
                      <a:pt x="0" y="35"/>
                    </a:cubicBezTo>
                    <a:cubicBezTo>
                      <a:pt x="0" y="36"/>
                      <a:pt x="0" y="36"/>
                      <a:pt x="0" y="37"/>
                    </a:cubicBezTo>
                    <a:cubicBezTo>
                      <a:pt x="0" y="37"/>
                      <a:pt x="1" y="37"/>
                      <a:pt x="2" y="37"/>
                    </a:cubicBezTo>
                    <a:cubicBezTo>
                      <a:pt x="5" y="37"/>
                      <a:pt x="5" y="37"/>
                      <a:pt x="5" y="37"/>
                    </a:cubicBezTo>
                    <a:cubicBezTo>
                      <a:pt x="6" y="37"/>
                      <a:pt x="6" y="37"/>
                      <a:pt x="6" y="37"/>
                    </a:cubicBezTo>
                    <a:cubicBezTo>
                      <a:pt x="7" y="36"/>
                      <a:pt x="7" y="36"/>
                      <a:pt x="7" y="35"/>
                    </a:cubicBezTo>
                    <a:cubicBezTo>
                      <a:pt x="7" y="22"/>
                      <a:pt x="7" y="22"/>
                      <a:pt x="7" y="22"/>
                    </a:cubicBezTo>
                    <a:cubicBezTo>
                      <a:pt x="12" y="22"/>
                      <a:pt x="12" y="22"/>
                      <a:pt x="12" y="22"/>
                    </a:cubicBezTo>
                    <a:cubicBezTo>
                      <a:pt x="12" y="22"/>
                      <a:pt x="12" y="22"/>
                      <a:pt x="12" y="22"/>
                    </a:cubicBezTo>
                    <a:cubicBezTo>
                      <a:pt x="19" y="35"/>
                      <a:pt x="19" y="35"/>
                      <a:pt x="19" y="35"/>
                    </a:cubicBezTo>
                    <a:cubicBezTo>
                      <a:pt x="19" y="36"/>
                      <a:pt x="19" y="36"/>
                      <a:pt x="20" y="37"/>
                    </a:cubicBezTo>
                    <a:cubicBezTo>
                      <a:pt x="20" y="37"/>
                      <a:pt x="20" y="37"/>
                      <a:pt x="21" y="37"/>
                    </a:cubicBezTo>
                    <a:cubicBezTo>
                      <a:pt x="25" y="37"/>
                      <a:pt x="25" y="37"/>
                      <a:pt x="25" y="37"/>
                    </a:cubicBezTo>
                    <a:cubicBezTo>
                      <a:pt x="26" y="37"/>
                      <a:pt x="26" y="37"/>
                      <a:pt x="27" y="37"/>
                    </a:cubicBezTo>
                    <a:cubicBezTo>
                      <a:pt x="27" y="36"/>
                      <a:pt x="27" y="35"/>
                      <a:pt x="26" y="34"/>
                    </a:cubicBezTo>
                    <a:lnTo>
                      <a:pt x="19" y="21"/>
                    </a:lnTo>
                    <a:close/>
                    <a:moveTo>
                      <a:pt x="18" y="15"/>
                    </a:moveTo>
                    <a:cubicBezTo>
                      <a:pt x="16" y="16"/>
                      <a:pt x="15" y="16"/>
                      <a:pt x="14" y="16"/>
                    </a:cubicBezTo>
                    <a:cubicBezTo>
                      <a:pt x="7" y="16"/>
                      <a:pt x="7" y="16"/>
                      <a:pt x="7" y="16"/>
                    </a:cubicBezTo>
                    <a:cubicBezTo>
                      <a:pt x="7" y="16"/>
                      <a:pt x="7" y="16"/>
                      <a:pt x="7" y="16"/>
                    </a:cubicBezTo>
                    <a:cubicBezTo>
                      <a:pt x="7" y="6"/>
                      <a:pt x="7" y="6"/>
                      <a:pt x="7" y="6"/>
                    </a:cubicBezTo>
                    <a:cubicBezTo>
                      <a:pt x="7" y="6"/>
                      <a:pt x="7" y="6"/>
                      <a:pt x="7" y="6"/>
                    </a:cubicBezTo>
                    <a:cubicBezTo>
                      <a:pt x="12" y="6"/>
                      <a:pt x="12" y="6"/>
                      <a:pt x="12" y="6"/>
                    </a:cubicBezTo>
                    <a:cubicBezTo>
                      <a:pt x="14" y="6"/>
                      <a:pt x="16" y="6"/>
                      <a:pt x="17" y="7"/>
                    </a:cubicBezTo>
                    <a:cubicBezTo>
                      <a:pt x="19" y="8"/>
                      <a:pt x="19" y="9"/>
                      <a:pt x="19" y="11"/>
                    </a:cubicBezTo>
                    <a:cubicBezTo>
                      <a:pt x="19" y="13"/>
                      <a:pt x="19" y="14"/>
                      <a:pt x="18" y="15"/>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9" name="Freeform 26"/>
              <p:cNvSpPr>
                <a:spLocks/>
              </p:cNvSpPr>
              <p:nvPr/>
            </p:nvSpPr>
            <p:spPr bwMode="auto">
              <a:xfrm>
                <a:off x="2885" y="2387"/>
                <a:ext cx="55" cy="88"/>
              </a:xfrm>
              <a:custGeom>
                <a:avLst/>
                <a:gdLst>
                  <a:gd name="T0" fmla="*/ 20 w 23"/>
                  <a:gd name="T1" fmla="*/ 31 h 37"/>
                  <a:gd name="T2" fmla="*/ 8 w 23"/>
                  <a:gd name="T3" fmla="*/ 31 h 37"/>
                  <a:gd name="T4" fmla="*/ 7 w 23"/>
                  <a:gd name="T5" fmla="*/ 31 h 37"/>
                  <a:gd name="T6" fmla="*/ 7 w 23"/>
                  <a:gd name="T7" fmla="*/ 31 h 37"/>
                  <a:gd name="T8" fmla="*/ 7 w 23"/>
                  <a:gd name="T9" fmla="*/ 21 h 37"/>
                  <a:gd name="T10" fmla="*/ 8 w 23"/>
                  <a:gd name="T11" fmla="*/ 21 h 37"/>
                  <a:gd name="T12" fmla="*/ 17 w 23"/>
                  <a:gd name="T13" fmla="*/ 21 h 37"/>
                  <a:gd name="T14" fmla="*/ 18 w 23"/>
                  <a:gd name="T15" fmla="*/ 21 h 37"/>
                  <a:gd name="T16" fmla="*/ 19 w 23"/>
                  <a:gd name="T17" fmla="*/ 19 h 37"/>
                  <a:gd name="T18" fmla="*/ 19 w 23"/>
                  <a:gd name="T19" fmla="*/ 18 h 37"/>
                  <a:gd name="T20" fmla="*/ 20 w 23"/>
                  <a:gd name="T21" fmla="*/ 17 h 37"/>
                  <a:gd name="T22" fmla="*/ 19 w 23"/>
                  <a:gd name="T23" fmla="*/ 16 h 37"/>
                  <a:gd name="T24" fmla="*/ 18 w 23"/>
                  <a:gd name="T25" fmla="*/ 15 h 37"/>
                  <a:gd name="T26" fmla="*/ 7 w 23"/>
                  <a:gd name="T27" fmla="*/ 15 h 37"/>
                  <a:gd name="T28" fmla="*/ 7 w 23"/>
                  <a:gd name="T29" fmla="*/ 15 h 37"/>
                  <a:gd name="T30" fmla="*/ 7 w 23"/>
                  <a:gd name="T31" fmla="*/ 6 h 37"/>
                  <a:gd name="T32" fmla="*/ 8 w 23"/>
                  <a:gd name="T33" fmla="*/ 6 h 37"/>
                  <a:gd name="T34" fmla="*/ 19 w 23"/>
                  <a:gd name="T35" fmla="*/ 6 h 37"/>
                  <a:gd name="T36" fmla="*/ 21 w 23"/>
                  <a:gd name="T37" fmla="*/ 6 h 37"/>
                  <a:gd name="T38" fmla="*/ 22 w 23"/>
                  <a:gd name="T39" fmla="*/ 5 h 37"/>
                  <a:gd name="T40" fmla="*/ 22 w 23"/>
                  <a:gd name="T41" fmla="*/ 2 h 37"/>
                  <a:gd name="T42" fmla="*/ 22 w 23"/>
                  <a:gd name="T43" fmla="*/ 1 h 37"/>
                  <a:gd name="T44" fmla="*/ 20 w 23"/>
                  <a:gd name="T45" fmla="*/ 0 h 37"/>
                  <a:gd name="T46" fmla="*/ 2 w 23"/>
                  <a:gd name="T47" fmla="*/ 0 h 37"/>
                  <a:gd name="T48" fmla="*/ 1 w 23"/>
                  <a:gd name="T49" fmla="*/ 1 h 37"/>
                  <a:gd name="T50" fmla="*/ 0 w 23"/>
                  <a:gd name="T51" fmla="*/ 3 h 37"/>
                  <a:gd name="T52" fmla="*/ 0 w 23"/>
                  <a:gd name="T53" fmla="*/ 35 h 37"/>
                  <a:gd name="T54" fmla="*/ 1 w 23"/>
                  <a:gd name="T55" fmla="*/ 37 h 37"/>
                  <a:gd name="T56" fmla="*/ 2 w 23"/>
                  <a:gd name="T57" fmla="*/ 37 h 37"/>
                  <a:gd name="T58" fmla="*/ 21 w 23"/>
                  <a:gd name="T59" fmla="*/ 37 h 37"/>
                  <a:gd name="T60" fmla="*/ 22 w 23"/>
                  <a:gd name="T61" fmla="*/ 37 h 37"/>
                  <a:gd name="T62" fmla="*/ 23 w 23"/>
                  <a:gd name="T63" fmla="*/ 36 h 37"/>
                  <a:gd name="T64" fmla="*/ 23 w 23"/>
                  <a:gd name="T65" fmla="*/ 33 h 37"/>
                  <a:gd name="T66" fmla="*/ 22 w 23"/>
                  <a:gd name="T67" fmla="*/ 32 h 37"/>
                  <a:gd name="T68" fmla="*/ 20 w 23"/>
                  <a:gd name="T6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37">
                    <a:moveTo>
                      <a:pt x="20" y="31"/>
                    </a:moveTo>
                    <a:cubicBezTo>
                      <a:pt x="8" y="31"/>
                      <a:pt x="8" y="31"/>
                      <a:pt x="8" y="31"/>
                    </a:cubicBezTo>
                    <a:cubicBezTo>
                      <a:pt x="7" y="31"/>
                      <a:pt x="7" y="31"/>
                      <a:pt x="7" y="31"/>
                    </a:cubicBezTo>
                    <a:cubicBezTo>
                      <a:pt x="7" y="31"/>
                      <a:pt x="7" y="31"/>
                      <a:pt x="7" y="31"/>
                    </a:cubicBezTo>
                    <a:cubicBezTo>
                      <a:pt x="7" y="21"/>
                      <a:pt x="7" y="21"/>
                      <a:pt x="7" y="21"/>
                    </a:cubicBezTo>
                    <a:cubicBezTo>
                      <a:pt x="7" y="21"/>
                      <a:pt x="7" y="21"/>
                      <a:pt x="8" y="21"/>
                    </a:cubicBezTo>
                    <a:cubicBezTo>
                      <a:pt x="17" y="21"/>
                      <a:pt x="17" y="21"/>
                      <a:pt x="17" y="21"/>
                    </a:cubicBezTo>
                    <a:cubicBezTo>
                      <a:pt x="17" y="21"/>
                      <a:pt x="18" y="21"/>
                      <a:pt x="18" y="21"/>
                    </a:cubicBezTo>
                    <a:cubicBezTo>
                      <a:pt x="19" y="21"/>
                      <a:pt x="19" y="20"/>
                      <a:pt x="19" y="19"/>
                    </a:cubicBezTo>
                    <a:cubicBezTo>
                      <a:pt x="19" y="19"/>
                      <a:pt x="19" y="19"/>
                      <a:pt x="19" y="18"/>
                    </a:cubicBezTo>
                    <a:cubicBezTo>
                      <a:pt x="20" y="18"/>
                      <a:pt x="20" y="17"/>
                      <a:pt x="20" y="17"/>
                    </a:cubicBezTo>
                    <a:cubicBezTo>
                      <a:pt x="20" y="16"/>
                      <a:pt x="20" y="16"/>
                      <a:pt x="19" y="16"/>
                    </a:cubicBezTo>
                    <a:cubicBezTo>
                      <a:pt x="19" y="15"/>
                      <a:pt x="19" y="15"/>
                      <a:pt x="18" y="15"/>
                    </a:cubicBezTo>
                    <a:cubicBezTo>
                      <a:pt x="7" y="15"/>
                      <a:pt x="7" y="15"/>
                      <a:pt x="7" y="15"/>
                    </a:cubicBezTo>
                    <a:cubicBezTo>
                      <a:pt x="7" y="15"/>
                      <a:pt x="7" y="15"/>
                      <a:pt x="7" y="15"/>
                    </a:cubicBezTo>
                    <a:cubicBezTo>
                      <a:pt x="7" y="6"/>
                      <a:pt x="7" y="6"/>
                      <a:pt x="7" y="6"/>
                    </a:cubicBezTo>
                    <a:cubicBezTo>
                      <a:pt x="7" y="6"/>
                      <a:pt x="7" y="6"/>
                      <a:pt x="8" y="6"/>
                    </a:cubicBezTo>
                    <a:cubicBezTo>
                      <a:pt x="19" y="6"/>
                      <a:pt x="19" y="6"/>
                      <a:pt x="19" y="6"/>
                    </a:cubicBezTo>
                    <a:cubicBezTo>
                      <a:pt x="20" y="6"/>
                      <a:pt x="21" y="6"/>
                      <a:pt x="21" y="6"/>
                    </a:cubicBezTo>
                    <a:cubicBezTo>
                      <a:pt x="22" y="6"/>
                      <a:pt x="22" y="5"/>
                      <a:pt x="22" y="5"/>
                    </a:cubicBezTo>
                    <a:cubicBezTo>
                      <a:pt x="22" y="2"/>
                      <a:pt x="22" y="2"/>
                      <a:pt x="22" y="2"/>
                    </a:cubicBezTo>
                    <a:cubicBezTo>
                      <a:pt x="22" y="1"/>
                      <a:pt x="22" y="1"/>
                      <a:pt x="22" y="1"/>
                    </a:cubicBezTo>
                    <a:cubicBezTo>
                      <a:pt x="21" y="1"/>
                      <a:pt x="21" y="0"/>
                      <a:pt x="20" y="0"/>
                    </a:cubicBezTo>
                    <a:cubicBezTo>
                      <a:pt x="2" y="0"/>
                      <a:pt x="2" y="0"/>
                      <a:pt x="2" y="0"/>
                    </a:cubicBezTo>
                    <a:cubicBezTo>
                      <a:pt x="1" y="0"/>
                      <a:pt x="1" y="1"/>
                      <a:pt x="1" y="1"/>
                    </a:cubicBezTo>
                    <a:cubicBezTo>
                      <a:pt x="0" y="1"/>
                      <a:pt x="0" y="2"/>
                      <a:pt x="0" y="3"/>
                    </a:cubicBezTo>
                    <a:cubicBezTo>
                      <a:pt x="0" y="35"/>
                      <a:pt x="0" y="35"/>
                      <a:pt x="0" y="35"/>
                    </a:cubicBezTo>
                    <a:cubicBezTo>
                      <a:pt x="0" y="36"/>
                      <a:pt x="0" y="36"/>
                      <a:pt x="1" y="37"/>
                    </a:cubicBezTo>
                    <a:cubicBezTo>
                      <a:pt x="1" y="37"/>
                      <a:pt x="2" y="37"/>
                      <a:pt x="2" y="37"/>
                    </a:cubicBezTo>
                    <a:cubicBezTo>
                      <a:pt x="21" y="37"/>
                      <a:pt x="21" y="37"/>
                      <a:pt x="21" y="37"/>
                    </a:cubicBezTo>
                    <a:cubicBezTo>
                      <a:pt x="21" y="37"/>
                      <a:pt x="22" y="37"/>
                      <a:pt x="22" y="37"/>
                    </a:cubicBezTo>
                    <a:cubicBezTo>
                      <a:pt x="23" y="37"/>
                      <a:pt x="23" y="36"/>
                      <a:pt x="23" y="36"/>
                    </a:cubicBezTo>
                    <a:cubicBezTo>
                      <a:pt x="23" y="33"/>
                      <a:pt x="23" y="33"/>
                      <a:pt x="23" y="33"/>
                    </a:cubicBezTo>
                    <a:cubicBezTo>
                      <a:pt x="23" y="32"/>
                      <a:pt x="23" y="32"/>
                      <a:pt x="22" y="32"/>
                    </a:cubicBezTo>
                    <a:cubicBezTo>
                      <a:pt x="22"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0" name="Freeform 27"/>
              <p:cNvSpPr>
                <a:spLocks/>
              </p:cNvSpPr>
              <p:nvPr/>
            </p:nvSpPr>
            <p:spPr bwMode="auto">
              <a:xfrm>
                <a:off x="2954" y="2387"/>
                <a:ext cx="45" cy="88"/>
              </a:xfrm>
              <a:custGeom>
                <a:avLst/>
                <a:gdLst>
                  <a:gd name="T0" fmla="*/ 12 w 19"/>
                  <a:gd name="T1" fmla="*/ 1 h 37"/>
                  <a:gd name="T2" fmla="*/ 11 w 19"/>
                  <a:gd name="T3" fmla="*/ 2 h 37"/>
                  <a:gd name="T4" fmla="*/ 1 w 19"/>
                  <a:gd name="T5" fmla="*/ 35 h 37"/>
                  <a:gd name="T6" fmla="*/ 0 w 19"/>
                  <a:gd name="T7" fmla="*/ 37 h 37"/>
                  <a:gd name="T8" fmla="*/ 2 w 19"/>
                  <a:gd name="T9" fmla="*/ 37 h 37"/>
                  <a:gd name="T10" fmla="*/ 5 w 19"/>
                  <a:gd name="T11" fmla="*/ 37 h 37"/>
                  <a:gd name="T12" fmla="*/ 7 w 19"/>
                  <a:gd name="T13" fmla="*/ 37 h 37"/>
                  <a:gd name="T14" fmla="*/ 7 w 19"/>
                  <a:gd name="T15" fmla="*/ 35 h 37"/>
                  <a:gd name="T16" fmla="*/ 9 w 19"/>
                  <a:gd name="T17" fmla="*/ 29 h 37"/>
                  <a:gd name="T18" fmla="*/ 19 w 19"/>
                  <a:gd name="T19" fmla="*/ 29 h 37"/>
                  <a:gd name="T20" fmla="*/ 18 w 19"/>
                  <a:gd name="T21" fmla="*/ 24 h 37"/>
                  <a:gd name="T22" fmla="*/ 11 w 19"/>
                  <a:gd name="T23" fmla="*/ 24 h 37"/>
                  <a:gd name="T24" fmla="*/ 15 w 19"/>
                  <a:gd name="T25" fmla="*/ 10 h 37"/>
                  <a:gd name="T26" fmla="*/ 17 w 19"/>
                  <a:gd name="T27" fmla="*/ 15 h 37"/>
                  <a:gd name="T28" fmla="*/ 14 w 19"/>
                  <a:gd name="T29" fmla="*/ 0 h 37"/>
                  <a:gd name="T30" fmla="*/ 13 w 19"/>
                  <a:gd name="T31" fmla="*/ 0 h 37"/>
                  <a:gd name="T32" fmla="*/ 12 w 19"/>
                  <a:gd name="T3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7">
                    <a:moveTo>
                      <a:pt x="12" y="1"/>
                    </a:moveTo>
                    <a:cubicBezTo>
                      <a:pt x="12" y="1"/>
                      <a:pt x="11" y="2"/>
                      <a:pt x="11" y="2"/>
                    </a:cubicBezTo>
                    <a:cubicBezTo>
                      <a:pt x="1" y="35"/>
                      <a:pt x="1" y="35"/>
                      <a:pt x="1" y="35"/>
                    </a:cubicBezTo>
                    <a:cubicBezTo>
                      <a:pt x="0" y="36"/>
                      <a:pt x="0" y="37"/>
                      <a:pt x="0" y="37"/>
                    </a:cubicBezTo>
                    <a:cubicBezTo>
                      <a:pt x="1" y="37"/>
                      <a:pt x="1" y="37"/>
                      <a:pt x="2" y="37"/>
                    </a:cubicBezTo>
                    <a:cubicBezTo>
                      <a:pt x="5" y="37"/>
                      <a:pt x="5" y="37"/>
                      <a:pt x="5" y="37"/>
                    </a:cubicBezTo>
                    <a:cubicBezTo>
                      <a:pt x="6" y="37"/>
                      <a:pt x="6" y="37"/>
                      <a:pt x="7" y="37"/>
                    </a:cubicBezTo>
                    <a:cubicBezTo>
                      <a:pt x="7" y="36"/>
                      <a:pt x="7" y="36"/>
                      <a:pt x="7" y="35"/>
                    </a:cubicBezTo>
                    <a:cubicBezTo>
                      <a:pt x="9" y="29"/>
                      <a:pt x="9" y="29"/>
                      <a:pt x="9" y="29"/>
                    </a:cubicBezTo>
                    <a:cubicBezTo>
                      <a:pt x="19" y="29"/>
                      <a:pt x="19" y="29"/>
                      <a:pt x="19" y="29"/>
                    </a:cubicBezTo>
                    <a:cubicBezTo>
                      <a:pt x="18" y="24"/>
                      <a:pt x="18" y="24"/>
                      <a:pt x="18" y="24"/>
                    </a:cubicBezTo>
                    <a:cubicBezTo>
                      <a:pt x="11" y="24"/>
                      <a:pt x="11" y="24"/>
                      <a:pt x="11" y="24"/>
                    </a:cubicBezTo>
                    <a:cubicBezTo>
                      <a:pt x="15" y="10"/>
                      <a:pt x="15" y="10"/>
                      <a:pt x="15" y="10"/>
                    </a:cubicBezTo>
                    <a:cubicBezTo>
                      <a:pt x="17" y="15"/>
                      <a:pt x="17" y="15"/>
                      <a:pt x="17" y="15"/>
                    </a:cubicBezTo>
                    <a:cubicBezTo>
                      <a:pt x="14" y="0"/>
                      <a:pt x="14" y="0"/>
                      <a:pt x="14" y="0"/>
                    </a:cubicBezTo>
                    <a:cubicBezTo>
                      <a:pt x="13" y="0"/>
                      <a:pt x="13" y="0"/>
                      <a:pt x="13" y="0"/>
                    </a:cubicBezTo>
                    <a:cubicBezTo>
                      <a:pt x="13" y="0"/>
                      <a:pt x="12" y="1"/>
                      <a:pt x="12"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1" name="Freeform 28"/>
              <p:cNvSpPr>
                <a:spLocks/>
              </p:cNvSpPr>
              <p:nvPr/>
            </p:nvSpPr>
            <p:spPr bwMode="auto">
              <a:xfrm>
                <a:off x="3222" y="2052"/>
                <a:ext cx="12" cy="2"/>
              </a:xfrm>
              <a:custGeom>
                <a:avLst/>
                <a:gdLst>
                  <a:gd name="T0" fmla="*/ 5 w 5"/>
                  <a:gd name="T1" fmla="*/ 0 h 1"/>
                  <a:gd name="T2" fmla="*/ 5 w 5"/>
                  <a:gd name="T3" fmla="*/ 0 h 1"/>
                  <a:gd name="T4" fmla="*/ 5 w 5"/>
                  <a:gd name="T5" fmla="*/ 0 h 1"/>
                  <a:gd name="T6" fmla="*/ 0 w 5"/>
                  <a:gd name="T7" fmla="*/ 1 h 1"/>
                  <a:gd name="T8" fmla="*/ 0 w 5"/>
                  <a:gd name="T9" fmla="*/ 1 h 1"/>
                  <a:gd name="T10" fmla="*/ 5 w 5"/>
                  <a:gd name="T11" fmla="*/ 0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5" y="0"/>
                      <a:pt x="5" y="0"/>
                      <a:pt x="5" y="0"/>
                    </a:cubicBezTo>
                    <a:cubicBezTo>
                      <a:pt x="5" y="0"/>
                      <a:pt x="5" y="0"/>
                      <a:pt x="5" y="0"/>
                    </a:cubicBezTo>
                    <a:cubicBezTo>
                      <a:pt x="0" y="1"/>
                      <a:pt x="0" y="1"/>
                      <a:pt x="0" y="1"/>
                    </a:cubicBezTo>
                    <a:cubicBezTo>
                      <a:pt x="0" y="1"/>
                      <a:pt x="0" y="1"/>
                      <a:pt x="0" y="1"/>
                    </a:cubicBezTo>
                    <a:cubicBezTo>
                      <a:pt x="5" y="0"/>
                      <a:pt x="5" y="0"/>
                      <a:pt x="5" y="0"/>
                    </a:cubicBezTo>
                    <a:cubicBezTo>
                      <a:pt x="5" y="0"/>
                      <a:pt x="5" y="0"/>
                      <a:pt x="5" y="0"/>
                    </a:cubicBezTo>
                  </a:path>
                </a:pathLst>
              </a:custGeom>
              <a:solidFill>
                <a:srgbClr val="F5B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2" name="Freeform 29"/>
              <p:cNvSpPr>
                <a:spLocks noEditPoints="1"/>
              </p:cNvSpPr>
              <p:nvPr/>
            </p:nvSpPr>
            <p:spPr bwMode="auto">
              <a:xfrm>
                <a:off x="3077" y="2052"/>
                <a:ext cx="164" cy="200"/>
              </a:xfrm>
              <a:custGeom>
                <a:avLst/>
                <a:gdLst>
                  <a:gd name="T0" fmla="*/ 33 w 69"/>
                  <a:gd name="T1" fmla="*/ 42 h 84"/>
                  <a:gd name="T2" fmla="*/ 35 w 69"/>
                  <a:gd name="T3" fmla="*/ 42 h 84"/>
                  <a:gd name="T4" fmla="*/ 35 w 69"/>
                  <a:gd name="T5" fmla="*/ 59 h 84"/>
                  <a:gd name="T6" fmla="*/ 33 w 69"/>
                  <a:gd name="T7" fmla="*/ 42 h 84"/>
                  <a:gd name="T8" fmla="*/ 66 w 69"/>
                  <a:gd name="T9" fmla="*/ 0 h 84"/>
                  <a:gd name="T10" fmla="*/ 64 w 69"/>
                  <a:gd name="T11" fmla="*/ 13 h 84"/>
                  <a:gd name="T12" fmla="*/ 64 w 69"/>
                  <a:gd name="T13" fmla="*/ 13 h 84"/>
                  <a:gd name="T14" fmla="*/ 56 w 69"/>
                  <a:gd name="T15" fmla="*/ 33 h 84"/>
                  <a:gd name="T16" fmla="*/ 45 w 69"/>
                  <a:gd name="T17" fmla="*/ 59 h 84"/>
                  <a:gd name="T18" fmla="*/ 41 w 69"/>
                  <a:gd name="T19" fmla="*/ 42 h 84"/>
                  <a:gd name="T20" fmla="*/ 49 w 69"/>
                  <a:gd name="T21" fmla="*/ 16 h 84"/>
                  <a:gd name="T22" fmla="*/ 48 w 69"/>
                  <a:gd name="T23" fmla="*/ 14 h 84"/>
                  <a:gd name="T24" fmla="*/ 48 w 69"/>
                  <a:gd name="T25" fmla="*/ 14 h 84"/>
                  <a:gd name="T26" fmla="*/ 48 w 69"/>
                  <a:gd name="T27" fmla="*/ 14 h 84"/>
                  <a:gd name="T28" fmla="*/ 48 w 69"/>
                  <a:gd name="T29" fmla="*/ 14 h 84"/>
                  <a:gd name="T30" fmla="*/ 46 w 69"/>
                  <a:gd name="T31" fmla="*/ 15 h 84"/>
                  <a:gd name="T32" fmla="*/ 40 w 69"/>
                  <a:gd name="T33" fmla="*/ 34 h 84"/>
                  <a:gd name="T34" fmla="*/ 39 w 69"/>
                  <a:gd name="T35" fmla="*/ 22 h 84"/>
                  <a:gd name="T36" fmla="*/ 38 w 69"/>
                  <a:gd name="T37" fmla="*/ 38 h 84"/>
                  <a:gd name="T38" fmla="*/ 34 w 69"/>
                  <a:gd name="T39" fmla="*/ 36 h 84"/>
                  <a:gd name="T40" fmla="*/ 30 w 69"/>
                  <a:gd name="T41" fmla="*/ 23 h 84"/>
                  <a:gd name="T42" fmla="*/ 28 w 69"/>
                  <a:gd name="T43" fmla="*/ 23 h 84"/>
                  <a:gd name="T44" fmla="*/ 22 w 69"/>
                  <a:gd name="T45" fmla="*/ 15 h 84"/>
                  <a:gd name="T46" fmla="*/ 21 w 69"/>
                  <a:gd name="T47" fmla="*/ 14 h 84"/>
                  <a:gd name="T48" fmla="*/ 21 w 69"/>
                  <a:gd name="T49" fmla="*/ 14 h 84"/>
                  <a:gd name="T50" fmla="*/ 21 w 69"/>
                  <a:gd name="T51" fmla="*/ 14 h 84"/>
                  <a:gd name="T52" fmla="*/ 21 w 69"/>
                  <a:gd name="T53" fmla="*/ 14 h 84"/>
                  <a:gd name="T54" fmla="*/ 20 w 69"/>
                  <a:gd name="T55" fmla="*/ 16 h 84"/>
                  <a:gd name="T56" fmla="*/ 28 w 69"/>
                  <a:gd name="T57" fmla="*/ 42 h 84"/>
                  <a:gd name="T58" fmla="*/ 28 w 69"/>
                  <a:gd name="T59" fmla="*/ 59 h 84"/>
                  <a:gd name="T60" fmla="*/ 13 w 69"/>
                  <a:gd name="T61" fmla="*/ 33 h 84"/>
                  <a:gd name="T62" fmla="*/ 13 w 69"/>
                  <a:gd name="T63" fmla="*/ 33 h 84"/>
                  <a:gd name="T64" fmla="*/ 5 w 69"/>
                  <a:gd name="T65" fmla="*/ 13 h 84"/>
                  <a:gd name="T66" fmla="*/ 5 w 69"/>
                  <a:gd name="T67" fmla="*/ 10 h 84"/>
                  <a:gd name="T68" fmla="*/ 0 w 69"/>
                  <a:gd name="T69" fmla="*/ 11 h 84"/>
                  <a:gd name="T70" fmla="*/ 9 w 69"/>
                  <a:gd name="T71" fmla="*/ 36 h 84"/>
                  <a:gd name="T72" fmla="*/ 19 w 69"/>
                  <a:gd name="T73" fmla="*/ 61 h 84"/>
                  <a:gd name="T74" fmla="*/ 19 w 69"/>
                  <a:gd name="T75" fmla="*/ 68 h 84"/>
                  <a:gd name="T76" fmla="*/ 19 w 69"/>
                  <a:gd name="T77" fmla="*/ 75 h 84"/>
                  <a:gd name="T78" fmla="*/ 23 w 69"/>
                  <a:gd name="T79" fmla="*/ 84 h 84"/>
                  <a:gd name="T80" fmla="*/ 51 w 69"/>
                  <a:gd name="T81" fmla="*/ 79 h 84"/>
                  <a:gd name="T82" fmla="*/ 51 w 69"/>
                  <a:gd name="T83" fmla="*/ 71 h 84"/>
                  <a:gd name="T84" fmla="*/ 51 w 69"/>
                  <a:gd name="T85" fmla="*/ 64 h 84"/>
                  <a:gd name="T86" fmla="*/ 60 w 69"/>
                  <a:gd name="T87" fmla="*/ 36 h 84"/>
                  <a:gd name="T88" fmla="*/ 69 w 69"/>
                  <a:gd name="T89"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84">
                    <a:moveTo>
                      <a:pt x="33" y="42"/>
                    </a:moveTo>
                    <a:cubicBezTo>
                      <a:pt x="33" y="42"/>
                      <a:pt x="33" y="42"/>
                      <a:pt x="33" y="42"/>
                    </a:cubicBezTo>
                    <a:cubicBezTo>
                      <a:pt x="33" y="42"/>
                      <a:pt x="34" y="41"/>
                      <a:pt x="34" y="41"/>
                    </a:cubicBezTo>
                    <a:cubicBezTo>
                      <a:pt x="35" y="41"/>
                      <a:pt x="35" y="42"/>
                      <a:pt x="35" y="42"/>
                    </a:cubicBezTo>
                    <a:cubicBezTo>
                      <a:pt x="35" y="42"/>
                      <a:pt x="35" y="42"/>
                      <a:pt x="35" y="42"/>
                    </a:cubicBezTo>
                    <a:cubicBezTo>
                      <a:pt x="35" y="59"/>
                      <a:pt x="35" y="59"/>
                      <a:pt x="35" y="59"/>
                    </a:cubicBezTo>
                    <a:cubicBezTo>
                      <a:pt x="33" y="59"/>
                      <a:pt x="33" y="59"/>
                      <a:pt x="33" y="59"/>
                    </a:cubicBezTo>
                    <a:cubicBezTo>
                      <a:pt x="33" y="42"/>
                      <a:pt x="33" y="42"/>
                      <a:pt x="33" y="42"/>
                    </a:cubicBezTo>
                    <a:cubicBezTo>
                      <a:pt x="33" y="42"/>
                      <a:pt x="33" y="42"/>
                      <a:pt x="33" y="42"/>
                    </a:cubicBezTo>
                    <a:moveTo>
                      <a:pt x="66" y="0"/>
                    </a:moveTo>
                    <a:cubicBezTo>
                      <a:pt x="61" y="1"/>
                      <a:pt x="61" y="1"/>
                      <a:pt x="61" y="1"/>
                    </a:cubicBezTo>
                    <a:cubicBezTo>
                      <a:pt x="62" y="4"/>
                      <a:pt x="64" y="9"/>
                      <a:pt x="64" y="13"/>
                    </a:cubicBezTo>
                    <a:cubicBezTo>
                      <a:pt x="64" y="13"/>
                      <a:pt x="64" y="13"/>
                      <a:pt x="64" y="13"/>
                    </a:cubicBezTo>
                    <a:cubicBezTo>
                      <a:pt x="64" y="13"/>
                      <a:pt x="64" y="13"/>
                      <a:pt x="64" y="13"/>
                    </a:cubicBezTo>
                    <a:cubicBezTo>
                      <a:pt x="64" y="20"/>
                      <a:pt x="61" y="27"/>
                      <a:pt x="56" y="33"/>
                    </a:cubicBezTo>
                    <a:cubicBezTo>
                      <a:pt x="56" y="33"/>
                      <a:pt x="56" y="33"/>
                      <a:pt x="56" y="33"/>
                    </a:cubicBezTo>
                    <a:cubicBezTo>
                      <a:pt x="56" y="33"/>
                      <a:pt x="56" y="33"/>
                      <a:pt x="56" y="33"/>
                    </a:cubicBezTo>
                    <a:cubicBezTo>
                      <a:pt x="55" y="34"/>
                      <a:pt x="46" y="46"/>
                      <a:pt x="45" y="59"/>
                    </a:cubicBezTo>
                    <a:cubicBezTo>
                      <a:pt x="41" y="59"/>
                      <a:pt x="41" y="59"/>
                      <a:pt x="41" y="59"/>
                    </a:cubicBezTo>
                    <a:cubicBezTo>
                      <a:pt x="41" y="42"/>
                      <a:pt x="41" y="42"/>
                      <a:pt x="41" y="42"/>
                    </a:cubicBezTo>
                    <a:cubicBezTo>
                      <a:pt x="41" y="42"/>
                      <a:pt x="41" y="42"/>
                      <a:pt x="41" y="42"/>
                    </a:cubicBezTo>
                    <a:cubicBezTo>
                      <a:pt x="49" y="16"/>
                      <a:pt x="49" y="16"/>
                      <a:pt x="49" y="16"/>
                    </a:cubicBezTo>
                    <a:cubicBezTo>
                      <a:pt x="49" y="16"/>
                      <a:pt x="49" y="16"/>
                      <a:pt x="49" y="16"/>
                    </a:cubicBezTo>
                    <a:cubicBezTo>
                      <a:pt x="49" y="15"/>
                      <a:pt x="49" y="15"/>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7" y="14"/>
                      <a:pt x="47" y="15"/>
                      <a:pt x="46" y="15"/>
                    </a:cubicBezTo>
                    <a:cubicBezTo>
                      <a:pt x="46" y="15"/>
                      <a:pt x="46" y="15"/>
                      <a:pt x="46" y="15"/>
                    </a:cubicBezTo>
                    <a:cubicBezTo>
                      <a:pt x="46" y="15"/>
                      <a:pt x="46" y="15"/>
                      <a:pt x="46" y="15"/>
                    </a:cubicBezTo>
                    <a:cubicBezTo>
                      <a:pt x="40" y="34"/>
                      <a:pt x="40" y="34"/>
                      <a:pt x="40" y="34"/>
                    </a:cubicBezTo>
                    <a:cubicBezTo>
                      <a:pt x="40" y="23"/>
                      <a:pt x="40" y="23"/>
                      <a:pt x="40" y="23"/>
                    </a:cubicBezTo>
                    <a:cubicBezTo>
                      <a:pt x="40" y="23"/>
                      <a:pt x="40" y="22"/>
                      <a:pt x="39" y="22"/>
                    </a:cubicBezTo>
                    <a:cubicBezTo>
                      <a:pt x="39" y="22"/>
                      <a:pt x="38" y="23"/>
                      <a:pt x="38" y="23"/>
                    </a:cubicBezTo>
                    <a:cubicBezTo>
                      <a:pt x="38" y="38"/>
                      <a:pt x="38" y="38"/>
                      <a:pt x="38" y="38"/>
                    </a:cubicBezTo>
                    <a:cubicBezTo>
                      <a:pt x="38" y="38"/>
                      <a:pt x="38" y="38"/>
                      <a:pt x="38" y="38"/>
                    </a:cubicBezTo>
                    <a:cubicBezTo>
                      <a:pt x="37" y="37"/>
                      <a:pt x="36" y="36"/>
                      <a:pt x="34" y="36"/>
                    </a:cubicBezTo>
                    <a:cubicBezTo>
                      <a:pt x="33" y="36"/>
                      <a:pt x="31" y="37"/>
                      <a:pt x="30" y="38"/>
                    </a:cubicBezTo>
                    <a:cubicBezTo>
                      <a:pt x="30" y="23"/>
                      <a:pt x="30" y="23"/>
                      <a:pt x="30" y="23"/>
                    </a:cubicBezTo>
                    <a:cubicBezTo>
                      <a:pt x="30" y="23"/>
                      <a:pt x="30" y="22"/>
                      <a:pt x="29" y="22"/>
                    </a:cubicBezTo>
                    <a:cubicBezTo>
                      <a:pt x="29" y="22"/>
                      <a:pt x="28" y="23"/>
                      <a:pt x="28" y="23"/>
                    </a:cubicBezTo>
                    <a:cubicBezTo>
                      <a:pt x="28" y="34"/>
                      <a:pt x="28" y="34"/>
                      <a:pt x="28" y="34"/>
                    </a:cubicBezTo>
                    <a:cubicBezTo>
                      <a:pt x="22" y="15"/>
                      <a:pt x="22" y="15"/>
                      <a:pt x="22" y="15"/>
                    </a:cubicBezTo>
                    <a:cubicBezTo>
                      <a:pt x="22" y="15"/>
                      <a:pt x="22" y="15"/>
                      <a:pt x="22" y="15"/>
                    </a:cubicBezTo>
                    <a:cubicBezTo>
                      <a:pt x="22" y="15"/>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0" y="15"/>
                      <a:pt x="20" y="15"/>
                      <a:pt x="20" y="16"/>
                    </a:cubicBezTo>
                    <a:cubicBezTo>
                      <a:pt x="20" y="16"/>
                      <a:pt x="20" y="16"/>
                      <a:pt x="20" y="16"/>
                    </a:cubicBezTo>
                    <a:cubicBezTo>
                      <a:pt x="28" y="42"/>
                      <a:pt x="28" y="42"/>
                      <a:pt x="28" y="42"/>
                    </a:cubicBezTo>
                    <a:cubicBezTo>
                      <a:pt x="28" y="42"/>
                      <a:pt x="28" y="42"/>
                      <a:pt x="28" y="42"/>
                    </a:cubicBezTo>
                    <a:cubicBezTo>
                      <a:pt x="28" y="59"/>
                      <a:pt x="28" y="59"/>
                      <a:pt x="28" y="59"/>
                    </a:cubicBezTo>
                    <a:cubicBezTo>
                      <a:pt x="24" y="59"/>
                      <a:pt x="24" y="59"/>
                      <a:pt x="24" y="59"/>
                    </a:cubicBezTo>
                    <a:cubicBezTo>
                      <a:pt x="23" y="46"/>
                      <a:pt x="13" y="34"/>
                      <a:pt x="13" y="33"/>
                    </a:cubicBezTo>
                    <a:cubicBezTo>
                      <a:pt x="13" y="33"/>
                      <a:pt x="13" y="33"/>
                      <a:pt x="13" y="33"/>
                    </a:cubicBezTo>
                    <a:cubicBezTo>
                      <a:pt x="13" y="33"/>
                      <a:pt x="13" y="33"/>
                      <a:pt x="13" y="33"/>
                    </a:cubicBezTo>
                    <a:cubicBezTo>
                      <a:pt x="8" y="27"/>
                      <a:pt x="5" y="20"/>
                      <a:pt x="5" y="13"/>
                    </a:cubicBezTo>
                    <a:cubicBezTo>
                      <a:pt x="5" y="13"/>
                      <a:pt x="5" y="13"/>
                      <a:pt x="5" y="13"/>
                    </a:cubicBezTo>
                    <a:cubicBezTo>
                      <a:pt x="5" y="13"/>
                      <a:pt x="5" y="13"/>
                      <a:pt x="5" y="13"/>
                    </a:cubicBezTo>
                    <a:cubicBezTo>
                      <a:pt x="5" y="12"/>
                      <a:pt x="5" y="11"/>
                      <a:pt x="5" y="10"/>
                    </a:cubicBezTo>
                    <a:cubicBezTo>
                      <a:pt x="0" y="11"/>
                      <a:pt x="0" y="11"/>
                      <a:pt x="0" y="11"/>
                    </a:cubicBezTo>
                    <a:cubicBezTo>
                      <a:pt x="0" y="11"/>
                      <a:pt x="0" y="11"/>
                      <a:pt x="0" y="11"/>
                    </a:cubicBezTo>
                    <a:cubicBezTo>
                      <a:pt x="0" y="12"/>
                      <a:pt x="0" y="12"/>
                      <a:pt x="0" y="13"/>
                    </a:cubicBezTo>
                    <a:cubicBezTo>
                      <a:pt x="0" y="22"/>
                      <a:pt x="3" y="30"/>
                      <a:pt x="9" y="36"/>
                    </a:cubicBezTo>
                    <a:cubicBezTo>
                      <a:pt x="9" y="36"/>
                      <a:pt x="9" y="36"/>
                      <a:pt x="9" y="36"/>
                    </a:cubicBezTo>
                    <a:cubicBezTo>
                      <a:pt x="9" y="36"/>
                      <a:pt x="18" y="49"/>
                      <a:pt x="19" y="61"/>
                    </a:cubicBezTo>
                    <a:cubicBezTo>
                      <a:pt x="18" y="61"/>
                      <a:pt x="17" y="63"/>
                      <a:pt x="17" y="64"/>
                    </a:cubicBezTo>
                    <a:cubicBezTo>
                      <a:pt x="17" y="65"/>
                      <a:pt x="18" y="67"/>
                      <a:pt x="19" y="68"/>
                    </a:cubicBezTo>
                    <a:cubicBezTo>
                      <a:pt x="18" y="68"/>
                      <a:pt x="17" y="70"/>
                      <a:pt x="17" y="71"/>
                    </a:cubicBezTo>
                    <a:cubicBezTo>
                      <a:pt x="17" y="73"/>
                      <a:pt x="18" y="74"/>
                      <a:pt x="19" y="75"/>
                    </a:cubicBezTo>
                    <a:cubicBezTo>
                      <a:pt x="18" y="76"/>
                      <a:pt x="17" y="77"/>
                      <a:pt x="17" y="79"/>
                    </a:cubicBezTo>
                    <a:cubicBezTo>
                      <a:pt x="17" y="81"/>
                      <a:pt x="20" y="84"/>
                      <a:pt x="23" y="84"/>
                    </a:cubicBezTo>
                    <a:cubicBezTo>
                      <a:pt x="46" y="84"/>
                      <a:pt x="46" y="84"/>
                      <a:pt x="46" y="84"/>
                    </a:cubicBezTo>
                    <a:cubicBezTo>
                      <a:pt x="49" y="84"/>
                      <a:pt x="51" y="81"/>
                      <a:pt x="51" y="79"/>
                    </a:cubicBezTo>
                    <a:cubicBezTo>
                      <a:pt x="51" y="77"/>
                      <a:pt x="50" y="76"/>
                      <a:pt x="49" y="75"/>
                    </a:cubicBezTo>
                    <a:cubicBezTo>
                      <a:pt x="50" y="74"/>
                      <a:pt x="51" y="73"/>
                      <a:pt x="51" y="71"/>
                    </a:cubicBezTo>
                    <a:cubicBezTo>
                      <a:pt x="51" y="70"/>
                      <a:pt x="50" y="68"/>
                      <a:pt x="49" y="68"/>
                    </a:cubicBezTo>
                    <a:cubicBezTo>
                      <a:pt x="50" y="67"/>
                      <a:pt x="51" y="65"/>
                      <a:pt x="51" y="64"/>
                    </a:cubicBezTo>
                    <a:cubicBezTo>
                      <a:pt x="51" y="63"/>
                      <a:pt x="51" y="61"/>
                      <a:pt x="50" y="61"/>
                    </a:cubicBezTo>
                    <a:cubicBezTo>
                      <a:pt x="50" y="49"/>
                      <a:pt x="60" y="36"/>
                      <a:pt x="60" y="36"/>
                    </a:cubicBezTo>
                    <a:cubicBezTo>
                      <a:pt x="60" y="36"/>
                      <a:pt x="60" y="36"/>
                      <a:pt x="60" y="36"/>
                    </a:cubicBezTo>
                    <a:cubicBezTo>
                      <a:pt x="65" y="30"/>
                      <a:pt x="69" y="22"/>
                      <a:pt x="69" y="13"/>
                    </a:cubicBezTo>
                    <a:cubicBezTo>
                      <a:pt x="69" y="8"/>
                      <a:pt x="68" y="4"/>
                      <a:pt x="6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30"/>
              <p:cNvSpPr>
                <a:spLocks noEditPoints="1"/>
              </p:cNvSpPr>
              <p:nvPr/>
            </p:nvSpPr>
            <p:spPr bwMode="auto">
              <a:xfrm>
                <a:off x="3089" y="2083"/>
                <a:ext cx="140" cy="109"/>
              </a:xfrm>
              <a:custGeom>
                <a:avLst/>
                <a:gdLst>
                  <a:gd name="T0" fmla="*/ 23 w 59"/>
                  <a:gd name="T1" fmla="*/ 29 h 46"/>
                  <a:gd name="T2" fmla="*/ 24 w 59"/>
                  <a:gd name="T3" fmla="*/ 9 h 46"/>
                  <a:gd name="T4" fmla="*/ 23 w 59"/>
                  <a:gd name="T5" fmla="*/ 10 h 46"/>
                  <a:gd name="T6" fmla="*/ 25 w 59"/>
                  <a:gd name="T7" fmla="*/ 10 h 46"/>
                  <a:gd name="T8" fmla="*/ 29 w 59"/>
                  <a:gd name="T9" fmla="*/ 23 h 46"/>
                  <a:gd name="T10" fmla="*/ 33 w 59"/>
                  <a:gd name="T11" fmla="*/ 25 h 46"/>
                  <a:gd name="T12" fmla="*/ 25 w 59"/>
                  <a:gd name="T13" fmla="*/ 25 h 46"/>
                  <a:gd name="T14" fmla="*/ 24 w 59"/>
                  <a:gd name="T15" fmla="*/ 9 h 46"/>
                  <a:gd name="T16" fmla="*/ 17 w 59"/>
                  <a:gd name="T17" fmla="*/ 2 h 46"/>
                  <a:gd name="T18" fmla="*/ 17 w 59"/>
                  <a:gd name="T19" fmla="*/ 2 h 46"/>
                  <a:gd name="T20" fmla="*/ 41 w 59"/>
                  <a:gd name="T21" fmla="*/ 2 h 46"/>
                  <a:gd name="T22" fmla="*/ 35 w 59"/>
                  <a:gd name="T23" fmla="*/ 21 h 46"/>
                  <a:gd name="T24" fmla="*/ 34 w 59"/>
                  <a:gd name="T25" fmla="*/ 9 h 46"/>
                  <a:gd name="T26" fmla="*/ 33 w 59"/>
                  <a:gd name="T27" fmla="*/ 10 h 46"/>
                  <a:gd name="T28" fmla="*/ 35 w 59"/>
                  <a:gd name="T29" fmla="*/ 10 h 46"/>
                  <a:gd name="T30" fmla="*/ 41 w 59"/>
                  <a:gd name="T31" fmla="*/ 2 h 46"/>
                  <a:gd name="T32" fmla="*/ 16 w 59"/>
                  <a:gd name="T33" fmla="*/ 1 h 46"/>
                  <a:gd name="T34" fmla="*/ 15 w 59"/>
                  <a:gd name="T35" fmla="*/ 3 h 46"/>
                  <a:gd name="T36" fmla="*/ 16 w 59"/>
                  <a:gd name="T37" fmla="*/ 1 h 46"/>
                  <a:gd name="T38" fmla="*/ 43 w 59"/>
                  <a:gd name="T39" fmla="*/ 1 h 46"/>
                  <a:gd name="T40" fmla="*/ 43 w 59"/>
                  <a:gd name="T41" fmla="*/ 1 h 46"/>
                  <a:gd name="T42" fmla="*/ 16 w 59"/>
                  <a:gd name="T43" fmla="*/ 1 h 46"/>
                  <a:gd name="T44" fmla="*/ 16 w 59"/>
                  <a:gd name="T45" fmla="*/ 1 h 46"/>
                  <a:gd name="T46" fmla="*/ 43 w 59"/>
                  <a:gd name="T47" fmla="*/ 1 h 46"/>
                  <a:gd name="T48" fmla="*/ 43 w 59"/>
                  <a:gd name="T49" fmla="*/ 1 h 46"/>
                  <a:gd name="T50" fmla="*/ 43 w 59"/>
                  <a:gd name="T51" fmla="*/ 1 h 46"/>
                  <a:gd name="T52" fmla="*/ 16 w 59"/>
                  <a:gd name="T53" fmla="*/ 1 h 46"/>
                  <a:gd name="T54" fmla="*/ 16 w 59"/>
                  <a:gd name="T55" fmla="*/ 1 h 46"/>
                  <a:gd name="T56" fmla="*/ 16 w 59"/>
                  <a:gd name="T57" fmla="*/ 1 h 46"/>
                  <a:gd name="T58" fmla="*/ 43 w 59"/>
                  <a:gd name="T59" fmla="*/ 1 h 46"/>
                  <a:gd name="T60" fmla="*/ 43 w 59"/>
                  <a:gd name="T61" fmla="*/ 1 h 46"/>
                  <a:gd name="T62" fmla="*/ 0 w 59"/>
                  <a:gd name="T63" fmla="*/ 0 h 46"/>
                  <a:gd name="T64" fmla="*/ 8 w 59"/>
                  <a:gd name="T65" fmla="*/ 20 h 46"/>
                  <a:gd name="T66" fmla="*/ 8 w 59"/>
                  <a:gd name="T67" fmla="*/ 20 h 46"/>
                  <a:gd name="T68" fmla="*/ 23 w 59"/>
                  <a:gd name="T69" fmla="*/ 46 h 46"/>
                  <a:gd name="T70" fmla="*/ 8 w 59"/>
                  <a:gd name="T71" fmla="*/ 20 h 46"/>
                  <a:gd name="T72" fmla="*/ 8 w 59"/>
                  <a:gd name="T73" fmla="*/ 20 h 46"/>
                  <a:gd name="T74" fmla="*/ 59 w 59"/>
                  <a:gd name="T75" fmla="*/ 0 h 46"/>
                  <a:gd name="T76" fmla="*/ 51 w 59"/>
                  <a:gd name="T77" fmla="*/ 20 h 46"/>
                  <a:gd name="T78" fmla="*/ 40 w 59"/>
                  <a:gd name="T79" fmla="*/ 46 h 46"/>
                  <a:gd name="T80" fmla="*/ 36 w 59"/>
                  <a:gd name="T81" fmla="*/ 29 h 46"/>
                  <a:gd name="T82" fmla="*/ 36 w 59"/>
                  <a:gd name="T83" fmla="*/ 29 h 46"/>
                  <a:gd name="T84" fmla="*/ 40 w 59"/>
                  <a:gd name="T85" fmla="*/ 46 h 46"/>
                  <a:gd name="T86" fmla="*/ 51 w 59"/>
                  <a:gd name="T87" fmla="*/ 20 h 46"/>
                  <a:gd name="T88" fmla="*/ 59 w 59"/>
                  <a:gd name="T8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46">
                    <a:moveTo>
                      <a:pt x="23" y="29"/>
                    </a:moveTo>
                    <a:cubicBezTo>
                      <a:pt x="23" y="29"/>
                      <a:pt x="23" y="29"/>
                      <a:pt x="23" y="29"/>
                    </a:cubicBezTo>
                    <a:cubicBezTo>
                      <a:pt x="23" y="29"/>
                      <a:pt x="23" y="29"/>
                      <a:pt x="23" y="29"/>
                    </a:cubicBezTo>
                    <a:moveTo>
                      <a:pt x="24" y="9"/>
                    </a:moveTo>
                    <a:cubicBezTo>
                      <a:pt x="24" y="9"/>
                      <a:pt x="23" y="10"/>
                      <a:pt x="23" y="10"/>
                    </a:cubicBezTo>
                    <a:cubicBezTo>
                      <a:pt x="23" y="10"/>
                      <a:pt x="23" y="10"/>
                      <a:pt x="23" y="10"/>
                    </a:cubicBezTo>
                    <a:cubicBezTo>
                      <a:pt x="23" y="10"/>
                      <a:pt x="24" y="9"/>
                      <a:pt x="24" y="9"/>
                    </a:cubicBezTo>
                    <a:cubicBezTo>
                      <a:pt x="25" y="9"/>
                      <a:pt x="25" y="10"/>
                      <a:pt x="25" y="10"/>
                    </a:cubicBezTo>
                    <a:cubicBezTo>
                      <a:pt x="25" y="25"/>
                      <a:pt x="25" y="25"/>
                      <a:pt x="25" y="25"/>
                    </a:cubicBezTo>
                    <a:cubicBezTo>
                      <a:pt x="26" y="24"/>
                      <a:pt x="28" y="23"/>
                      <a:pt x="29" y="23"/>
                    </a:cubicBezTo>
                    <a:cubicBezTo>
                      <a:pt x="31" y="23"/>
                      <a:pt x="32" y="24"/>
                      <a:pt x="33" y="25"/>
                    </a:cubicBezTo>
                    <a:cubicBezTo>
                      <a:pt x="33" y="25"/>
                      <a:pt x="33" y="25"/>
                      <a:pt x="33" y="25"/>
                    </a:cubicBezTo>
                    <a:cubicBezTo>
                      <a:pt x="32" y="24"/>
                      <a:pt x="31" y="23"/>
                      <a:pt x="29" y="23"/>
                    </a:cubicBezTo>
                    <a:cubicBezTo>
                      <a:pt x="28" y="23"/>
                      <a:pt x="26" y="24"/>
                      <a:pt x="25" y="25"/>
                    </a:cubicBezTo>
                    <a:cubicBezTo>
                      <a:pt x="25" y="10"/>
                      <a:pt x="25" y="10"/>
                      <a:pt x="25" y="10"/>
                    </a:cubicBezTo>
                    <a:cubicBezTo>
                      <a:pt x="25" y="10"/>
                      <a:pt x="25" y="9"/>
                      <a:pt x="24" y="9"/>
                    </a:cubicBezTo>
                    <a:moveTo>
                      <a:pt x="17" y="2"/>
                    </a:moveTo>
                    <a:cubicBezTo>
                      <a:pt x="17" y="2"/>
                      <a:pt x="17" y="2"/>
                      <a:pt x="17" y="2"/>
                    </a:cubicBezTo>
                    <a:cubicBezTo>
                      <a:pt x="23" y="21"/>
                      <a:pt x="23" y="21"/>
                      <a:pt x="23" y="21"/>
                    </a:cubicBezTo>
                    <a:cubicBezTo>
                      <a:pt x="17" y="2"/>
                      <a:pt x="17" y="2"/>
                      <a:pt x="17" y="2"/>
                    </a:cubicBezTo>
                    <a:cubicBezTo>
                      <a:pt x="17" y="2"/>
                      <a:pt x="17" y="2"/>
                      <a:pt x="17" y="2"/>
                    </a:cubicBezTo>
                    <a:moveTo>
                      <a:pt x="41" y="2"/>
                    </a:moveTo>
                    <a:cubicBezTo>
                      <a:pt x="41" y="2"/>
                      <a:pt x="41" y="2"/>
                      <a:pt x="41" y="2"/>
                    </a:cubicBezTo>
                    <a:cubicBezTo>
                      <a:pt x="35" y="21"/>
                      <a:pt x="35" y="21"/>
                      <a:pt x="35" y="21"/>
                    </a:cubicBezTo>
                    <a:cubicBezTo>
                      <a:pt x="35" y="10"/>
                      <a:pt x="35" y="10"/>
                      <a:pt x="35" y="10"/>
                    </a:cubicBezTo>
                    <a:cubicBezTo>
                      <a:pt x="35" y="10"/>
                      <a:pt x="35" y="9"/>
                      <a:pt x="34" y="9"/>
                    </a:cubicBezTo>
                    <a:cubicBezTo>
                      <a:pt x="34" y="9"/>
                      <a:pt x="33" y="10"/>
                      <a:pt x="33" y="10"/>
                    </a:cubicBezTo>
                    <a:cubicBezTo>
                      <a:pt x="33" y="10"/>
                      <a:pt x="33" y="10"/>
                      <a:pt x="33" y="10"/>
                    </a:cubicBezTo>
                    <a:cubicBezTo>
                      <a:pt x="33" y="10"/>
                      <a:pt x="34" y="9"/>
                      <a:pt x="34" y="9"/>
                    </a:cubicBezTo>
                    <a:cubicBezTo>
                      <a:pt x="35" y="9"/>
                      <a:pt x="35" y="10"/>
                      <a:pt x="35" y="10"/>
                    </a:cubicBezTo>
                    <a:cubicBezTo>
                      <a:pt x="35" y="21"/>
                      <a:pt x="35" y="21"/>
                      <a:pt x="35" y="21"/>
                    </a:cubicBezTo>
                    <a:cubicBezTo>
                      <a:pt x="41" y="2"/>
                      <a:pt x="41" y="2"/>
                      <a:pt x="41" y="2"/>
                    </a:cubicBezTo>
                    <a:cubicBezTo>
                      <a:pt x="41" y="2"/>
                      <a:pt x="41" y="2"/>
                      <a:pt x="41" y="2"/>
                    </a:cubicBezTo>
                    <a:moveTo>
                      <a:pt x="16" y="1"/>
                    </a:moveTo>
                    <a:cubicBezTo>
                      <a:pt x="16" y="1"/>
                      <a:pt x="16" y="1"/>
                      <a:pt x="16" y="1"/>
                    </a:cubicBezTo>
                    <a:cubicBezTo>
                      <a:pt x="15" y="2"/>
                      <a:pt x="15" y="2"/>
                      <a:pt x="15" y="3"/>
                    </a:cubicBezTo>
                    <a:cubicBezTo>
                      <a:pt x="15" y="2"/>
                      <a:pt x="15" y="2"/>
                      <a:pt x="16" y="1"/>
                    </a:cubicBezTo>
                    <a:cubicBezTo>
                      <a:pt x="16" y="1"/>
                      <a:pt x="16" y="1"/>
                      <a:pt x="16" y="1"/>
                    </a:cubicBezTo>
                    <a:moveTo>
                      <a:pt x="43" y="1"/>
                    </a:moveTo>
                    <a:cubicBezTo>
                      <a:pt x="43" y="1"/>
                      <a:pt x="43" y="1"/>
                      <a:pt x="43" y="1"/>
                    </a:cubicBezTo>
                    <a:cubicBezTo>
                      <a:pt x="44" y="2"/>
                      <a:pt x="44" y="2"/>
                      <a:pt x="44" y="3"/>
                    </a:cubicBezTo>
                    <a:cubicBezTo>
                      <a:pt x="44" y="2"/>
                      <a:pt x="44" y="2"/>
                      <a:pt x="43" y="1"/>
                    </a:cubicBezTo>
                    <a:cubicBezTo>
                      <a:pt x="43" y="1"/>
                      <a:pt x="43" y="1"/>
                      <a:pt x="43" y="1"/>
                    </a:cubicBezTo>
                    <a:moveTo>
                      <a:pt x="16" y="1"/>
                    </a:moveTo>
                    <a:cubicBezTo>
                      <a:pt x="16" y="1"/>
                      <a:pt x="16" y="1"/>
                      <a:pt x="16" y="1"/>
                    </a:cubicBezTo>
                    <a:cubicBezTo>
                      <a:pt x="16" y="1"/>
                      <a:pt x="16" y="1"/>
                      <a:pt x="16" y="1"/>
                    </a:cubicBezTo>
                    <a:moveTo>
                      <a:pt x="43" y="1"/>
                    </a:moveTo>
                    <a:cubicBezTo>
                      <a:pt x="43" y="1"/>
                      <a:pt x="43" y="1"/>
                      <a:pt x="43" y="1"/>
                    </a:cubicBezTo>
                    <a:cubicBezTo>
                      <a:pt x="43" y="1"/>
                      <a:pt x="43" y="1"/>
                      <a:pt x="43" y="1"/>
                    </a:cubicBezTo>
                    <a:moveTo>
                      <a:pt x="43" y="1"/>
                    </a:moveTo>
                    <a:cubicBezTo>
                      <a:pt x="42" y="1"/>
                      <a:pt x="42" y="2"/>
                      <a:pt x="41" y="2"/>
                    </a:cubicBezTo>
                    <a:cubicBezTo>
                      <a:pt x="42" y="2"/>
                      <a:pt x="42" y="1"/>
                      <a:pt x="43"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cubicBezTo>
                      <a:pt x="16" y="1"/>
                      <a:pt x="16" y="1"/>
                      <a:pt x="16" y="1"/>
                    </a:cubicBezTo>
                    <a:moveTo>
                      <a:pt x="43" y="1"/>
                    </a:moveTo>
                    <a:cubicBezTo>
                      <a:pt x="43" y="1"/>
                      <a:pt x="43" y="1"/>
                      <a:pt x="43" y="1"/>
                    </a:cubicBezTo>
                    <a:cubicBezTo>
                      <a:pt x="43" y="1"/>
                      <a:pt x="43" y="1"/>
                      <a:pt x="43" y="1"/>
                    </a:cubicBezTo>
                    <a:cubicBezTo>
                      <a:pt x="43" y="1"/>
                      <a:pt x="43" y="1"/>
                      <a:pt x="43" y="1"/>
                    </a:cubicBezTo>
                    <a:moveTo>
                      <a:pt x="0" y="0"/>
                    </a:moveTo>
                    <a:cubicBezTo>
                      <a:pt x="0" y="0"/>
                      <a:pt x="0" y="0"/>
                      <a:pt x="0" y="0"/>
                    </a:cubicBezTo>
                    <a:cubicBezTo>
                      <a:pt x="0" y="7"/>
                      <a:pt x="3" y="14"/>
                      <a:pt x="8" y="20"/>
                    </a:cubicBezTo>
                    <a:cubicBezTo>
                      <a:pt x="8" y="20"/>
                      <a:pt x="8" y="20"/>
                      <a:pt x="8" y="20"/>
                    </a:cubicBezTo>
                    <a:cubicBezTo>
                      <a:pt x="8" y="20"/>
                      <a:pt x="8" y="20"/>
                      <a:pt x="8" y="20"/>
                    </a:cubicBezTo>
                    <a:cubicBezTo>
                      <a:pt x="8" y="21"/>
                      <a:pt x="18" y="33"/>
                      <a:pt x="19" y="46"/>
                    </a:cubicBezTo>
                    <a:cubicBezTo>
                      <a:pt x="23" y="46"/>
                      <a:pt x="23" y="46"/>
                      <a:pt x="23" y="46"/>
                    </a:cubicBezTo>
                    <a:cubicBezTo>
                      <a:pt x="19" y="46"/>
                      <a:pt x="19" y="46"/>
                      <a:pt x="19" y="46"/>
                    </a:cubicBezTo>
                    <a:cubicBezTo>
                      <a:pt x="18" y="33"/>
                      <a:pt x="8" y="21"/>
                      <a:pt x="8" y="20"/>
                    </a:cubicBezTo>
                    <a:cubicBezTo>
                      <a:pt x="8" y="20"/>
                      <a:pt x="8" y="20"/>
                      <a:pt x="8" y="20"/>
                    </a:cubicBezTo>
                    <a:cubicBezTo>
                      <a:pt x="8" y="20"/>
                      <a:pt x="8" y="20"/>
                      <a:pt x="8" y="20"/>
                    </a:cubicBezTo>
                    <a:cubicBezTo>
                      <a:pt x="3" y="14"/>
                      <a:pt x="0" y="7"/>
                      <a:pt x="0" y="0"/>
                    </a:cubicBezTo>
                    <a:moveTo>
                      <a:pt x="59" y="0"/>
                    </a:moveTo>
                    <a:cubicBezTo>
                      <a:pt x="59" y="7"/>
                      <a:pt x="56" y="14"/>
                      <a:pt x="51" y="20"/>
                    </a:cubicBezTo>
                    <a:cubicBezTo>
                      <a:pt x="51" y="20"/>
                      <a:pt x="51" y="20"/>
                      <a:pt x="51" y="20"/>
                    </a:cubicBezTo>
                    <a:cubicBezTo>
                      <a:pt x="51" y="20"/>
                      <a:pt x="51" y="20"/>
                      <a:pt x="51" y="20"/>
                    </a:cubicBezTo>
                    <a:cubicBezTo>
                      <a:pt x="50" y="21"/>
                      <a:pt x="41" y="33"/>
                      <a:pt x="40" y="46"/>
                    </a:cubicBezTo>
                    <a:cubicBezTo>
                      <a:pt x="36" y="46"/>
                      <a:pt x="36" y="46"/>
                      <a:pt x="36" y="46"/>
                    </a:cubicBezTo>
                    <a:cubicBezTo>
                      <a:pt x="36" y="29"/>
                      <a:pt x="36" y="29"/>
                      <a:pt x="36" y="29"/>
                    </a:cubicBezTo>
                    <a:cubicBezTo>
                      <a:pt x="36" y="29"/>
                      <a:pt x="36" y="29"/>
                      <a:pt x="36" y="29"/>
                    </a:cubicBezTo>
                    <a:cubicBezTo>
                      <a:pt x="36" y="29"/>
                      <a:pt x="36" y="29"/>
                      <a:pt x="36" y="29"/>
                    </a:cubicBezTo>
                    <a:cubicBezTo>
                      <a:pt x="36" y="46"/>
                      <a:pt x="36" y="46"/>
                      <a:pt x="36" y="46"/>
                    </a:cubicBezTo>
                    <a:cubicBezTo>
                      <a:pt x="40" y="46"/>
                      <a:pt x="40" y="46"/>
                      <a:pt x="40" y="46"/>
                    </a:cubicBezTo>
                    <a:cubicBezTo>
                      <a:pt x="41" y="33"/>
                      <a:pt x="50" y="21"/>
                      <a:pt x="51" y="20"/>
                    </a:cubicBezTo>
                    <a:cubicBezTo>
                      <a:pt x="51" y="20"/>
                      <a:pt x="51" y="20"/>
                      <a:pt x="51" y="20"/>
                    </a:cubicBezTo>
                    <a:cubicBezTo>
                      <a:pt x="51" y="20"/>
                      <a:pt x="51" y="20"/>
                      <a:pt x="51" y="20"/>
                    </a:cubicBezTo>
                    <a:cubicBezTo>
                      <a:pt x="56" y="14"/>
                      <a:pt x="59" y="7"/>
                      <a:pt x="59" y="0"/>
                    </a:cubicBezTo>
                    <a:cubicBezTo>
                      <a:pt x="59" y="0"/>
                      <a:pt x="59" y="0"/>
                      <a:pt x="59"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4" name="Freeform 31"/>
              <p:cNvSpPr>
                <a:spLocks/>
              </p:cNvSpPr>
              <p:nvPr/>
            </p:nvSpPr>
            <p:spPr bwMode="auto">
              <a:xfrm>
                <a:off x="3134" y="2254"/>
                <a:ext cx="48" cy="19"/>
              </a:xfrm>
              <a:custGeom>
                <a:avLst/>
                <a:gdLst>
                  <a:gd name="T0" fmla="*/ 20 w 20"/>
                  <a:gd name="T1" fmla="*/ 0 h 8"/>
                  <a:gd name="T2" fmla="*/ 0 w 20"/>
                  <a:gd name="T3" fmla="*/ 0 h 8"/>
                  <a:gd name="T4" fmla="*/ 9 w 20"/>
                  <a:gd name="T5" fmla="*/ 8 h 8"/>
                  <a:gd name="T6" fmla="*/ 12 w 20"/>
                  <a:gd name="T7" fmla="*/ 8 h 8"/>
                  <a:gd name="T8" fmla="*/ 20 w 20"/>
                  <a:gd name="T9" fmla="*/ 0 h 8"/>
                </a:gdLst>
                <a:ahLst/>
                <a:cxnLst>
                  <a:cxn ang="0">
                    <a:pos x="T0" y="T1"/>
                  </a:cxn>
                  <a:cxn ang="0">
                    <a:pos x="T2" y="T3"/>
                  </a:cxn>
                  <a:cxn ang="0">
                    <a:pos x="T4" y="T5"/>
                  </a:cxn>
                  <a:cxn ang="0">
                    <a:pos x="T6" y="T7"/>
                  </a:cxn>
                  <a:cxn ang="0">
                    <a:pos x="T8" y="T9"/>
                  </a:cxn>
                </a:cxnLst>
                <a:rect l="0" t="0" r="r" b="b"/>
                <a:pathLst>
                  <a:path w="20" h="8">
                    <a:moveTo>
                      <a:pt x="20" y="0"/>
                    </a:moveTo>
                    <a:cubicBezTo>
                      <a:pt x="0" y="0"/>
                      <a:pt x="0" y="0"/>
                      <a:pt x="0" y="0"/>
                    </a:cubicBezTo>
                    <a:cubicBezTo>
                      <a:pt x="0" y="5"/>
                      <a:pt x="4" y="8"/>
                      <a:pt x="9" y="8"/>
                    </a:cubicBezTo>
                    <a:cubicBezTo>
                      <a:pt x="12" y="8"/>
                      <a:pt x="12" y="8"/>
                      <a:pt x="12" y="8"/>
                    </a:cubicBezTo>
                    <a:cubicBezTo>
                      <a:pt x="16" y="8"/>
                      <a:pt x="20" y="5"/>
                      <a:pt x="20"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5" name="Freeform 32"/>
              <p:cNvSpPr>
                <a:spLocks noEditPoints="1"/>
              </p:cNvSpPr>
              <p:nvPr/>
            </p:nvSpPr>
            <p:spPr bwMode="auto">
              <a:xfrm>
                <a:off x="2987" y="2387"/>
                <a:ext cx="12" cy="69"/>
              </a:xfrm>
              <a:custGeom>
                <a:avLst/>
                <a:gdLst>
                  <a:gd name="T0" fmla="*/ 9 w 12"/>
                  <a:gd name="T1" fmla="*/ 57 h 69"/>
                  <a:gd name="T2" fmla="*/ 9 w 12"/>
                  <a:gd name="T3" fmla="*/ 57 h 69"/>
                  <a:gd name="T4" fmla="*/ 12 w 12"/>
                  <a:gd name="T5" fmla="*/ 69 h 69"/>
                  <a:gd name="T6" fmla="*/ 12 w 12"/>
                  <a:gd name="T7" fmla="*/ 69 h 69"/>
                  <a:gd name="T8" fmla="*/ 9 w 12"/>
                  <a:gd name="T9" fmla="*/ 57 h 69"/>
                  <a:gd name="T10" fmla="*/ 0 w 12"/>
                  <a:gd name="T11" fmla="*/ 0 h 69"/>
                  <a:gd name="T12" fmla="*/ 0 w 12"/>
                  <a:gd name="T13" fmla="*/ 0 h 69"/>
                  <a:gd name="T14" fmla="*/ 7 w 12"/>
                  <a:gd name="T15" fmla="*/ 36 h 69"/>
                  <a:gd name="T16" fmla="*/ 7 w 12"/>
                  <a:gd name="T17" fmla="*/ 36 h 69"/>
                  <a:gd name="T18" fmla="*/ 0 w 12"/>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9">
                    <a:moveTo>
                      <a:pt x="9" y="57"/>
                    </a:moveTo>
                    <a:lnTo>
                      <a:pt x="9" y="57"/>
                    </a:lnTo>
                    <a:lnTo>
                      <a:pt x="12" y="69"/>
                    </a:lnTo>
                    <a:lnTo>
                      <a:pt x="12" y="69"/>
                    </a:lnTo>
                    <a:lnTo>
                      <a:pt x="9" y="57"/>
                    </a:lnTo>
                    <a:close/>
                    <a:moveTo>
                      <a:pt x="0" y="0"/>
                    </a:moveTo>
                    <a:lnTo>
                      <a:pt x="0" y="0"/>
                    </a:lnTo>
                    <a:lnTo>
                      <a:pt x="7" y="36"/>
                    </a:lnTo>
                    <a:lnTo>
                      <a:pt x="7" y="36"/>
                    </a:lnTo>
                    <a:lnTo>
                      <a:pt x="0" y="0"/>
                    </a:lnTo>
                    <a:close/>
                  </a:path>
                </a:pathLst>
              </a:custGeom>
              <a:solidFill>
                <a:srgbClr val="EFA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33"/>
              <p:cNvSpPr>
                <a:spLocks noEditPoints="1"/>
              </p:cNvSpPr>
              <p:nvPr/>
            </p:nvSpPr>
            <p:spPr bwMode="auto">
              <a:xfrm>
                <a:off x="2987" y="2387"/>
                <a:ext cx="12" cy="69"/>
              </a:xfrm>
              <a:custGeom>
                <a:avLst/>
                <a:gdLst>
                  <a:gd name="T0" fmla="*/ 9 w 12"/>
                  <a:gd name="T1" fmla="*/ 57 h 69"/>
                  <a:gd name="T2" fmla="*/ 9 w 12"/>
                  <a:gd name="T3" fmla="*/ 57 h 69"/>
                  <a:gd name="T4" fmla="*/ 12 w 12"/>
                  <a:gd name="T5" fmla="*/ 69 h 69"/>
                  <a:gd name="T6" fmla="*/ 12 w 12"/>
                  <a:gd name="T7" fmla="*/ 69 h 69"/>
                  <a:gd name="T8" fmla="*/ 9 w 12"/>
                  <a:gd name="T9" fmla="*/ 57 h 69"/>
                  <a:gd name="T10" fmla="*/ 0 w 12"/>
                  <a:gd name="T11" fmla="*/ 0 h 69"/>
                  <a:gd name="T12" fmla="*/ 0 w 12"/>
                  <a:gd name="T13" fmla="*/ 0 h 69"/>
                  <a:gd name="T14" fmla="*/ 7 w 12"/>
                  <a:gd name="T15" fmla="*/ 36 h 69"/>
                  <a:gd name="T16" fmla="*/ 7 w 12"/>
                  <a:gd name="T17" fmla="*/ 36 h 69"/>
                  <a:gd name="T18" fmla="*/ 0 w 12"/>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9">
                    <a:moveTo>
                      <a:pt x="9" y="57"/>
                    </a:moveTo>
                    <a:lnTo>
                      <a:pt x="9" y="57"/>
                    </a:lnTo>
                    <a:lnTo>
                      <a:pt x="12" y="69"/>
                    </a:lnTo>
                    <a:lnTo>
                      <a:pt x="12" y="69"/>
                    </a:lnTo>
                    <a:lnTo>
                      <a:pt x="9" y="57"/>
                    </a:lnTo>
                    <a:moveTo>
                      <a:pt x="0" y="0"/>
                    </a:moveTo>
                    <a:lnTo>
                      <a:pt x="0" y="0"/>
                    </a:lnTo>
                    <a:lnTo>
                      <a:pt x="7" y="36"/>
                    </a:lnTo>
                    <a:lnTo>
                      <a:pt x="7" y="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7" name="Freeform 34"/>
              <p:cNvSpPr>
                <a:spLocks/>
              </p:cNvSpPr>
              <p:nvPr/>
            </p:nvSpPr>
            <p:spPr bwMode="auto">
              <a:xfrm>
                <a:off x="2987" y="2387"/>
                <a:ext cx="38" cy="88"/>
              </a:xfrm>
              <a:custGeom>
                <a:avLst/>
                <a:gdLst>
                  <a:gd name="T0" fmla="*/ 3 w 16"/>
                  <a:gd name="T1" fmla="*/ 0 h 37"/>
                  <a:gd name="T2" fmla="*/ 0 w 16"/>
                  <a:gd name="T3" fmla="*/ 0 h 37"/>
                  <a:gd name="T4" fmla="*/ 3 w 16"/>
                  <a:gd name="T5" fmla="*/ 15 h 37"/>
                  <a:gd name="T6" fmla="*/ 5 w 16"/>
                  <a:gd name="T7" fmla="*/ 24 h 37"/>
                  <a:gd name="T8" fmla="*/ 4 w 16"/>
                  <a:gd name="T9" fmla="*/ 24 h 37"/>
                  <a:gd name="T10" fmla="*/ 5 w 16"/>
                  <a:gd name="T11" fmla="*/ 29 h 37"/>
                  <a:gd name="T12" fmla="*/ 7 w 16"/>
                  <a:gd name="T13" fmla="*/ 29 h 37"/>
                  <a:gd name="T14" fmla="*/ 9 w 16"/>
                  <a:gd name="T15" fmla="*/ 36 h 37"/>
                  <a:gd name="T16" fmla="*/ 10 w 16"/>
                  <a:gd name="T17" fmla="*/ 37 h 37"/>
                  <a:gd name="T18" fmla="*/ 11 w 16"/>
                  <a:gd name="T19" fmla="*/ 37 h 37"/>
                  <a:gd name="T20" fmla="*/ 14 w 16"/>
                  <a:gd name="T21" fmla="*/ 37 h 37"/>
                  <a:gd name="T22" fmla="*/ 16 w 16"/>
                  <a:gd name="T23" fmla="*/ 37 h 37"/>
                  <a:gd name="T24" fmla="*/ 16 w 16"/>
                  <a:gd name="T25" fmla="*/ 35 h 37"/>
                  <a:gd name="T26" fmla="*/ 6 w 16"/>
                  <a:gd name="T27" fmla="*/ 2 h 37"/>
                  <a:gd name="T28" fmla="*/ 5 w 16"/>
                  <a:gd name="T29" fmla="*/ 1 h 37"/>
                  <a:gd name="T30" fmla="*/ 3 w 16"/>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7">
                    <a:moveTo>
                      <a:pt x="3" y="0"/>
                    </a:moveTo>
                    <a:cubicBezTo>
                      <a:pt x="0" y="0"/>
                      <a:pt x="0" y="0"/>
                      <a:pt x="0" y="0"/>
                    </a:cubicBezTo>
                    <a:cubicBezTo>
                      <a:pt x="3" y="15"/>
                      <a:pt x="3" y="15"/>
                      <a:pt x="3" y="15"/>
                    </a:cubicBezTo>
                    <a:cubicBezTo>
                      <a:pt x="5" y="24"/>
                      <a:pt x="5" y="24"/>
                      <a:pt x="5" y="24"/>
                    </a:cubicBezTo>
                    <a:cubicBezTo>
                      <a:pt x="4" y="24"/>
                      <a:pt x="4" y="24"/>
                      <a:pt x="4" y="24"/>
                    </a:cubicBezTo>
                    <a:cubicBezTo>
                      <a:pt x="5" y="29"/>
                      <a:pt x="5" y="29"/>
                      <a:pt x="5" y="29"/>
                    </a:cubicBezTo>
                    <a:cubicBezTo>
                      <a:pt x="7" y="29"/>
                      <a:pt x="7" y="29"/>
                      <a:pt x="7" y="29"/>
                    </a:cubicBezTo>
                    <a:cubicBezTo>
                      <a:pt x="9" y="36"/>
                      <a:pt x="9" y="36"/>
                      <a:pt x="9" y="36"/>
                    </a:cubicBezTo>
                    <a:cubicBezTo>
                      <a:pt x="9" y="36"/>
                      <a:pt x="9" y="37"/>
                      <a:pt x="10" y="37"/>
                    </a:cubicBezTo>
                    <a:cubicBezTo>
                      <a:pt x="10" y="37"/>
                      <a:pt x="10" y="37"/>
                      <a:pt x="11" y="37"/>
                    </a:cubicBezTo>
                    <a:cubicBezTo>
                      <a:pt x="14" y="37"/>
                      <a:pt x="14" y="37"/>
                      <a:pt x="14" y="37"/>
                    </a:cubicBezTo>
                    <a:cubicBezTo>
                      <a:pt x="15" y="37"/>
                      <a:pt x="16" y="37"/>
                      <a:pt x="16" y="37"/>
                    </a:cubicBezTo>
                    <a:cubicBezTo>
                      <a:pt x="16" y="37"/>
                      <a:pt x="16" y="36"/>
                      <a:pt x="16" y="35"/>
                    </a:cubicBezTo>
                    <a:cubicBezTo>
                      <a:pt x="6" y="2"/>
                      <a:pt x="6" y="2"/>
                      <a:pt x="6" y="2"/>
                    </a:cubicBezTo>
                    <a:cubicBezTo>
                      <a:pt x="5" y="2"/>
                      <a:pt x="5" y="1"/>
                      <a:pt x="5" y="1"/>
                    </a:cubicBezTo>
                    <a:cubicBezTo>
                      <a:pt x="4" y="1"/>
                      <a:pt x="4" y="0"/>
                      <a:pt x="3"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8" name="Rectangle 35"/>
              <p:cNvSpPr>
                <a:spLocks noChangeArrowheads="1"/>
              </p:cNvSpPr>
              <p:nvPr/>
            </p:nvSpPr>
            <p:spPr bwMode="auto">
              <a:xfrm>
                <a:off x="2996" y="2444"/>
                <a:ext cx="3" cy="1"/>
              </a:xfrm>
              <a:prstGeom prst="rect">
                <a:avLst/>
              </a:prstGeom>
              <a:solidFill>
                <a:srgbClr val="E6AE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36"/>
              <p:cNvSpPr>
                <a:spLocks/>
              </p:cNvSpPr>
              <p:nvPr/>
            </p:nvSpPr>
            <p:spPr bwMode="auto">
              <a:xfrm>
                <a:off x="2996" y="2444"/>
                <a:ext cx="3" cy="0"/>
              </a:xfrm>
              <a:custGeom>
                <a:avLst/>
                <a:gdLst>
                  <a:gd name="T0" fmla="*/ 3 w 3"/>
                  <a:gd name="T1" fmla="*/ 0 w 3"/>
                  <a:gd name="T2" fmla="*/ 0 w 3"/>
                  <a:gd name="T3" fmla="*/ 3 w 3"/>
                </a:gdLst>
                <a:ahLst/>
                <a:cxnLst>
                  <a:cxn ang="0">
                    <a:pos x="T0" y="0"/>
                  </a:cxn>
                  <a:cxn ang="0">
                    <a:pos x="T1" y="0"/>
                  </a:cxn>
                  <a:cxn ang="0">
                    <a:pos x="T2" y="0"/>
                  </a:cxn>
                  <a:cxn ang="0">
                    <a:pos x="T3" y="0"/>
                  </a:cxn>
                </a:cxnLst>
                <a:rect l="0" t="0" r="r" b="b"/>
                <a:pathLst>
                  <a:path w="3">
                    <a:moveTo>
                      <a:pt x="3" y="0"/>
                    </a:moveTo>
                    <a:lnTo>
                      <a:pt x="0" y="0"/>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0" name="Freeform 37"/>
              <p:cNvSpPr>
                <a:spLocks/>
              </p:cNvSpPr>
              <p:nvPr/>
            </p:nvSpPr>
            <p:spPr bwMode="auto">
              <a:xfrm>
                <a:off x="3023" y="2387"/>
                <a:ext cx="68" cy="88"/>
              </a:xfrm>
              <a:custGeom>
                <a:avLst/>
                <a:gdLst>
                  <a:gd name="T0" fmla="*/ 26 w 29"/>
                  <a:gd name="T1" fmla="*/ 0 h 37"/>
                  <a:gd name="T2" fmla="*/ 2 w 29"/>
                  <a:gd name="T3" fmla="*/ 0 h 37"/>
                  <a:gd name="T4" fmla="*/ 1 w 29"/>
                  <a:gd name="T5" fmla="*/ 1 h 37"/>
                  <a:gd name="T6" fmla="*/ 0 w 29"/>
                  <a:gd name="T7" fmla="*/ 2 h 37"/>
                  <a:gd name="T8" fmla="*/ 0 w 29"/>
                  <a:gd name="T9" fmla="*/ 5 h 37"/>
                  <a:gd name="T10" fmla="*/ 1 w 29"/>
                  <a:gd name="T11" fmla="*/ 6 h 37"/>
                  <a:gd name="T12" fmla="*/ 2 w 29"/>
                  <a:gd name="T13" fmla="*/ 6 h 37"/>
                  <a:gd name="T14" fmla="*/ 10 w 29"/>
                  <a:gd name="T15" fmla="*/ 6 h 37"/>
                  <a:gd name="T16" fmla="*/ 11 w 29"/>
                  <a:gd name="T17" fmla="*/ 6 h 37"/>
                  <a:gd name="T18" fmla="*/ 11 w 29"/>
                  <a:gd name="T19" fmla="*/ 35 h 37"/>
                  <a:gd name="T20" fmla="*/ 11 w 29"/>
                  <a:gd name="T21" fmla="*/ 37 h 37"/>
                  <a:gd name="T22" fmla="*/ 13 w 29"/>
                  <a:gd name="T23" fmla="*/ 37 h 37"/>
                  <a:gd name="T24" fmla="*/ 16 w 29"/>
                  <a:gd name="T25" fmla="*/ 37 h 37"/>
                  <a:gd name="T26" fmla="*/ 18 w 29"/>
                  <a:gd name="T27" fmla="*/ 37 h 37"/>
                  <a:gd name="T28" fmla="*/ 18 w 29"/>
                  <a:gd name="T29" fmla="*/ 35 h 37"/>
                  <a:gd name="T30" fmla="*/ 18 w 29"/>
                  <a:gd name="T31" fmla="*/ 6 h 37"/>
                  <a:gd name="T32" fmla="*/ 18 w 29"/>
                  <a:gd name="T33" fmla="*/ 6 h 37"/>
                  <a:gd name="T34" fmla="*/ 18 w 29"/>
                  <a:gd name="T35" fmla="*/ 6 h 37"/>
                  <a:gd name="T36" fmla="*/ 27 w 29"/>
                  <a:gd name="T37" fmla="*/ 6 h 37"/>
                  <a:gd name="T38" fmla="*/ 28 w 29"/>
                  <a:gd name="T39" fmla="*/ 6 h 37"/>
                  <a:gd name="T40" fmla="*/ 29 w 29"/>
                  <a:gd name="T41" fmla="*/ 5 h 37"/>
                  <a:gd name="T42" fmla="*/ 29 w 29"/>
                  <a:gd name="T43" fmla="*/ 2 h 37"/>
                  <a:gd name="T44" fmla="*/ 28 w 29"/>
                  <a:gd name="T45" fmla="*/ 1 h 37"/>
                  <a:gd name="T46" fmla="*/ 26 w 29"/>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37">
                    <a:moveTo>
                      <a:pt x="26" y="0"/>
                    </a:moveTo>
                    <a:cubicBezTo>
                      <a:pt x="2" y="0"/>
                      <a:pt x="2" y="0"/>
                      <a:pt x="2" y="0"/>
                    </a:cubicBezTo>
                    <a:cubicBezTo>
                      <a:pt x="2" y="0"/>
                      <a:pt x="1" y="1"/>
                      <a:pt x="1" y="1"/>
                    </a:cubicBezTo>
                    <a:cubicBezTo>
                      <a:pt x="0" y="1"/>
                      <a:pt x="0" y="1"/>
                      <a:pt x="0" y="2"/>
                    </a:cubicBezTo>
                    <a:cubicBezTo>
                      <a:pt x="0" y="5"/>
                      <a:pt x="0" y="5"/>
                      <a:pt x="0" y="5"/>
                    </a:cubicBezTo>
                    <a:cubicBezTo>
                      <a:pt x="0" y="5"/>
                      <a:pt x="0" y="6"/>
                      <a:pt x="1" y="6"/>
                    </a:cubicBezTo>
                    <a:cubicBezTo>
                      <a:pt x="1" y="6"/>
                      <a:pt x="1" y="6"/>
                      <a:pt x="2" y="6"/>
                    </a:cubicBezTo>
                    <a:cubicBezTo>
                      <a:pt x="10" y="6"/>
                      <a:pt x="10" y="6"/>
                      <a:pt x="10" y="6"/>
                    </a:cubicBezTo>
                    <a:cubicBezTo>
                      <a:pt x="11" y="6"/>
                      <a:pt x="11" y="6"/>
                      <a:pt x="11" y="6"/>
                    </a:cubicBezTo>
                    <a:cubicBezTo>
                      <a:pt x="11" y="35"/>
                      <a:pt x="11" y="35"/>
                      <a:pt x="11" y="35"/>
                    </a:cubicBezTo>
                    <a:cubicBezTo>
                      <a:pt x="11" y="36"/>
                      <a:pt x="11" y="37"/>
                      <a:pt x="11" y="37"/>
                    </a:cubicBezTo>
                    <a:cubicBezTo>
                      <a:pt x="11" y="37"/>
                      <a:pt x="12" y="37"/>
                      <a:pt x="13" y="37"/>
                    </a:cubicBezTo>
                    <a:cubicBezTo>
                      <a:pt x="16" y="37"/>
                      <a:pt x="16" y="37"/>
                      <a:pt x="16" y="37"/>
                    </a:cubicBezTo>
                    <a:cubicBezTo>
                      <a:pt x="17" y="37"/>
                      <a:pt x="17" y="37"/>
                      <a:pt x="18" y="37"/>
                    </a:cubicBezTo>
                    <a:cubicBezTo>
                      <a:pt x="18" y="36"/>
                      <a:pt x="18" y="36"/>
                      <a:pt x="18" y="35"/>
                    </a:cubicBezTo>
                    <a:cubicBezTo>
                      <a:pt x="18" y="6"/>
                      <a:pt x="18" y="6"/>
                      <a:pt x="18" y="6"/>
                    </a:cubicBezTo>
                    <a:cubicBezTo>
                      <a:pt x="18" y="6"/>
                      <a:pt x="18" y="6"/>
                      <a:pt x="18" y="6"/>
                    </a:cubicBezTo>
                    <a:cubicBezTo>
                      <a:pt x="18" y="6"/>
                      <a:pt x="18" y="6"/>
                      <a:pt x="18" y="6"/>
                    </a:cubicBezTo>
                    <a:cubicBezTo>
                      <a:pt x="27" y="6"/>
                      <a:pt x="27" y="6"/>
                      <a:pt x="27" y="6"/>
                    </a:cubicBezTo>
                    <a:cubicBezTo>
                      <a:pt x="28" y="6"/>
                      <a:pt x="28" y="6"/>
                      <a:pt x="28" y="6"/>
                    </a:cubicBezTo>
                    <a:cubicBezTo>
                      <a:pt x="28" y="6"/>
                      <a:pt x="29" y="5"/>
                      <a:pt x="29" y="5"/>
                    </a:cubicBezTo>
                    <a:cubicBezTo>
                      <a:pt x="29" y="2"/>
                      <a:pt x="29" y="2"/>
                      <a:pt x="29" y="2"/>
                    </a:cubicBezTo>
                    <a:cubicBezTo>
                      <a:pt x="29" y="1"/>
                      <a:pt x="28" y="1"/>
                      <a:pt x="28" y="1"/>
                    </a:cubicBezTo>
                    <a:cubicBezTo>
                      <a:pt x="28" y="0"/>
                      <a:pt x="27" y="0"/>
                      <a:pt x="2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1" name="Freeform 38"/>
              <p:cNvSpPr>
                <a:spLocks/>
              </p:cNvSpPr>
              <p:nvPr/>
            </p:nvSpPr>
            <p:spPr bwMode="auto">
              <a:xfrm>
                <a:off x="3103" y="2387"/>
                <a:ext cx="17" cy="88"/>
              </a:xfrm>
              <a:custGeom>
                <a:avLst/>
                <a:gdLst>
                  <a:gd name="T0" fmla="*/ 6 w 7"/>
                  <a:gd name="T1" fmla="*/ 0 h 37"/>
                  <a:gd name="T2" fmla="*/ 2 w 7"/>
                  <a:gd name="T3" fmla="*/ 0 h 37"/>
                  <a:gd name="T4" fmla="*/ 1 w 7"/>
                  <a:gd name="T5" fmla="*/ 1 h 37"/>
                  <a:gd name="T6" fmla="*/ 0 w 7"/>
                  <a:gd name="T7" fmla="*/ 2 h 37"/>
                  <a:gd name="T8" fmla="*/ 0 w 7"/>
                  <a:gd name="T9" fmla="*/ 35 h 37"/>
                  <a:gd name="T10" fmla="*/ 1 w 7"/>
                  <a:gd name="T11" fmla="*/ 37 h 37"/>
                  <a:gd name="T12" fmla="*/ 2 w 7"/>
                  <a:gd name="T13" fmla="*/ 37 h 37"/>
                  <a:gd name="T14" fmla="*/ 6 w 7"/>
                  <a:gd name="T15" fmla="*/ 37 h 37"/>
                  <a:gd name="T16" fmla="*/ 7 w 7"/>
                  <a:gd name="T17" fmla="*/ 37 h 37"/>
                  <a:gd name="T18" fmla="*/ 7 w 7"/>
                  <a:gd name="T19" fmla="*/ 35 h 37"/>
                  <a:gd name="T20" fmla="*/ 7 w 7"/>
                  <a:gd name="T21" fmla="*/ 2 h 37"/>
                  <a:gd name="T22" fmla="*/ 7 w 7"/>
                  <a:gd name="T23" fmla="*/ 1 h 37"/>
                  <a:gd name="T24" fmla="*/ 6 w 7"/>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7">
                    <a:moveTo>
                      <a:pt x="6" y="0"/>
                    </a:moveTo>
                    <a:cubicBezTo>
                      <a:pt x="2" y="0"/>
                      <a:pt x="2" y="0"/>
                      <a:pt x="2" y="0"/>
                    </a:cubicBezTo>
                    <a:cubicBezTo>
                      <a:pt x="2" y="0"/>
                      <a:pt x="1" y="0"/>
                      <a:pt x="1" y="1"/>
                    </a:cubicBezTo>
                    <a:cubicBezTo>
                      <a:pt x="0" y="1"/>
                      <a:pt x="0" y="1"/>
                      <a:pt x="0" y="2"/>
                    </a:cubicBezTo>
                    <a:cubicBezTo>
                      <a:pt x="0" y="35"/>
                      <a:pt x="0" y="35"/>
                      <a:pt x="0" y="35"/>
                    </a:cubicBezTo>
                    <a:cubicBezTo>
                      <a:pt x="0" y="36"/>
                      <a:pt x="0" y="36"/>
                      <a:pt x="1" y="37"/>
                    </a:cubicBezTo>
                    <a:cubicBezTo>
                      <a:pt x="1" y="37"/>
                      <a:pt x="1" y="37"/>
                      <a:pt x="2" y="37"/>
                    </a:cubicBezTo>
                    <a:cubicBezTo>
                      <a:pt x="6" y="37"/>
                      <a:pt x="6" y="37"/>
                      <a:pt x="6" y="37"/>
                    </a:cubicBezTo>
                    <a:cubicBezTo>
                      <a:pt x="6" y="37"/>
                      <a:pt x="7" y="37"/>
                      <a:pt x="7" y="37"/>
                    </a:cubicBezTo>
                    <a:cubicBezTo>
                      <a:pt x="7" y="36"/>
                      <a:pt x="7" y="36"/>
                      <a:pt x="7" y="35"/>
                    </a:cubicBezTo>
                    <a:cubicBezTo>
                      <a:pt x="7" y="2"/>
                      <a:pt x="7" y="2"/>
                      <a:pt x="7" y="2"/>
                    </a:cubicBezTo>
                    <a:cubicBezTo>
                      <a:pt x="7" y="2"/>
                      <a:pt x="7" y="1"/>
                      <a:pt x="7" y="1"/>
                    </a:cubicBezTo>
                    <a:cubicBezTo>
                      <a:pt x="7" y="1"/>
                      <a:pt x="6" y="0"/>
                      <a:pt x="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2" name="Freeform 39"/>
              <p:cNvSpPr>
                <a:spLocks/>
              </p:cNvSpPr>
              <p:nvPr/>
            </p:nvSpPr>
            <p:spPr bwMode="auto">
              <a:xfrm>
                <a:off x="3136" y="2387"/>
                <a:ext cx="72" cy="88"/>
              </a:xfrm>
              <a:custGeom>
                <a:avLst/>
                <a:gdLst>
                  <a:gd name="T0" fmla="*/ 28 w 30"/>
                  <a:gd name="T1" fmla="*/ 0 h 37"/>
                  <a:gd name="T2" fmla="*/ 25 w 30"/>
                  <a:gd name="T3" fmla="*/ 0 h 37"/>
                  <a:gd name="T4" fmla="*/ 23 w 30"/>
                  <a:gd name="T5" fmla="*/ 1 h 37"/>
                  <a:gd name="T6" fmla="*/ 23 w 30"/>
                  <a:gd name="T7" fmla="*/ 2 h 37"/>
                  <a:gd name="T8" fmla="*/ 15 w 30"/>
                  <a:gd name="T9" fmla="*/ 27 h 37"/>
                  <a:gd name="T10" fmla="*/ 13 w 30"/>
                  <a:gd name="T11" fmla="*/ 21 h 37"/>
                  <a:gd name="T12" fmla="*/ 11 w 30"/>
                  <a:gd name="T13" fmla="*/ 15 h 37"/>
                  <a:gd name="T14" fmla="*/ 9 w 30"/>
                  <a:gd name="T15" fmla="*/ 9 h 37"/>
                  <a:gd name="T16" fmla="*/ 7 w 30"/>
                  <a:gd name="T17" fmla="*/ 2 h 37"/>
                  <a:gd name="T18" fmla="*/ 6 w 30"/>
                  <a:gd name="T19" fmla="*/ 1 h 37"/>
                  <a:gd name="T20" fmla="*/ 5 w 30"/>
                  <a:gd name="T21" fmla="*/ 0 h 37"/>
                  <a:gd name="T22" fmla="*/ 2 w 30"/>
                  <a:gd name="T23" fmla="*/ 0 h 37"/>
                  <a:gd name="T24" fmla="*/ 0 w 30"/>
                  <a:gd name="T25" fmla="*/ 1 h 37"/>
                  <a:gd name="T26" fmla="*/ 0 w 30"/>
                  <a:gd name="T27" fmla="*/ 3 h 37"/>
                  <a:gd name="T28" fmla="*/ 10 w 30"/>
                  <a:gd name="T29" fmla="*/ 36 h 37"/>
                  <a:gd name="T30" fmla="*/ 11 w 30"/>
                  <a:gd name="T31" fmla="*/ 37 h 37"/>
                  <a:gd name="T32" fmla="*/ 13 w 30"/>
                  <a:gd name="T33" fmla="*/ 37 h 37"/>
                  <a:gd name="T34" fmla="*/ 17 w 30"/>
                  <a:gd name="T35" fmla="*/ 37 h 37"/>
                  <a:gd name="T36" fmla="*/ 18 w 30"/>
                  <a:gd name="T37" fmla="*/ 37 h 37"/>
                  <a:gd name="T38" fmla="*/ 19 w 30"/>
                  <a:gd name="T39" fmla="*/ 36 h 37"/>
                  <a:gd name="T40" fmla="*/ 30 w 30"/>
                  <a:gd name="T41" fmla="*/ 2 h 37"/>
                  <a:gd name="T42" fmla="*/ 29 w 30"/>
                  <a:gd name="T43" fmla="*/ 1 h 37"/>
                  <a:gd name="T44" fmla="*/ 28 w 30"/>
                  <a:gd name="T4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7">
                    <a:moveTo>
                      <a:pt x="28" y="0"/>
                    </a:moveTo>
                    <a:cubicBezTo>
                      <a:pt x="25" y="0"/>
                      <a:pt x="25" y="0"/>
                      <a:pt x="25" y="0"/>
                    </a:cubicBezTo>
                    <a:cubicBezTo>
                      <a:pt x="24" y="0"/>
                      <a:pt x="24" y="0"/>
                      <a:pt x="23" y="1"/>
                    </a:cubicBezTo>
                    <a:cubicBezTo>
                      <a:pt x="23" y="1"/>
                      <a:pt x="23" y="1"/>
                      <a:pt x="23" y="2"/>
                    </a:cubicBezTo>
                    <a:cubicBezTo>
                      <a:pt x="15" y="27"/>
                      <a:pt x="15" y="27"/>
                      <a:pt x="15" y="27"/>
                    </a:cubicBezTo>
                    <a:cubicBezTo>
                      <a:pt x="14" y="25"/>
                      <a:pt x="14" y="23"/>
                      <a:pt x="13" y="21"/>
                    </a:cubicBezTo>
                    <a:cubicBezTo>
                      <a:pt x="12" y="19"/>
                      <a:pt x="12" y="17"/>
                      <a:pt x="11" y="15"/>
                    </a:cubicBezTo>
                    <a:cubicBezTo>
                      <a:pt x="10" y="13"/>
                      <a:pt x="10" y="11"/>
                      <a:pt x="9" y="9"/>
                    </a:cubicBezTo>
                    <a:cubicBezTo>
                      <a:pt x="8" y="6"/>
                      <a:pt x="8" y="4"/>
                      <a:pt x="7" y="2"/>
                    </a:cubicBezTo>
                    <a:cubicBezTo>
                      <a:pt x="7" y="1"/>
                      <a:pt x="7" y="1"/>
                      <a:pt x="6" y="1"/>
                    </a:cubicBezTo>
                    <a:cubicBezTo>
                      <a:pt x="6" y="0"/>
                      <a:pt x="6" y="0"/>
                      <a:pt x="5" y="0"/>
                    </a:cubicBezTo>
                    <a:cubicBezTo>
                      <a:pt x="2" y="0"/>
                      <a:pt x="2" y="0"/>
                      <a:pt x="2" y="0"/>
                    </a:cubicBezTo>
                    <a:cubicBezTo>
                      <a:pt x="1" y="0"/>
                      <a:pt x="0" y="0"/>
                      <a:pt x="0" y="1"/>
                    </a:cubicBezTo>
                    <a:cubicBezTo>
                      <a:pt x="0" y="1"/>
                      <a:pt x="0" y="2"/>
                      <a:pt x="0" y="3"/>
                    </a:cubicBezTo>
                    <a:cubicBezTo>
                      <a:pt x="10" y="36"/>
                      <a:pt x="10" y="36"/>
                      <a:pt x="10" y="36"/>
                    </a:cubicBezTo>
                    <a:cubicBezTo>
                      <a:pt x="11" y="36"/>
                      <a:pt x="11" y="37"/>
                      <a:pt x="11" y="37"/>
                    </a:cubicBezTo>
                    <a:cubicBezTo>
                      <a:pt x="11" y="37"/>
                      <a:pt x="12" y="37"/>
                      <a:pt x="13" y="37"/>
                    </a:cubicBezTo>
                    <a:cubicBezTo>
                      <a:pt x="17" y="37"/>
                      <a:pt x="17" y="37"/>
                      <a:pt x="17" y="37"/>
                    </a:cubicBezTo>
                    <a:cubicBezTo>
                      <a:pt x="18" y="37"/>
                      <a:pt x="18" y="37"/>
                      <a:pt x="18" y="37"/>
                    </a:cubicBezTo>
                    <a:cubicBezTo>
                      <a:pt x="18" y="37"/>
                      <a:pt x="19" y="36"/>
                      <a:pt x="19" y="36"/>
                    </a:cubicBezTo>
                    <a:cubicBezTo>
                      <a:pt x="30" y="2"/>
                      <a:pt x="30" y="2"/>
                      <a:pt x="30" y="2"/>
                    </a:cubicBezTo>
                    <a:cubicBezTo>
                      <a:pt x="30" y="2"/>
                      <a:pt x="30" y="1"/>
                      <a:pt x="29" y="1"/>
                    </a:cubicBezTo>
                    <a:cubicBezTo>
                      <a:pt x="29" y="0"/>
                      <a:pt x="29" y="0"/>
                      <a:pt x="28"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40"/>
              <p:cNvSpPr>
                <a:spLocks/>
              </p:cNvSpPr>
              <p:nvPr/>
            </p:nvSpPr>
            <p:spPr bwMode="auto">
              <a:xfrm>
                <a:off x="3224" y="2387"/>
                <a:ext cx="52" cy="88"/>
              </a:xfrm>
              <a:custGeom>
                <a:avLst/>
                <a:gdLst>
                  <a:gd name="T0" fmla="*/ 20 w 22"/>
                  <a:gd name="T1" fmla="*/ 0 h 37"/>
                  <a:gd name="T2" fmla="*/ 2 w 22"/>
                  <a:gd name="T3" fmla="*/ 0 h 37"/>
                  <a:gd name="T4" fmla="*/ 0 w 22"/>
                  <a:gd name="T5" fmla="*/ 1 h 37"/>
                  <a:gd name="T6" fmla="*/ 0 w 22"/>
                  <a:gd name="T7" fmla="*/ 3 h 37"/>
                  <a:gd name="T8" fmla="*/ 0 w 22"/>
                  <a:gd name="T9" fmla="*/ 35 h 37"/>
                  <a:gd name="T10" fmla="*/ 1 w 22"/>
                  <a:gd name="T11" fmla="*/ 37 h 37"/>
                  <a:gd name="T12" fmla="*/ 2 w 22"/>
                  <a:gd name="T13" fmla="*/ 37 h 37"/>
                  <a:gd name="T14" fmla="*/ 21 w 22"/>
                  <a:gd name="T15" fmla="*/ 37 h 37"/>
                  <a:gd name="T16" fmla="*/ 22 w 22"/>
                  <a:gd name="T17" fmla="*/ 37 h 37"/>
                  <a:gd name="T18" fmla="*/ 22 w 22"/>
                  <a:gd name="T19" fmla="*/ 36 h 37"/>
                  <a:gd name="T20" fmla="*/ 22 w 22"/>
                  <a:gd name="T21" fmla="*/ 33 h 37"/>
                  <a:gd name="T22" fmla="*/ 22 w 22"/>
                  <a:gd name="T23" fmla="*/ 32 h 37"/>
                  <a:gd name="T24" fmla="*/ 20 w 22"/>
                  <a:gd name="T25" fmla="*/ 31 h 37"/>
                  <a:gd name="T26" fmla="*/ 8 w 22"/>
                  <a:gd name="T27" fmla="*/ 31 h 37"/>
                  <a:gd name="T28" fmla="*/ 7 w 22"/>
                  <a:gd name="T29" fmla="*/ 31 h 37"/>
                  <a:gd name="T30" fmla="*/ 7 w 22"/>
                  <a:gd name="T31" fmla="*/ 31 h 37"/>
                  <a:gd name="T32" fmla="*/ 7 w 22"/>
                  <a:gd name="T33" fmla="*/ 21 h 37"/>
                  <a:gd name="T34" fmla="*/ 8 w 22"/>
                  <a:gd name="T35" fmla="*/ 21 h 37"/>
                  <a:gd name="T36" fmla="*/ 16 w 22"/>
                  <a:gd name="T37" fmla="*/ 21 h 37"/>
                  <a:gd name="T38" fmla="*/ 18 w 22"/>
                  <a:gd name="T39" fmla="*/ 21 h 37"/>
                  <a:gd name="T40" fmla="*/ 19 w 22"/>
                  <a:gd name="T41" fmla="*/ 19 h 37"/>
                  <a:gd name="T42" fmla="*/ 19 w 22"/>
                  <a:gd name="T43" fmla="*/ 18 h 37"/>
                  <a:gd name="T44" fmla="*/ 19 w 22"/>
                  <a:gd name="T45" fmla="*/ 17 h 37"/>
                  <a:gd name="T46" fmla="*/ 19 w 22"/>
                  <a:gd name="T47" fmla="*/ 16 h 37"/>
                  <a:gd name="T48" fmla="*/ 17 w 22"/>
                  <a:gd name="T49" fmla="*/ 15 h 37"/>
                  <a:gd name="T50" fmla="*/ 7 w 22"/>
                  <a:gd name="T51" fmla="*/ 15 h 37"/>
                  <a:gd name="T52" fmla="*/ 7 w 22"/>
                  <a:gd name="T53" fmla="*/ 15 h 37"/>
                  <a:gd name="T54" fmla="*/ 7 w 22"/>
                  <a:gd name="T55" fmla="*/ 6 h 37"/>
                  <a:gd name="T56" fmla="*/ 7 w 22"/>
                  <a:gd name="T57" fmla="*/ 6 h 37"/>
                  <a:gd name="T58" fmla="*/ 19 w 22"/>
                  <a:gd name="T59" fmla="*/ 6 h 37"/>
                  <a:gd name="T60" fmla="*/ 21 w 22"/>
                  <a:gd name="T61" fmla="*/ 6 h 37"/>
                  <a:gd name="T62" fmla="*/ 22 w 22"/>
                  <a:gd name="T63" fmla="*/ 5 h 37"/>
                  <a:gd name="T64" fmla="*/ 22 w 22"/>
                  <a:gd name="T65" fmla="*/ 2 h 37"/>
                  <a:gd name="T66" fmla="*/ 21 w 22"/>
                  <a:gd name="T67" fmla="*/ 1 h 37"/>
                  <a:gd name="T68" fmla="*/ 20 w 22"/>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7">
                    <a:moveTo>
                      <a:pt x="20" y="0"/>
                    </a:moveTo>
                    <a:cubicBezTo>
                      <a:pt x="2" y="0"/>
                      <a:pt x="2" y="0"/>
                      <a:pt x="2" y="0"/>
                    </a:cubicBezTo>
                    <a:cubicBezTo>
                      <a:pt x="1" y="0"/>
                      <a:pt x="0" y="1"/>
                      <a:pt x="0" y="1"/>
                    </a:cubicBezTo>
                    <a:cubicBezTo>
                      <a:pt x="0" y="1"/>
                      <a:pt x="0" y="2"/>
                      <a:pt x="0" y="3"/>
                    </a:cubicBezTo>
                    <a:cubicBezTo>
                      <a:pt x="0" y="35"/>
                      <a:pt x="0" y="35"/>
                      <a:pt x="0" y="35"/>
                    </a:cubicBezTo>
                    <a:cubicBezTo>
                      <a:pt x="0" y="36"/>
                      <a:pt x="0" y="36"/>
                      <a:pt x="1" y="37"/>
                    </a:cubicBezTo>
                    <a:cubicBezTo>
                      <a:pt x="1" y="37"/>
                      <a:pt x="1" y="37"/>
                      <a:pt x="2" y="37"/>
                    </a:cubicBezTo>
                    <a:cubicBezTo>
                      <a:pt x="21" y="37"/>
                      <a:pt x="21" y="37"/>
                      <a:pt x="21" y="37"/>
                    </a:cubicBezTo>
                    <a:cubicBezTo>
                      <a:pt x="21" y="37"/>
                      <a:pt x="22" y="37"/>
                      <a:pt x="22" y="37"/>
                    </a:cubicBezTo>
                    <a:cubicBezTo>
                      <a:pt x="22" y="37"/>
                      <a:pt x="22" y="36"/>
                      <a:pt x="22" y="36"/>
                    </a:cubicBezTo>
                    <a:cubicBezTo>
                      <a:pt x="22" y="33"/>
                      <a:pt x="22" y="33"/>
                      <a:pt x="22" y="33"/>
                    </a:cubicBezTo>
                    <a:cubicBezTo>
                      <a:pt x="22" y="32"/>
                      <a:pt x="22" y="32"/>
                      <a:pt x="22" y="32"/>
                    </a:cubicBezTo>
                    <a:cubicBezTo>
                      <a:pt x="21" y="31"/>
                      <a:pt x="21" y="31"/>
                      <a:pt x="20" y="31"/>
                    </a:cubicBezTo>
                    <a:cubicBezTo>
                      <a:pt x="8" y="31"/>
                      <a:pt x="8" y="31"/>
                      <a:pt x="8" y="31"/>
                    </a:cubicBezTo>
                    <a:cubicBezTo>
                      <a:pt x="7" y="31"/>
                      <a:pt x="7" y="31"/>
                      <a:pt x="7" y="31"/>
                    </a:cubicBezTo>
                    <a:cubicBezTo>
                      <a:pt x="7" y="31"/>
                      <a:pt x="7" y="31"/>
                      <a:pt x="7" y="31"/>
                    </a:cubicBezTo>
                    <a:cubicBezTo>
                      <a:pt x="7" y="21"/>
                      <a:pt x="7" y="21"/>
                      <a:pt x="7" y="21"/>
                    </a:cubicBezTo>
                    <a:cubicBezTo>
                      <a:pt x="7" y="21"/>
                      <a:pt x="7" y="21"/>
                      <a:pt x="8" y="21"/>
                    </a:cubicBezTo>
                    <a:cubicBezTo>
                      <a:pt x="16" y="21"/>
                      <a:pt x="16" y="21"/>
                      <a:pt x="16" y="21"/>
                    </a:cubicBezTo>
                    <a:cubicBezTo>
                      <a:pt x="17" y="21"/>
                      <a:pt x="17" y="21"/>
                      <a:pt x="18" y="21"/>
                    </a:cubicBezTo>
                    <a:cubicBezTo>
                      <a:pt x="19" y="21"/>
                      <a:pt x="19" y="20"/>
                      <a:pt x="19" y="19"/>
                    </a:cubicBezTo>
                    <a:cubicBezTo>
                      <a:pt x="19" y="19"/>
                      <a:pt x="19" y="19"/>
                      <a:pt x="19" y="18"/>
                    </a:cubicBezTo>
                    <a:cubicBezTo>
                      <a:pt x="19" y="18"/>
                      <a:pt x="19" y="17"/>
                      <a:pt x="19" y="17"/>
                    </a:cubicBezTo>
                    <a:cubicBezTo>
                      <a:pt x="19" y="16"/>
                      <a:pt x="19" y="16"/>
                      <a:pt x="19" y="16"/>
                    </a:cubicBezTo>
                    <a:cubicBezTo>
                      <a:pt x="19" y="15"/>
                      <a:pt x="18" y="15"/>
                      <a:pt x="17" y="15"/>
                    </a:cubicBezTo>
                    <a:cubicBezTo>
                      <a:pt x="7" y="15"/>
                      <a:pt x="7" y="15"/>
                      <a:pt x="7" y="15"/>
                    </a:cubicBezTo>
                    <a:cubicBezTo>
                      <a:pt x="7" y="15"/>
                      <a:pt x="7" y="15"/>
                      <a:pt x="7" y="15"/>
                    </a:cubicBezTo>
                    <a:cubicBezTo>
                      <a:pt x="7" y="6"/>
                      <a:pt x="7" y="6"/>
                      <a:pt x="7" y="6"/>
                    </a:cubicBezTo>
                    <a:cubicBezTo>
                      <a:pt x="7" y="6"/>
                      <a:pt x="7" y="6"/>
                      <a:pt x="7" y="6"/>
                    </a:cubicBezTo>
                    <a:cubicBezTo>
                      <a:pt x="19" y="6"/>
                      <a:pt x="19" y="6"/>
                      <a:pt x="19" y="6"/>
                    </a:cubicBezTo>
                    <a:cubicBezTo>
                      <a:pt x="20" y="6"/>
                      <a:pt x="20" y="6"/>
                      <a:pt x="21" y="6"/>
                    </a:cubicBezTo>
                    <a:cubicBezTo>
                      <a:pt x="21" y="6"/>
                      <a:pt x="22" y="5"/>
                      <a:pt x="22" y="5"/>
                    </a:cubicBezTo>
                    <a:cubicBezTo>
                      <a:pt x="22" y="2"/>
                      <a:pt x="22" y="2"/>
                      <a:pt x="22" y="2"/>
                    </a:cubicBezTo>
                    <a:cubicBezTo>
                      <a:pt x="22" y="1"/>
                      <a:pt x="22" y="1"/>
                      <a:pt x="21" y="1"/>
                    </a:cubicBezTo>
                    <a:cubicBezTo>
                      <a:pt x="21" y="1"/>
                      <a:pt x="21" y="0"/>
                      <a:pt x="20"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3" name="组合 52"/>
            <p:cNvGrpSpPr/>
            <p:nvPr/>
          </p:nvGrpSpPr>
          <p:grpSpPr>
            <a:xfrm>
              <a:off x="8880718" y="1432505"/>
              <a:ext cx="411163" cy="608013"/>
              <a:chOff x="4712375" y="3360617"/>
              <a:chExt cx="411163" cy="608013"/>
            </a:xfrm>
          </p:grpSpPr>
          <p:sp>
            <p:nvSpPr>
              <p:cNvPr id="114" name="Oval 48"/>
              <p:cNvSpPr>
                <a:spLocks noChangeArrowheads="1"/>
              </p:cNvSpPr>
              <p:nvPr/>
            </p:nvSpPr>
            <p:spPr bwMode="auto">
              <a:xfrm>
                <a:off x="4821912" y="3360617"/>
                <a:ext cx="150813" cy="155575"/>
              </a:xfrm>
              <a:prstGeom prst="ellipse">
                <a:avLst/>
              </a:pr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49"/>
              <p:cNvSpPr>
                <a:spLocks/>
              </p:cNvSpPr>
              <p:nvPr/>
            </p:nvSpPr>
            <p:spPr bwMode="auto">
              <a:xfrm>
                <a:off x="4767937" y="3524130"/>
                <a:ext cx="300038" cy="128588"/>
              </a:xfrm>
              <a:custGeom>
                <a:avLst/>
                <a:gdLst>
                  <a:gd name="T0" fmla="*/ 79 w 79"/>
                  <a:gd name="T1" fmla="*/ 23 h 34"/>
                  <a:gd name="T2" fmla="*/ 79 w 79"/>
                  <a:gd name="T3" fmla="*/ 22 h 34"/>
                  <a:gd name="T4" fmla="*/ 79 w 79"/>
                  <a:gd name="T5" fmla="*/ 21 h 34"/>
                  <a:gd name="T6" fmla="*/ 79 w 79"/>
                  <a:gd name="T7" fmla="*/ 21 h 34"/>
                  <a:gd name="T8" fmla="*/ 44 w 79"/>
                  <a:gd name="T9" fmla="*/ 1 h 34"/>
                  <a:gd name="T10" fmla="*/ 42 w 79"/>
                  <a:gd name="T11" fmla="*/ 1 h 34"/>
                  <a:gd name="T12" fmla="*/ 29 w 79"/>
                  <a:gd name="T13" fmla="*/ 1 h 34"/>
                  <a:gd name="T14" fmla="*/ 0 w 79"/>
                  <a:gd name="T15" fmla="*/ 6 h 34"/>
                  <a:gd name="T16" fmla="*/ 79 w 79"/>
                  <a:gd name="T17" fmla="*/ 34 h 34"/>
                  <a:gd name="T18" fmla="*/ 79 w 79"/>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34">
                    <a:moveTo>
                      <a:pt x="79" y="23"/>
                    </a:moveTo>
                    <a:cubicBezTo>
                      <a:pt x="79" y="22"/>
                      <a:pt x="79" y="22"/>
                      <a:pt x="79" y="22"/>
                    </a:cubicBezTo>
                    <a:cubicBezTo>
                      <a:pt x="79" y="21"/>
                      <a:pt x="79" y="21"/>
                      <a:pt x="79" y="21"/>
                    </a:cubicBezTo>
                    <a:cubicBezTo>
                      <a:pt x="79" y="21"/>
                      <a:pt x="79" y="21"/>
                      <a:pt x="79" y="21"/>
                    </a:cubicBezTo>
                    <a:cubicBezTo>
                      <a:pt x="76" y="5"/>
                      <a:pt x="54" y="2"/>
                      <a:pt x="44" y="1"/>
                    </a:cubicBezTo>
                    <a:cubicBezTo>
                      <a:pt x="44" y="1"/>
                      <a:pt x="43" y="1"/>
                      <a:pt x="42" y="1"/>
                    </a:cubicBezTo>
                    <a:cubicBezTo>
                      <a:pt x="29" y="1"/>
                      <a:pt x="29" y="1"/>
                      <a:pt x="29" y="1"/>
                    </a:cubicBezTo>
                    <a:cubicBezTo>
                      <a:pt x="29" y="1"/>
                      <a:pt x="12" y="0"/>
                      <a:pt x="0" y="6"/>
                    </a:cubicBezTo>
                    <a:cubicBezTo>
                      <a:pt x="79" y="34"/>
                      <a:pt x="79" y="34"/>
                      <a:pt x="79" y="34"/>
                    </a:cubicBezTo>
                    <a:cubicBezTo>
                      <a:pt x="79" y="23"/>
                      <a:pt x="79" y="23"/>
                      <a:pt x="79" y="23"/>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50"/>
              <p:cNvSpPr>
                <a:spLocks/>
              </p:cNvSpPr>
              <p:nvPr/>
            </p:nvSpPr>
            <p:spPr bwMode="auto">
              <a:xfrm>
                <a:off x="4726662" y="3546355"/>
                <a:ext cx="341313" cy="173038"/>
              </a:xfrm>
              <a:custGeom>
                <a:avLst/>
                <a:gdLst>
                  <a:gd name="T0" fmla="*/ 11 w 90"/>
                  <a:gd name="T1" fmla="*/ 0 h 46"/>
                  <a:gd name="T2" fmla="*/ 0 w 90"/>
                  <a:gd name="T3" fmla="*/ 18 h 46"/>
                  <a:gd name="T4" fmla="*/ 0 w 90"/>
                  <a:gd name="T5" fmla="*/ 46 h 46"/>
                  <a:gd name="T6" fmla="*/ 18 w 90"/>
                  <a:gd name="T7" fmla="*/ 46 h 46"/>
                  <a:gd name="T8" fmla="*/ 18 w 90"/>
                  <a:gd name="T9" fmla="*/ 30 h 46"/>
                  <a:gd name="T10" fmla="*/ 22 w 90"/>
                  <a:gd name="T11" fmla="*/ 30 h 46"/>
                  <a:gd name="T12" fmla="*/ 22 w 90"/>
                  <a:gd name="T13" fmla="*/ 46 h 46"/>
                  <a:gd name="T14" fmla="*/ 68 w 90"/>
                  <a:gd name="T15" fmla="*/ 46 h 46"/>
                  <a:gd name="T16" fmla="*/ 68 w 90"/>
                  <a:gd name="T17" fmla="*/ 30 h 46"/>
                  <a:gd name="T18" fmla="*/ 71 w 90"/>
                  <a:gd name="T19" fmla="*/ 30 h 46"/>
                  <a:gd name="T20" fmla="*/ 71 w 90"/>
                  <a:gd name="T21" fmla="*/ 46 h 46"/>
                  <a:gd name="T22" fmla="*/ 90 w 90"/>
                  <a:gd name="T23" fmla="*/ 46 h 46"/>
                  <a:gd name="T24" fmla="*/ 90 w 90"/>
                  <a:gd name="T25" fmla="*/ 28 h 46"/>
                  <a:gd name="T26" fmla="*/ 65 w 90"/>
                  <a:gd name="T27" fmla="*/ 19 h 46"/>
                  <a:gd name="T28" fmla="*/ 11 w 90"/>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46">
                    <a:moveTo>
                      <a:pt x="11" y="0"/>
                    </a:moveTo>
                    <a:cubicBezTo>
                      <a:pt x="5" y="3"/>
                      <a:pt x="0" y="9"/>
                      <a:pt x="0" y="18"/>
                    </a:cubicBezTo>
                    <a:cubicBezTo>
                      <a:pt x="0" y="46"/>
                      <a:pt x="0" y="46"/>
                      <a:pt x="0" y="46"/>
                    </a:cubicBezTo>
                    <a:cubicBezTo>
                      <a:pt x="18" y="46"/>
                      <a:pt x="18" y="46"/>
                      <a:pt x="18" y="46"/>
                    </a:cubicBezTo>
                    <a:cubicBezTo>
                      <a:pt x="18" y="30"/>
                      <a:pt x="18" y="30"/>
                      <a:pt x="18" y="30"/>
                    </a:cubicBezTo>
                    <a:cubicBezTo>
                      <a:pt x="22" y="30"/>
                      <a:pt x="22" y="30"/>
                      <a:pt x="22" y="30"/>
                    </a:cubicBezTo>
                    <a:cubicBezTo>
                      <a:pt x="22" y="46"/>
                      <a:pt x="22" y="46"/>
                      <a:pt x="22" y="46"/>
                    </a:cubicBezTo>
                    <a:cubicBezTo>
                      <a:pt x="68" y="46"/>
                      <a:pt x="68" y="46"/>
                      <a:pt x="68" y="46"/>
                    </a:cubicBezTo>
                    <a:cubicBezTo>
                      <a:pt x="68" y="30"/>
                      <a:pt x="68" y="30"/>
                      <a:pt x="68" y="30"/>
                    </a:cubicBezTo>
                    <a:cubicBezTo>
                      <a:pt x="71" y="30"/>
                      <a:pt x="71" y="30"/>
                      <a:pt x="71" y="30"/>
                    </a:cubicBezTo>
                    <a:cubicBezTo>
                      <a:pt x="71" y="46"/>
                      <a:pt x="71" y="46"/>
                      <a:pt x="71" y="46"/>
                    </a:cubicBezTo>
                    <a:cubicBezTo>
                      <a:pt x="90" y="46"/>
                      <a:pt x="90" y="46"/>
                      <a:pt x="90" y="46"/>
                    </a:cubicBezTo>
                    <a:cubicBezTo>
                      <a:pt x="90" y="28"/>
                      <a:pt x="90" y="28"/>
                      <a:pt x="90" y="28"/>
                    </a:cubicBezTo>
                    <a:cubicBezTo>
                      <a:pt x="65" y="19"/>
                      <a:pt x="65" y="19"/>
                      <a:pt x="65" y="19"/>
                    </a:cubicBezTo>
                    <a:cubicBezTo>
                      <a:pt x="11" y="0"/>
                      <a:pt x="11" y="0"/>
                      <a:pt x="11"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51"/>
              <p:cNvSpPr>
                <a:spLocks/>
              </p:cNvSpPr>
              <p:nvPr/>
            </p:nvSpPr>
            <p:spPr bwMode="auto">
              <a:xfrm>
                <a:off x="4767937" y="3546355"/>
                <a:ext cx="300038" cy="106363"/>
              </a:xfrm>
              <a:custGeom>
                <a:avLst/>
                <a:gdLst>
                  <a:gd name="T0" fmla="*/ 0 w 189"/>
                  <a:gd name="T1" fmla="*/ 0 h 67"/>
                  <a:gd name="T2" fmla="*/ 0 w 189"/>
                  <a:gd name="T3" fmla="*/ 0 h 67"/>
                  <a:gd name="T4" fmla="*/ 129 w 189"/>
                  <a:gd name="T5" fmla="*/ 45 h 67"/>
                  <a:gd name="T6" fmla="*/ 189 w 189"/>
                  <a:gd name="T7" fmla="*/ 67 h 67"/>
                  <a:gd name="T8" fmla="*/ 0 w 189"/>
                  <a:gd name="T9" fmla="*/ 0 h 67"/>
                </a:gdLst>
                <a:ahLst/>
                <a:cxnLst>
                  <a:cxn ang="0">
                    <a:pos x="T0" y="T1"/>
                  </a:cxn>
                  <a:cxn ang="0">
                    <a:pos x="T2" y="T3"/>
                  </a:cxn>
                  <a:cxn ang="0">
                    <a:pos x="T4" y="T5"/>
                  </a:cxn>
                  <a:cxn ang="0">
                    <a:pos x="T6" y="T7"/>
                  </a:cxn>
                  <a:cxn ang="0">
                    <a:pos x="T8" y="T9"/>
                  </a:cxn>
                </a:cxnLst>
                <a:rect l="0" t="0" r="r" b="b"/>
                <a:pathLst>
                  <a:path w="189" h="67">
                    <a:moveTo>
                      <a:pt x="0" y="0"/>
                    </a:moveTo>
                    <a:lnTo>
                      <a:pt x="0" y="0"/>
                    </a:lnTo>
                    <a:lnTo>
                      <a:pt x="129" y="45"/>
                    </a:lnTo>
                    <a:lnTo>
                      <a:pt x="189" y="67"/>
                    </a:lnTo>
                    <a:lnTo>
                      <a:pt x="0"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52"/>
              <p:cNvSpPr>
                <a:spLocks/>
              </p:cNvSpPr>
              <p:nvPr/>
            </p:nvSpPr>
            <p:spPr bwMode="auto">
              <a:xfrm>
                <a:off x="4767937" y="3546355"/>
                <a:ext cx="300038" cy="106363"/>
              </a:xfrm>
              <a:custGeom>
                <a:avLst/>
                <a:gdLst>
                  <a:gd name="T0" fmla="*/ 0 w 189"/>
                  <a:gd name="T1" fmla="*/ 0 h 67"/>
                  <a:gd name="T2" fmla="*/ 0 w 189"/>
                  <a:gd name="T3" fmla="*/ 0 h 67"/>
                  <a:gd name="T4" fmla="*/ 129 w 189"/>
                  <a:gd name="T5" fmla="*/ 45 h 67"/>
                  <a:gd name="T6" fmla="*/ 189 w 189"/>
                  <a:gd name="T7" fmla="*/ 67 h 67"/>
                  <a:gd name="T8" fmla="*/ 0 w 189"/>
                  <a:gd name="T9" fmla="*/ 0 h 67"/>
                </a:gdLst>
                <a:ahLst/>
                <a:cxnLst>
                  <a:cxn ang="0">
                    <a:pos x="T0" y="T1"/>
                  </a:cxn>
                  <a:cxn ang="0">
                    <a:pos x="T2" y="T3"/>
                  </a:cxn>
                  <a:cxn ang="0">
                    <a:pos x="T4" y="T5"/>
                  </a:cxn>
                  <a:cxn ang="0">
                    <a:pos x="T6" y="T7"/>
                  </a:cxn>
                  <a:cxn ang="0">
                    <a:pos x="T8" y="T9"/>
                  </a:cxn>
                </a:cxnLst>
                <a:rect l="0" t="0" r="r" b="b"/>
                <a:pathLst>
                  <a:path w="189" h="67">
                    <a:moveTo>
                      <a:pt x="0" y="0"/>
                    </a:moveTo>
                    <a:lnTo>
                      <a:pt x="0" y="0"/>
                    </a:lnTo>
                    <a:lnTo>
                      <a:pt x="129" y="45"/>
                    </a:lnTo>
                    <a:lnTo>
                      <a:pt x="189"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53"/>
              <p:cNvSpPr>
                <a:spLocks/>
              </p:cNvSpPr>
              <p:nvPr/>
            </p:nvSpPr>
            <p:spPr bwMode="auto">
              <a:xfrm>
                <a:off x="4712375" y="3828930"/>
                <a:ext cx="25400" cy="139700"/>
              </a:xfrm>
              <a:custGeom>
                <a:avLst/>
                <a:gdLst>
                  <a:gd name="T0" fmla="*/ 5 w 7"/>
                  <a:gd name="T1" fmla="*/ 0 h 37"/>
                  <a:gd name="T2" fmla="*/ 2 w 7"/>
                  <a:gd name="T3" fmla="*/ 0 h 37"/>
                  <a:gd name="T4" fmla="*/ 1 w 7"/>
                  <a:gd name="T5" fmla="*/ 1 h 37"/>
                  <a:gd name="T6" fmla="*/ 0 w 7"/>
                  <a:gd name="T7" fmla="*/ 2 h 37"/>
                  <a:gd name="T8" fmla="*/ 0 w 7"/>
                  <a:gd name="T9" fmla="*/ 35 h 37"/>
                  <a:gd name="T10" fmla="*/ 1 w 7"/>
                  <a:gd name="T11" fmla="*/ 37 h 37"/>
                  <a:gd name="T12" fmla="*/ 2 w 7"/>
                  <a:gd name="T13" fmla="*/ 37 h 37"/>
                  <a:gd name="T14" fmla="*/ 5 w 7"/>
                  <a:gd name="T15" fmla="*/ 37 h 37"/>
                  <a:gd name="T16" fmla="*/ 7 w 7"/>
                  <a:gd name="T17" fmla="*/ 37 h 37"/>
                  <a:gd name="T18" fmla="*/ 7 w 7"/>
                  <a:gd name="T19" fmla="*/ 35 h 37"/>
                  <a:gd name="T20" fmla="*/ 7 w 7"/>
                  <a:gd name="T21" fmla="*/ 2 h 37"/>
                  <a:gd name="T22" fmla="*/ 7 w 7"/>
                  <a:gd name="T23" fmla="*/ 1 h 37"/>
                  <a:gd name="T24" fmla="*/ 5 w 7"/>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7">
                    <a:moveTo>
                      <a:pt x="5" y="0"/>
                    </a:moveTo>
                    <a:cubicBezTo>
                      <a:pt x="2" y="0"/>
                      <a:pt x="2" y="0"/>
                      <a:pt x="2" y="0"/>
                    </a:cubicBezTo>
                    <a:cubicBezTo>
                      <a:pt x="1" y="0"/>
                      <a:pt x="1" y="0"/>
                      <a:pt x="1" y="1"/>
                    </a:cubicBezTo>
                    <a:cubicBezTo>
                      <a:pt x="0" y="1"/>
                      <a:pt x="0" y="1"/>
                      <a:pt x="0" y="2"/>
                    </a:cubicBezTo>
                    <a:cubicBezTo>
                      <a:pt x="0" y="35"/>
                      <a:pt x="0" y="35"/>
                      <a:pt x="0" y="35"/>
                    </a:cubicBezTo>
                    <a:cubicBezTo>
                      <a:pt x="0" y="36"/>
                      <a:pt x="0" y="36"/>
                      <a:pt x="1" y="37"/>
                    </a:cubicBezTo>
                    <a:cubicBezTo>
                      <a:pt x="1" y="37"/>
                      <a:pt x="1" y="37"/>
                      <a:pt x="2" y="37"/>
                    </a:cubicBezTo>
                    <a:cubicBezTo>
                      <a:pt x="5" y="37"/>
                      <a:pt x="5" y="37"/>
                      <a:pt x="5" y="37"/>
                    </a:cubicBezTo>
                    <a:cubicBezTo>
                      <a:pt x="6" y="37"/>
                      <a:pt x="7" y="37"/>
                      <a:pt x="7" y="37"/>
                    </a:cubicBezTo>
                    <a:cubicBezTo>
                      <a:pt x="7" y="36"/>
                      <a:pt x="7" y="36"/>
                      <a:pt x="7" y="35"/>
                    </a:cubicBezTo>
                    <a:cubicBezTo>
                      <a:pt x="7" y="2"/>
                      <a:pt x="7" y="2"/>
                      <a:pt x="7" y="2"/>
                    </a:cubicBezTo>
                    <a:cubicBezTo>
                      <a:pt x="7" y="1"/>
                      <a:pt x="7" y="1"/>
                      <a:pt x="7" y="1"/>
                    </a:cubicBezTo>
                    <a:cubicBezTo>
                      <a:pt x="7" y="0"/>
                      <a:pt x="6" y="0"/>
                      <a:pt x="5"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54"/>
              <p:cNvSpPr>
                <a:spLocks noEditPoints="1"/>
              </p:cNvSpPr>
              <p:nvPr/>
            </p:nvSpPr>
            <p:spPr bwMode="auto">
              <a:xfrm>
                <a:off x="4767937" y="3828930"/>
                <a:ext cx="103188" cy="139700"/>
              </a:xfrm>
              <a:custGeom>
                <a:avLst/>
                <a:gdLst>
                  <a:gd name="T0" fmla="*/ 8 w 27"/>
                  <a:gd name="T1" fmla="*/ 31 h 37"/>
                  <a:gd name="T2" fmla="*/ 7 w 27"/>
                  <a:gd name="T3" fmla="*/ 31 h 37"/>
                  <a:gd name="T4" fmla="*/ 7 w 27"/>
                  <a:gd name="T5" fmla="*/ 6 h 37"/>
                  <a:gd name="T6" fmla="*/ 8 w 27"/>
                  <a:gd name="T7" fmla="*/ 6 h 37"/>
                  <a:gd name="T8" fmla="*/ 12 w 27"/>
                  <a:gd name="T9" fmla="*/ 6 h 37"/>
                  <a:gd name="T10" fmla="*/ 18 w 27"/>
                  <a:gd name="T11" fmla="*/ 8 h 37"/>
                  <a:gd name="T12" fmla="*/ 20 w 27"/>
                  <a:gd name="T13" fmla="*/ 13 h 37"/>
                  <a:gd name="T14" fmla="*/ 20 w 27"/>
                  <a:gd name="T15" fmla="*/ 25 h 37"/>
                  <a:gd name="T16" fmla="*/ 19 w 27"/>
                  <a:gd name="T17" fmla="*/ 28 h 37"/>
                  <a:gd name="T18" fmla="*/ 17 w 27"/>
                  <a:gd name="T19" fmla="*/ 30 h 37"/>
                  <a:gd name="T20" fmla="*/ 15 w 27"/>
                  <a:gd name="T21" fmla="*/ 31 h 37"/>
                  <a:gd name="T22" fmla="*/ 12 w 27"/>
                  <a:gd name="T23" fmla="*/ 31 h 37"/>
                  <a:gd name="T24" fmla="*/ 8 w 27"/>
                  <a:gd name="T25" fmla="*/ 31 h 37"/>
                  <a:gd name="T26" fmla="*/ 12 w 27"/>
                  <a:gd name="T27" fmla="*/ 0 h 37"/>
                  <a:gd name="T28" fmla="*/ 2 w 27"/>
                  <a:gd name="T29" fmla="*/ 0 h 37"/>
                  <a:gd name="T30" fmla="*/ 1 w 27"/>
                  <a:gd name="T31" fmla="*/ 1 h 37"/>
                  <a:gd name="T32" fmla="*/ 0 w 27"/>
                  <a:gd name="T33" fmla="*/ 2 h 37"/>
                  <a:gd name="T34" fmla="*/ 0 w 27"/>
                  <a:gd name="T35" fmla="*/ 35 h 37"/>
                  <a:gd name="T36" fmla="*/ 1 w 27"/>
                  <a:gd name="T37" fmla="*/ 36 h 37"/>
                  <a:gd name="T38" fmla="*/ 2 w 27"/>
                  <a:gd name="T39" fmla="*/ 37 h 37"/>
                  <a:gd name="T40" fmla="*/ 14 w 27"/>
                  <a:gd name="T41" fmla="*/ 37 h 37"/>
                  <a:gd name="T42" fmla="*/ 18 w 27"/>
                  <a:gd name="T43" fmla="*/ 37 h 37"/>
                  <a:gd name="T44" fmla="*/ 22 w 27"/>
                  <a:gd name="T45" fmla="*/ 35 h 37"/>
                  <a:gd name="T46" fmla="*/ 25 w 27"/>
                  <a:gd name="T47" fmla="*/ 31 h 37"/>
                  <a:gd name="T48" fmla="*/ 27 w 27"/>
                  <a:gd name="T49" fmla="*/ 25 h 37"/>
                  <a:gd name="T50" fmla="*/ 27 w 27"/>
                  <a:gd name="T51" fmla="*/ 12 h 37"/>
                  <a:gd name="T52" fmla="*/ 26 w 27"/>
                  <a:gd name="T53" fmla="*/ 6 h 37"/>
                  <a:gd name="T54" fmla="*/ 22 w 27"/>
                  <a:gd name="T55" fmla="*/ 3 h 37"/>
                  <a:gd name="T56" fmla="*/ 18 w 27"/>
                  <a:gd name="T57" fmla="*/ 1 h 37"/>
                  <a:gd name="T58" fmla="*/ 12 w 27"/>
                  <a:gd name="T5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7">
                    <a:moveTo>
                      <a:pt x="8" y="31"/>
                    </a:moveTo>
                    <a:cubicBezTo>
                      <a:pt x="8" y="31"/>
                      <a:pt x="7" y="31"/>
                      <a:pt x="7" y="31"/>
                    </a:cubicBezTo>
                    <a:cubicBezTo>
                      <a:pt x="7" y="6"/>
                      <a:pt x="7" y="6"/>
                      <a:pt x="7" y="6"/>
                    </a:cubicBezTo>
                    <a:cubicBezTo>
                      <a:pt x="8" y="6"/>
                      <a:pt x="8" y="6"/>
                      <a:pt x="8" y="6"/>
                    </a:cubicBezTo>
                    <a:cubicBezTo>
                      <a:pt x="12" y="6"/>
                      <a:pt x="12" y="6"/>
                      <a:pt x="12" y="6"/>
                    </a:cubicBezTo>
                    <a:cubicBezTo>
                      <a:pt x="14" y="6"/>
                      <a:pt x="16" y="7"/>
                      <a:pt x="18" y="8"/>
                    </a:cubicBezTo>
                    <a:cubicBezTo>
                      <a:pt x="19" y="9"/>
                      <a:pt x="20" y="10"/>
                      <a:pt x="20" y="13"/>
                    </a:cubicBezTo>
                    <a:cubicBezTo>
                      <a:pt x="20" y="25"/>
                      <a:pt x="20" y="25"/>
                      <a:pt x="20" y="25"/>
                    </a:cubicBezTo>
                    <a:cubicBezTo>
                      <a:pt x="20" y="26"/>
                      <a:pt x="20" y="27"/>
                      <a:pt x="19" y="28"/>
                    </a:cubicBezTo>
                    <a:cubicBezTo>
                      <a:pt x="19" y="29"/>
                      <a:pt x="18" y="30"/>
                      <a:pt x="17" y="30"/>
                    </a:cubicBezTo>
                    <a:cubicBezTo>
                      <a:pt x="17" y="30"/>
                      <a:pt x="16" y="31"/>
                      <a:pt x="15" y="31"/>
                    </a:cubicBezTo>
                    <a:cubicBezTo>
                      <a:pt x="14" y="31"/>
                      <a:pt x="13" y="31"/>
                      <a:pt x="12" y="31"/>
                    </a:cubicBezTo>
                    <a:cubicBezTo>
                      <a:pt x="8" y="31"/>
                      <a:pt x="8" y="31"/>
                      <a:pt x="8" y="31"/>
                    </a:cubicBezTo>
                    <a:moveTo>
                      <a:pt x="12" y="0"/>
                    </a:moveTo>
                    <a:cubicBezTo>
                      <a:pt x="2" y="0"/>
                      <a:pt x="2" y="0"/>
                      <a:pt x="2" y="0"/>
                    </a:cubicBezTo>
                    <a:cubicBezTo>
                      <a:pt x="1" y="0"/>
                      <a:pt x="1" y="0"/>
                      <a:pt x="1" y="1"/>
                    </a:cubicBezTo>
                    <a:cubicBezTo>
                      <a:pt x="1" y="1"/>
                      <a:pt x="0" y="2"/>
                      <a:pt x="0" y="2"/>
                    </a:cubicBezTo>
                    <a:cubicBezTo>
                      <a:pt x="0" y="35"/>
                      <a:pt x="0" y="35"/>
                      <a:pt x="0" y="35"/>
                    </a:cubicBezTo>
                    <a:cubicBezTo>
                      <a:pt x="0" y="35"/>
                      <a:pt x="1" y="36"/>
                      <a:pt x="1" y="36"/>
                    </a:cubicBezTo>
                    <a:cubicBezTo>
                      <a:pt x="1" y="37"/>
                      <a:pt x="2" y="37"/>
                      <a:pt x="2" y="37"/>
                    </a:cubicBezTo>
                    <a:cubicBezTo>
                      <a:pt x="14" y="37"/>
                      <a:pt x="14" y="37"/>
                      <a:pt x="14" y="37"/>
                    </a:cubicBezTo>
                    <a:cubicBezTo>
                      <a:pt x="15" y="37"/>
                      <a:pt x="16" y="37"/>
                      <a:pt x="18" y="37"/>
                    </a:cubicBezTo>
                    <a:cubicBezTo>
                      <a:pt x="19" y="36"/>
                      <a:pt x="21" y="36"/>
                      <a:pt x="22" y="35"/>
                    </a:cubicBezTo>
                    <a:cubicBezTo>
                      <a:pt x="23" y="34"/>
                      <a:pt x="24" y="33"/>
                      <a:pt x="25" y="31"/>
                    </a:cubicBezTo>
                    <a:cubicBezTo>
                      <a:pt x="26" y="30"/>
                      <a:pt x="27" y="28"/>
                      <a:pt x="27" y="25"/>
                    </a:cubicBezTo>
                    <a:cubicBezTo>
                      <a:pt x="27" y="12"/>
                      <a:pt x="27" y="12"/>
                      <a:pt x="27" y="12"/>
                    </a:cubicBezTo>
                    <a:cubicBezTo>
                      <a:pt x="27" y="10"/>
                      <a:pt x="26" y="8"/>
                      <a:pt x="26" y="6"/>
                    </a:cubicBezTo>
                    <a:cubicBezTo>
                      <a:pt x="25" y="5"/>
                      <a:pt x="24" y="3"/>
                      <a:pt x="22" y="3"/>
                    </a:cubicBezTo>
                    <a:cubicBezTo>
                      <a:pt x="21" y="2"/>
                      <a:pt x="19" y="1"/>
                      <a:pt x="18" y="1"/>
                    </a:cubicBezTo>
                    <a:cubicBezTo>
                      <a:pt x="16" y="0"/>
                      <a:pt x="14" y="0"/>
                      <a:pt x="12"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55"/>
              <p:cNvSpPr>
                <a:spLocks/>
              </p:cNvSpPr>
              <p:nvPr/>
            </p:nvSpPr>
            <p:spPr bwMode="auto">
              <a:xfrm>
                <a:off x="4901287" y="3828930"/>
                <a:ext cx="82550" cy="139700"/>
              </a:xfrm>
              <a:custGeom>
                <a:avLst/>
                <a:gdLst>
                  <a:gd name="T0" fmla="*/ 20 w 22"/>
                  <a:gd name="T1" fmla="*/ 0 h 37"/>
                  <a:gd name="T2" fmla="*/ 2 w 22"/>
                  <a:gd name="T3" fmla="*/ 0 h 37"/>
                  <a:gd name="T4" fmla="*/ 0 w 22"/>
                  <a:gd name="T5" fmla="*/ 1 h 37"/>
                  <a:gd name="T6" fmla="*/ 0 w 22"/>
                  <a:gd name="T7" fmla="*/ 3 h 37"/>
                  <a:gd name="T8" fmla="*/ 0 w 22"/>
                  <a:gd name="T9" fmla="*/ 35 h 37"/>
                  <a:gd name="T10" fmla="*/ 0 w 22"/>
                  <a:gd name="T11" fmla="*/ 37 h 37"/>
                  <a:gd name="T12" fmla="*/ 2 w 22"/>
                  <a:gd name="T13" fmla="*/ 37 h 37"/>
                  <a:gd name="T14" fmla="*/ 21 w 22"/>
                  <a:gd name="T15" fmla="*/ 37 h 37"/>
                  <a:gd name="T16" fmla="*/ 22 w 22"/>
                  <a:gd name="T17" fmla="*/ 37 h 37"/>
                  <a:gd name="T18" fmla="*/ 22 w 22"/>
                  <a:gd name="T19" fmla="*/ 35 h 37"/>
                  <a:gd name="T20" fmla="*/ 22 w 22"/>
                  <a:gd name="T21" fmla="*/ 33 h 37"/>
                  <a:gd name="T22" fmla="*/ 22 w 22"/>
                  <a:gd name="T23" fmla="*/ 31 h 37"/>
                  <a:gd name="T24" fmla="*/ 20 w 22"/>
                  <a:gd name="T25" fmla="*/ 31 h 37"/>
                  <a:gd name="T26" fmla="*/ 8 w 22"/>
                  <a:gd name="T27" fmla="*/ 31 h 37"/>
                  <a:gd name="T28" fmla="*/ 7 w 22"/>
                  <a:gd name="T29" fmla="*/ 31 h 37"/>
                  <a:gd name="T30" fmla="*/ 7 w 22"/>
                  <a:gd name="T31" fmla="*/ 31 h 37"/>
                  <a:gd name="T32" fmla="*/ 7 w 22"/>
                  <a:gd name="T33" fmla="*/ 21 h 37"/>
                  <a:gd name="T34" fmla="*/ 7 w 22"/>
                  <a:gd name="T35" fmla="*/ 21 h 37"/>
                  <a:gd name="T36" fmla="*/ 16 w 22"/>
                  <a:gd name="T37" fmla="*/ 21 h 37"/>
                  <a:gd name="T38" fmla="*/ 18 w 22"/>
                  <a:gd name="T39" fmla="*/ 21 h 37"/>
                  <a:gd name="T40" fmla="*/ 19 w 22"/>
                  <a:gd name="T41" fmla="*/ 19 h 37"/>
                  <a:gd name="T42" fmla="*/ 19 w 22"/>
                  <a:gd name="T43" fmla="*/ 18 h 37"/>
                  <a:gd name="T44" fmla="*/ 19 w 22"/>
                  <a:gd name="T45" fmla="*/ 17 h 37"/>
                  <a:gd name="T46" fmla="*/ 19 w 22"/>
                  <a:gd name="T47" fmla="*/ 15 h 37"/>
                  <a:gd name="T48" fmla="*/ 17 w 22"/>
                  <a:gd name="T49" fmla="*/ 15 h 37"/>
                  <a:gd name="T50" fmla="*/ 7 w 22"/>
                  <a:gd name="T51" fmla="*/ 15 h 37"/>
                  <a:gd name="T52" fmla="*/ 7 w 22"/>
                  <a:gd name="T53" fmla="*/ 14 h 37"/>
                  <a:gd name="T54" fmla="*/ 7 w 22"/>
                  <a:gd name="T55" fmla="*/ 6 h 37"/>
                  <a:gd name="T56" fmla="*/ 7 w 22"/>
                  <a:gd name="T57" fmla="*/ 6 h 37"/>
                  <a:gd name="T58" fmla="*/ 19 w 22"/>
                  <a:gd name="T59" fmla="*/ 6 h 37"/>
                  <a:gd name="T60" fmla="*/ 21 w 22"/>
                  <a:gd name="T61" fmla="*/ 6 h 37"/>
                  <a:gd name="T62" fmla="*/ 22 w 22"/>
                  <a:gd name="T63" fmla="*/ 5 h 37"/>
                  <a:gd name="T64" fmla="*/ 22 w 22"/>
                  <a:gd name="T65" fmla="*/ 2 h 37"/>
                  <a:gd name="T66" fmla="*/ 21 w 22"/>
                  <a:gd name="T67" fmla="*/ 1 h 37"/>
                  <a:gd name="T68" fmla="*/ 20 w 22"/>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7">
                    <a:moveTo>
                      <a:pt x="20" y="0"/>
                    </a:moveTo>
                    <a:cubicBezTo>
                      <a:pt x="2" y="0"/>
                      <a:pt x="2" y="0"/>
                      <a:pt x="2" y="0"/>
                    </a:cubicBezTo>
                    <a:cubicBezTo>
                      <a:pt x="1" y="0"/>
                      <a:pt x="0" y="0"/>
                      <a:pt x="0" y="1"/>
                    </a:cubicBezTo>
                    <a:cubicBezTo>
                      <a:pt x="0" y="1"/>
                      <a:pt x="0" y="2"/>
                      <a:pt x="0" y="3"/>
                    </a:cubicBezTo>
                    <a:cubicBezTo>
                      <a:pt x="0" y="35"/>
                      <a:pt x="0" y="35"/>
                      <a:pt x="0" y="35"/>
                    </a:cubicBezTo>
                    <a:cubicBezTo>
                      <a:pt x="0" y="36"/>
                      <a:pt x="0" y="36"/>
                      <a:pt x="0" y="37"/>
                    </a:cubicBezTo>
                    <a:cubicBezTo>
                      <a:pt x="1" y="37"/>
                      <a:pt x="1" y="37"/>
                      <a:pt x="2" y="37"/>
                    </a:cubicBezTo>
                    <a:cubicBezTo>
                      <a:pt x="21" y="37"/>
                      <a:pt x="21" y="37"/>
                      <a:pt x="21" y="37"/>
                    </a:cubicBezTo>
                    <a:cubicBezTo>
                      <a:pt x="21" y="37"/>
                      <a:pt x="21" y="37"/>
                      <a:pt x="22" y="37"/>
                    </a:cubicBezTo>
                    <a:cubicBezTo>
                      <a:pt x="22" y="36"/>
                      <a:pt x="22" y="36"/>
                      <a:pt x="22" y="35"/>
                    </a:cubicBezTo>
                    <a:cubicBezTo>
                      <a:pt x="22" y="33"/>
                      <a:pt x="22" y="33"/>
                      <a:pt x="22" y="33"/>
                    </a:cubicBezTo>
                    <a:cubicBezTo>
                      <a:pt x="22" y="32"/>
                      <a:pt x="22" y="32"/>
                      <a:pt x="22" y="31"/>
                    </a:cubicBezTo>
                    <a:cubicBezTo>
                      <a:pt x="21" y="31"/>
                      <a:pt x="21" y="31"/>
                      <a:pt x="20" y="31"/>
                    </a:cubicBezTo>
                    <a:cubicBezTo>
                      <a:pt x="8" y="31"/>
                      <a:pt x="8" y="31"/>
                      <a:pt x="8" y="31"/>
                    </a:cubicBezTo>
                    <a:cubicBezTo>
                      <a:pt x="7" y="31"/>
                      <a:pt x="7" y="31"/>
                      <a:pt x="7" y="31"/>
                    </a:cubicBezTo>
                    <a:cubicBezTo>
                      <a:pt x="7" y="31"/>
                      <a:pt x="7" y="31"/>
                      <a:pt x="7" y="31"/>
                    </a:cubicBezTo>
                    <a:cubicBezTo>
                      <a:pt x="7" y="21"/>
                      <a:pt x="7" y="21"/>
                      <a:pt x="7" y="21"/>
                    </a:cubicBezTo>
                    <a:cubicBezTo>
                      <a:pt x="7" y="21"/>
                      <a:pt x="7" y="21"/>
                      <a:pt x="7" y="21"/>
                    </a:cubicBezTo>
                    <a:cubicBezTo>
                      <a:pt x="16" y="21"/>
                      <a:pt x="16" y="21"/>
                      <a:pt x="16" y="21"/>
                    </a:cubicBezTo>
                    <a:cubicBezTo>
                      <a:pt x="17" y="21"/>
                      <a:pt x="17" y="21"/>
                      <a:pt x="18" y="21"/>
                    </a:cubicBezTo>
                    <a:cubicBezTo>
                      <a:pt x="18" y="20"/>
                      <a:pt x="19" y="20"/>
                      <a:pt x="19" y="19"/>
                    </a:cubicBezTo>
                    <a:cubicBezTo>
                      <a:pt x="19" y="19"/>
                      <a:pt x="19" y="18"/>
                      <a:pt x="19" y="18"/>
                    </a:cubicBezTo>
                    <a:cubicBezTo>
                      <a:pt x="19" y="17"/>
                      <a:pt x="19" y="17"/>
                      <a:pt x="19" y="17"/>
                    </a:cubicBezTo>
                    <a:cubicBezTo>
                      <a:pt x="19" y="16"/>
                      <a:pt x="19" y="16"/>
                      <a:pt x="19" y="15"/>
                    </a:cubicBezTo>
                    <a:cubicBezTo>
                      <a:pt x="19" y="15"/>
                      <a:pt x="18" y="15"/>
                      <a:pt x="17" y="15"/>
                    </a:cubicBezTo>
                    <a:cubicBezTo>
                      <a:pt x="7" y="15"/>
                      <a:pt x="7" y="15"/>
                      <a:pt x="7" y="15"/>
                    </a:cubicBezTo>
                    <a:cubicBezTo>
                      <a:pt x="7" y="14"/>
                      <a:pt x="7" y="14"/>
                      <a:pt x="7" y="14"/>
                    </a:cubicBezTo>
                    <a:cubicBezTo>
                      <a:pt x="7" y="6"/>
                      <a:pt x="7" y="6"/>
                      <a:pt x="7" y="6"/>
                    </a:cubicBezTo>
                    <a:cubicBezTo>
                      <a:pt x="7" y="6"/>
                      <a:pt x="7" y="6"/>
                      <a:pt x="7" y="6"/>
                    </a:cubicBezTo>
                    <a:cubicBezTo>
                      <a:pt x="19" y="6"/>
                      <a:pt x="19" y="6"/>
                      <a:pt x="19" y="6"/>
                    </a:cubicBezTo>
                    <a:cubicBezTo>
                      <a:pt x="19" y="6"/>
                      <a:pt x="20" y="6"/>
                      <a:pt x="21" y="6"/>
                    </a:cubicBezTo>
                    <a:cubicBezTo>
                      <a:pt x="21" y="6"/>
                      <a:pt x="22" y="5"/>
                      <a:pt x="22" y="5"/>
                    </a:cubicBezTo>
                    <a:cubicBezTo>
                      <a:pt x="22" y="2"/>
                      <a:pt x="22" y="2"/>
                      <a:pt x="22" y="2"/>
                    </a:cubicBezTo>
                    <a:cubicBezTo>
                      <a:pt x="22" y="1"/>
                      <a:pt x="21" y="1"/>
                      <a:pt x="21" y="1"/>
                    </a:cubicBezTo>
                    <a:cubicBezTo>
                      <a:pt x="21" y="0"/>
                      <a:pt x="20" y="0"/>
                      <a:pt x="20"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6"/>
              <p:cNvSpPr>
                <a:spLocks noEditPoints="1"/>
              </p:cNvSpPr>
              <p:nvPr/>
            </p:nvSpPr>
            <p:spPr bwMode="auto">
              <a:xfrm>
                <a:off x="5010825" y="3828930"/>
                <a:ext cx="112713" cy="139700"/>
              </a:xfrm>
              <a:custGeom>
                <a:avLst/>
                <a:gdLst>
                  <a:gd name="T0" fmla="*/ 11 w 30"/>
                  <a:gd name="T1" fmla="*/ 23 h 37"/>
                  <a:gd name="T2" fmla="*/ 15 w 30"/>
                  <a:gd name="T3" fmla="*/ 10 h 37"/>
                  <a:gd name="T4" fmla="*/ 19 w 30"/>
                  <a:gd name="T5" fmla="*/ 23 h 37"/>
                  <a:gd name="T6" fmla="*/ 11 w 30"/>
                  <a:gd name="T7" fmla="*/ 23 h 37"/>
                  <a:gd name="T8" fmla="*/ 17 w 30"/>
                  <a:gd name="T9" fmla="*/ 0 h 37"/>
                  <a:gd name="T10" fmla="*/ 13 w 30"/>
                  <a:gd name="T11" fmla="*/ 0 h 37"/>
                  <a:gd name="T12" fmla="*/ 11 w 30"/>
                  <a:gd name="T13" fmla="*/ 1 h 37"/>
                  <a:gd name="T14" fmla="*/ 11 w 30"/>
                  <a:gd name="T15" fmla="*/ 2 h 37"/>
                  <a:gd name="T16" fmla="*/ 0 w 30"/>
                  <a:gd name="T17" fmla="*/ 35 h 37"/>
                  <a:gd name="T18" fmla="*/ 0 w 30"/>
                  <a:gd name="T19" fmla="*/ 37 h 37"/>
                  <a:gd name="T20" fmla="*/ 1 w 30"/>
                  <a:gd name="T21" fmla="*/ 37 h 37"/>
                  <a:gd name="T22" fmla="*/ 5 w 30"/>
                  <a:gd name="T23" fmla="*/ 37 h 37"/>
                  <a:gd name="T24" fmla="*/ 6 w 30"/>
                  <a:gd name="T25" fmla="*/ 37 h 37"/>
                  <a:gd name="T26" fmla="*/ 7 w 30"/>
                  <a:gd name="T27" fmla="*/ 35 h 37"/>
                  <a:gd name="T28" fmla="*/ 9 w 30"/>
                  <a:gd name="T29" fmla="*/ 29 h 37"/>
                  <a:gd name="T30" fmla="*/ 21 w 30"/>
                  <a:gd name="T31" fmla="*/ 29 h 37"/>
                  <a:gd name="T32" fmla="*/ 23 w 30"/>
                  <a:gd name="T33" fmla="*/ 36 h 37"/>
                  <a:gd name="T34" fmla="*/ 23 w 30"/>
                  <a:gd name="T35" fmla="*/ 37 h 37"/>
                  <a:gd name="T36" fmla="*/ 24 w 30"/>
                  <a:gd name="T37" fmla="*/ 37 h 37"/>
                  <a:gd name="T38" fmla="*/ 28 w 30"/>
                  <a:gd name="T39" fmla="*/ 37 h 37"/>
                  <a:gd name="T40" fmla="*/ 30 w 30"/>
                  <a:gd name="T41" fmla="*/ 37 h 37"/>
                  <a:gd name="T42" fmla="*/ 30 w 30"/>
                  <a:gd name="T43" fmla="*/ 35 h 37"/>
                  <a:gd name="T44" fmla="*/ 19 w 30"/>
                  <a:gd name="T45" fmla="*/ 2 h 37"/>
                  <a:gd name="T46" fmla="*/ 18 w 30"/>
                  <a:gd name="T47" fmla="*/ 1 h 37"/>
                  <a:gd name="T48" fmla="*/ 17 w 30"/>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7">
                    <a:moveTo>
                      <a:pt x="11" y="23"/>
                    </a:moveTo>
                    <a:cubicBezTo>
                      <a:pt x="15" y="10"/>
                      <a:pt x="15" y="10"/>
                      <a:pt x="15" y="10"/>
                    </a:cubicBezTo>
                    <a:cubicBezTo>
                      <a:pt x="19" y="23"/>
                      <a:pt x="19" y="23"/>
                      <a:pt x="19" y="23"/>
                    </a:cubicBezTo>
                    <a:cubicBezTo>
                      <a:pt x="11" y="23"/>
                      <a:pt x="11" y="23"/>
                      <a:pt x="11" y="23"/>
                    </a:cubicBezTo>
                    <a:moveTo>
                      <a:pt x="17" y="0"/>
                    </a:moveTo>
                    <a:cubicBezTo>
                      <a:pt x="13" y="0"/>
                      <a:pt x="13" y="0"/>
                      <a:pt x="13" y="0"/>
                    </a:cubicBezTo>
                    <a:cubicBezTo>
                      <a:pt x="12" y="0"/>
                      <a:pt x="12" y="0"/>
                      <a:pt x="11" y="1"/>
                    </a:cubicBezTo>
                    <a:cubicBezTo>
                      <a:pt x="11" y="1"/>
                      <a:pt x="11" y="2"/>
                      <a:pt x="11" y="2"/>
                    </a:cubicBezTo>
                    <a:cubicBezTo>
                      <a:pt x="0" y="35"/>
                      <a:pt x="0" y="35"/>
                      <a:pt x="0" y="35"/>
                    </a:cubicBezTo>
                    <a:cubicBezTo>
                      <a:pt x="0" y="36"/>
                      <a:pt x="0" y="36"/>
                      <a:pt x="0" y="37"/>
                    </a:cubicBezTo>
                    <a:cubicBezTo>
                      <a:pt x="0" y="37"/>
                      <a:pt x="1" y="37"/>
                      <a:pt x="1" y="37"/>
                    </a:cubicBezTo>
                    <a:cubicBezTo>
                      <a:pt x="5" y="37"/>
                      <a:pt x="5" y="37"/>
                      <a:pt x="5" y="37"/>
                    </a:cubicBezTo>
                    <a:cubicBezTo>
                      <a:pt x="5" y="37"/>
                      <a:pt x="6" y="37"/>
                      <a:pt x="6" y="37"/>
                    </a:cubicBezTo>
                    <a:cubicBezTo>
                      <a:pt x="6" y="36"/>
                      <a:pt x="7" y="36"/>
                      <a:pt x="7" y="35"/>
                    </a:cubicBezTo>
                    <a:cubicBezTo>
                      <a:pt x="9" y="29"/>
                      <a:pt x="9" y="29"/>
                      <a:pt x="9" y="29"/>
                    </a:cubicBezTo>
                    <a:cubicBezTo>
                      <a:pt x="21" y="29"/>
                      <a:pt x="21" y="29"/>
                      <a:pt x="21" y="29"/>
                    </a:cubicBezTo>
                    <a:cubicBezTo>
                      <a:pt x="23" y="36"/>
                      <a:pt x="23" y="36"/>
                      <a:pt x="23" y="36"/>
                    </a:cubicBezTo>
                    <a:cubicBezTo>
                      <a:pt x="23" y="36"/>
                      <a:pt x="23" y="37"/>
                      <a:pt x="23" y="37"/>
                    </a:cubicBezTo>
                    <a:cubicBezTo>
                      <a:pt x="23" y="37"/>
                      <a:pt x="24" y="37"/>
                      <a:pt x="24" y="37"/>
                    </a:cubicBezTo>
                    <a:cubicBezTo>
                      <a:pt x="28" y="37"/>
                      <a:pt x="28" y="37"/>
                      <a:pt x="28" y="37"/>
                    </a:cubicBezTo>
                    <a:cubicBezTo>
                      <a:pt x="29" y="37"/>
                      <a:pt x="29" y="37"/>
                      <a:pt x="30" y="37"/>
                    </a:cubicBezTo>
                    <a:cubicBezTo>
                      <a:pt x="30" y="36"/>
                      <a:pt x="30" y="36"/>
                      <a:pt x="30" y="35"/>
                    </a:cubicBezTo>
                    <a:cubicBezTo>
                      <a:pt x="19" y="2"/>
                      <a:pt x="19" y="2"/>
                      <a:pt x="19" y="2"/>
                    </a:cubicBezTo>
                    <a:cubicBezTo>
                      <a:pt x="19" y="2"/>
                      <a:pt x="19" y="1"/>
                      <a:pt x="18" y="1"/>
                    </a:cubicBezTo>
                    <a:cubicBezTo>
                      <a:pt x="18" y="0"/>
                      <a:pt x="18" y="0"/>
                      <a:pt x="17"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4" name="组合 53"/>
            <p:cNvGrpSpPr/>
            <p:nvPr/>
          </p:nvGrpSpPr>
          <p:grpSpPr>
            <a:xfrm>
              <a:off x="10062650" y="2962497"/>
              <a:ext cx="411163" cy="401637"/>
              <a:chOff x="6016625" y="3511551"/>
              <a:chExt cx="411163" cy="401637"/>
            </a:xfrm>
          </p:grpSpPr>
          <p:sp>
            <p:nvSpPr>
              <p:cNvPr id="104" name="Freeform 64"/>
              <p:cNvSpPr>
                <a:spLocks/>
              </p:cNvSpPr>
              <p:nvPr/>
            </p:nvSpPr>
            <p:spPr bwMode="auto">
              <a:xfrm>
                <a:off x="6061075" y="3540126"/>
                <a:ext cx="338138" cy="174625"/>
              </a:xfrm>
              <a:custGeom>
                <a:avLst/>
                <a:gdLst>
                  <a:gd name="T0" fmla="*/ 83 w 89"/>
                  <a:gd name="T1" fmla="*/ 4 h 46"/>
                  <a:gd name="T2" fmla="*/ 85 w 89"/>
                  <a:gd name="T3" fmla="*/ 6 h 46"/>
                  <a:gd name="T4" fmla="*/ 85 w 89"/>
                  <a:gd name="T5" fmla="*/ 44 h 46"/>
                  <a:gd name="T6" fmla="*/ 89 w 89"/>
                  <a:gd name="T7" fmla="*/ 46 h 46"/>
                  <a:gd name="T8" fmla="*/ 89 w 89"/>
                  <a:gd name="T9" fmla="*/ 6 h 46"/>
                  <a:gd name="T10" fmla="*/ 83 w 89"/>
                  <a:gd name="T11" fmla="*/ 0 h 46"/>
                  <a:gd name="T12" fmla="*/ 3 w 89"/>
                  <a:gd name="T13" fmla="*/ 0 h 46"/>
                  <a:gd name="T14" fmla="*/ 0 w 89"/>
                  <a:gd name="T15" fmla="*/ 1 h 46"/>
                  <a:gd name="T16" fmla="*/ 7 w 89"/>
                  <a:gd name="T17" fmla="*/ 4 h 46"/>
                  <a:gd name="T18" fmla="*/ 83 w 89"/>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6">
                    <a:moveTo>
                      <a:pt x="83" y="4"/>
                    </a:moveTo>
                    <a:cubicBezTo>
                      <a:pt x="84" y="4"/>
                      <a:pt x="85" y="5"/>
                      <a:pt x="85" y="6"/>
                    </a:cubicBezTo>
                    <a:cubicBezTo>
                      <a:pt x="85" y="44"/>
                      <a:pt x="85" y="44"/>
                      <a:pt x="85" y="44"/>
                    </a:cubicBezTo>
                    <a:cubicBezTo>
                      <a:pt x="89" y="46"/>
                      <a:pt x="89" y="46"/>
                      <a:pt x="89" y="46"/>
                    </a:cubicBezTo>
                    <a:cubicBezTo>
                      <a:pt x="89" y="6"/>
                      <a:pt x="89" y="6"/>
                      <a:pt x="89" y="6"/>
                    </a:cubicBezTo>
                    <a:cubicBezTo>
                      <a:pt x="89" y="3"/>
                      <a:pt x="86" y="0"/>
                      <a:pt x="83" y="0"/>
                    </a:cubicBezTo>
                    <a:cubicBezTo>
                      <a:pt x="3" y="0"/>
                      <a:pt x="3" y="0"/>
                      <a:pt x="3" y="0"/>
                    </a:cubicBezTo>
                    <a:cubicBezTo>
                      <a:pt x="2" y="0"/>
                      <a:pt x="1" y="0"/>
                      <a:pt x="0" y="1"/>
                    </a:cubicBezTo>
                    <a:cubicBezTo>
                      <a:pt x="7" y="4"/>
                      <a:pt x="7" y="4"/>
                      <a:pt x="7" y="4"/>
                    </a:cubicBezTo>
                    <a:cubicBezTo>
                      <a:pt x="83" y="4"/>
                      <a:pt x="83" y="4"/>
                      <a:pt x="83" y="4"/>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65"/>
              <p:cNvSpPr>
                <a:spLocks/>
              </p:cNvSpPr>
              <p:nvPr/>
            </p:nvSpPr>
            <p:spPr bwMode="auto">
              <a:xfrm>
                <a:off x="6049963" y="3544888"/>
                <a:ext cx="349250" cy="222250"/>
              </a:xfrm>
              <a:custGeom>
                <a:avLst/>
                <a:gdLst>
                  <a:gd name="T0" fmla="*/ 0 w 92"/>
                  <a:gd name="T1" fmla="*/ 5 h 59"/>
                  <a:gd name="T2" fmla="*/ 0 w 92"/>
                  <a:gd name="T3" fmla="*/ 53 h 59"/>
                  <a:gd name="T4" fmla="*/ 6 w 92"/>
                  <a:gd name="T5" fmla="*/ 59 h 59"/>
                  <a:gd name="T6" fmla="*/ 86 w 92"/>
                  <a:gd name="T7" fmla="*/ 59 h 59"/>
                  <a:gd name="T8" fmla="*/ 92 w 92"/>
                  <a:gd name="T9" fmla="*/ 53 h 59"/>
                  <a:gd name="T10" fmla="*/ 92 w 92"/>
                  <a:gd name="T11" fmla="*/ 45 h 59"/>
                  <a:gd name="T12" fmla="*/ 88 w 92"/>
                  <a:gd name="T13" fmla="*/ 43 h 59"/>
                  <a:gd name="T14" fmla="*/ 88 w 92"/>
                  <a:gd name="T15" fmla="*/ 53 h 59"/>
                  <a:gd name="T16" fmla="*/ 86 w 92"/>
                  <a:gd name="T17" fmla="*/ 55 h 59"/>
                  <a:gd name="T18" fmla="*/ 6 w 92"/>
                  <a:gd name="T19" fmla="*/ 55 h 59"/>
                  <a:gd name="T20" fmla="*/ 4 w 92"/>
                  <a:gd name="T21" fmla="*/ 53 h 59"/>
                  <a:gd name="T22" fmla="*/ 4 w 92"/>
                  <a:gd name="T23" fmla="*/ 5 h 59"/>
                  <a:gd name="T24" fmla="*/ 6 w 92"/>
                  <a:gd name="T25" fmla="*/ 3 h 59"/>
                  <a:gd name="T26" fmla="*/ 10 w 92"/>
                  <a:gd name="T27" fmla="*/ 3 h 59"/>
                  <a:gd name="T28" fmla="*/ 3 w 92"/>
                  <a:gd name="T29" fmla="*/ 0 h 59"/>
                  <a:gd name="T30" fmla="*/ 0 w 92"/>
                  <a:gd name="T3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9">
                    <a:moveTo>
                      <a:pt x="0" y="5"/>
                    </a:moveTo>
                    <a:cubicBezTo>
                      <a:pt x="0" y="53"/>
                      <a:pt x="0" y="53"/>
                      <a:pt x="0" y="53"/>
                    </a:cubicBezTo>
                    <a:cubicBezTo>
                      <a:pt x="0" y="57"/>
                      <a:pt x="2" y="59"/>
                      <a:pt x="6" y="59"/>
                    </a:cubicBezTo>
                    <a:cubicBezTo>
                      <a:pt x="86" y="59"/>
                      <a:pt x="86" y="59"/>
                      <a:pt x="86" y="59"/>
                    </a:cubicBezTo>
                    <a:cubicBezTo>
                      <a:pt x="89" y="59"/>
                      <a:pt x="92" y="57"/>
                      <a:pt x="92" y="53"/>
                    </a:cubicBezTo>
                    <a:cubicBezTo>
                      <a:pt x="92" y="45"/>
                      <a:pt x="92" y="45"/>
                      <a:pt x="92" y="45"/>
                    </a:cubicBezTo>
                    <a:cubicBezTo>
                      <a:pt x="88" y="43"/>
                      <a:pt x="88" y="43"/>
                      <a:pt x="88" y="43"/>
                    </a:cubicBezTo>
                    <a:cubicBezTo>
                      <a:pt x="88" y="53"/>
                      <a:pt x="88" y="53"/>
                      <a:pt x="88" y="53"/>
                    </a:cubicBezTo>
                    <a:cubicBezTo>
                      <a:pt x="88" y="54"/>
                      <a:pt x="87" y="55"/>
                      <a:pt x="86" y="55"/>
                    </a:cubicBezTo>
                    <a:cubicBezTo>
                      <a:pt x="6" y="55"/>
                      <a:pt x="6" y="55"/>
                      <a:pt x="6" y="55"/>
                    </a:cubicBezTo>
                    <a:cubicBezTo>
                      <a:pt x="5" y="55"/>
                      <a:pt x="4" y="54"/>
                      <a:pt x="4" y="53"/>
                    </a:cubicBezTo>
                    <a:cubicBezTo>
                      <a:pt x="4" y="5"/>
                      <a:pt x="4" y="5"/>
                      <a:pt x="4" y="5"/>
                    </a:cubicBezTo>
                    <a:cubicBezTo>
                      <a:pt x="4" y="4"/>
                      <a:pt x="5" y="3"/>
                      <a:pt x="6" y="3"/>
                    </a:cubicBezTo>
                    <a:cubicBezTo>
                      <a:pt x="10" y="3"/>
                      <a:pt x="10" y="3"/>
                      <a:pt x="10" y="3"/>
                    </a:cubicBezTo>
                    <a:cubicBezTo>
                      <a:pt x="3" y="0"/>
                      <a:pt x="3" y="0"/>
                      <a:pt x="3" y="0"/>
                    </a:cubicBezTo>
                    <a:cubicBezTo>
                      <a:pt x="1" y="1"/>
                      <a:pt x="0" y="3"/>
                      <a:pt x="0" y="5"/>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Freeform 66"/>
              <p:cNvSpPr>
                <a:spLocks/>
              </p:cNvSpPr>
              <p:nvPr/>
            </p:nvSpPr>
            <p:spPr bwMode="auto">
              <a:xfrm>
                <a:off x="6046788" y="3525838"/>
                <a:ext cx="371475" cy="196850"/>
              </a:xfrm>
              <a:custGeom>
                <a:avLst/>
                <a:gdLst>
                  <a:gd name="T0" fmla="*/ 87 w 98"/>
                  <a:gd name="T1" fmla="*/ 0 h 52"/>
                  <a:gd name="T2" fmla="*/ 7 w 98"/>
                  <a:gd name="T3" fmla="*/ 0 h 52"/>
                  <a:gd name="T4" fmla="*/ 0 w 98"/>
                  <a:gd name="T5" fmla="*/ 2 h 52"/>
                  <a:gd name="T6" fmla="*/ 4 w 98"/>
                  <a:gd name="T7" fmla="*/ 5 h 52"/>
                  <a:gd name="T8" fmla="*/ 7 w 98"/>
                  <a:gd name="T9" fmla="*/ 4 h 52"/>
                  <a:gd name="T10" fmla="*/ 87 w 98"/>
                  <a:gd name="T11" fmla="*/ 4 h 52"/>
                  <a:gd name="T12" fmla="*/ 93 w 98"/>
                  <a:gd name="T13" fmla="*/ 10 h 52"/>
                  <a:gd name="T14" fmla="*/ 93 w 98"/>
                  <a:gd name="T15" fmla="*/ 50 h 52"/>
                  <a:gd name="T16" fmla="*/ 98 w 98"/>
                  <a:gd name="T17" fmla="*/ 52 h 52"/>
                  <a:gd name="T18" fmla="*/ 98 w 98"/>
                  <a:gd name="T19" fmla="*/ 10 h 52"/>
                  <a:gd name="T20" fmla="*/ 87 w 98"/>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2">
                    <a:moveTo>
                      <a:pt x="87" y="0"/>
                    </a:moveTo>
                    <a:cubicBezTo>
                      <a:pt x="7" y="0"/>
                      <a:pt x="7" y="0"/>
                      <a:pt x="7" y="0"/>
                    </a:cubicBezTo>
                    <a:cubicBezTo>
                      <a:pt x="4" y="0"/>
                      <a:pt x="1" y="1"/>
                      <a:pt x="0" y="2"/>
                    </a:cubicBezTo>
                    <a:cubicBezTo>
                      <a:pt x="4" y="5"/>
                      <a:pt x="4" y="5"/>
                      <a:pt x="4" y="5"/>
                    </a:cubicBezTo>
                    <a:cubicBezTo>
                      <a:pt x="5" y="4"/>
                      <a:pt x="6" y="4"/>
                      <a:pt x="7" y="4"/>
                    </a:cubicBezTo>
                    <a:cubicBezTo>
                      <a:pt x="87" y="4"/>
                      <a:pt x="87" y="4"/>
                      <a:pt x="87" y="4"/>
                    </a:cubicBezTo>
                    <a:cubicBezTo>
                      <a:pt x="90" y="4"/>
                      <a:pt x="93" y="7"/>
                      <a:pt x="93" y="10"/>
                    </a:cubicBezTo>
                    <a:cubicBezTo>
                      <a:pt x="93" y="50"/>
                      <a:pt x="93" y="50"/>
                      <a:pt x="93" y="50"/>
                    </a:cubicBezTo>
                    <a:cubicBezTo>
                      <a:pt x="98" y="52"/>
                      <a:pt x="98" y="52"/>
                      <a:pt x="98" y="52"/>
                    </a:cubicBezTo>
                    <a:cubicBezTo>
                      <a:pt x="98" y="10"/>
                      <a:pt x="98" y="10"/>
                      <a:pt x="98" y="10"/>
                    </a:cubicBezTo>
                    <a:cubicBezTo>
                      <a:pt x="98" y="4"/>
                      <a:pt x="93" y="0"/>
                      <a:pt x="87" y="0"/>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07"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3511551"/>
                <a:ext cx="3984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8"/>
              <p:cNvSpPr>
                <a:spLocks/>
              </p:cNvSpPr>
              <p:nvPr/>
            </p:nvSpPr>
            <p:spPr bwMode="auto">
              <a:xfrm>
                <a:off x="6030913" y="3532188"/>
                <a:ext cx="387350" cy="368300"/>
              </a:xfrm>
              <a:custGeom>
                <a:avLst/>
                <a:gdLst>
                  <a:gd name="T0" fmla="*/ 97 w 102"/>
                  <a:gd name="T1" fmla="*/ 56 h 97"/>
                  <a:gd name="T2" fmla="*/ 91 w 102"/>
                  <a:gd name="T3" fmla="*/ 62 h 97"/>
                  <a:gd name="T4" fmla="*/ 11 w 102"/>
                  <a:gd name="T5" fmla="*/ 62 h 97"/>
                  <a:gd name="T6" fmla="*/ 5 w 102"/>
                  <a:gd name="T7" fmla="*/ 56 h 97"/>
                  <a:gd name="T8" fmla="*/ 5 w 102"/>
                  <a:gd name="T9" fmla="*/ 8 h 97"/>
                  <a:gd name="T10" fmla="*/ 8 w 102"/>
                  <a:gd name="T11" fmla="*/ 3 h 97"/>
                  <a:gd name="T12" fmla="*/ 4 w 102"/>
                  <a:gd name="T13" fmla="*/ 0 h 97"/>
                  <a:gd name="T14" fmla="*/ 0 w 102"/>
                  <a:gd name="T15" fmla="*/ 8 h 97"/>
                  <a:gd name="T16" fmla="*/ 0 w 102"/>
                  <a:gd name="T17" fmla="*/ 56 h 97"/>
                  <a:gd name="T18" fmla="*/ 11 w 102"/>
                  <a:gd name="T19" fmla="*/ 67 h 97"/>
                  <a:gd name="T20" fmla="*/ 42 w 102"/>
                  <a:gd name="T21" fmla="*/ 67 h 97"/>
                  <a:gd name="T22" fmla="*/ 42 w 102"/>
                  <a:gd name="T23" fmla="*/ 76 h 97"/>
                  <a:gd name="T24" fmla="*/ 11 w 102"/>
                  <a:gd name="T25" fmla="*/ 76 h 97"/>
                  <a:gd name="T26" fmla="*/ 0 w 102"/>
                  <a:gd name="T27" fmla="*/ 87 h 97"/>
                  <a:gd name="T28" fmla="*/ 0 w 102"/>
                  <a:gd name="T29" fmla="*/ 94 h 97"/>
                  <a:gd name="T30" fmla="*/ 2 w 102"/>
                  <a:gd name="T31" fmla="*/ 97 h 97"/>
                  <a:gd name="T32" fmla="*/ 99 w 102"/>
                  <a:gd name="T33" fmla="*/ 97 h 97"/>
                  <a:gd name="T34" fmla="*/ 102 w 102"/>
                  <a:gd name="T35" fmla="*/ 94 h 97"/>
                  <a:gd name="T36" fmla="*/ 102 w 102"/>
                  <a:gd name="T37" fmla="*/ 87 h 97"/>
                  <a:gd name="T38" fmla="*/ 91 w 102"/>
                  <a:gd name="T39" fmla="*/ 76 h 97"/>
                  <a:gd name="T40" fmla="*/ 60 w 102"/>
                  <a:gd name="T41" fmla="*/ 76 h 97"/>
                  <a:gd name="T42" fmla="*/ 60 w 102"/>
                  <a:gd name="T43" fmla="*/ 67 h 97"/>
                  <a:gd name="T44" fmla="*/ 91 w 102"/>
                  <a:gd name="T45" fmla="*/ 67 h 97"/>
                  <a:gd name="T46" fmla="*/ 102 w 102"/>
                  <a:gd name="T47" fmla="*/ 56 h 97"/>
                  <a:gd name="T48" fmla="*/ 102 w 102"/>
                  <a:gd name="T49" fmla="*/ 50 h 97"/>
                  <a:gd name="T50" fmla="*/ 97 w 102"/>
                  <a:gd name="T51" fmla="*/ 48 h 97"/>
                  <a:gd name="T52" fmla="*/ 97 w 102"/>
                  <a:gd name="T53"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97">
                    <a:moveTo>
                      <a:pt x="97" y="56"/>
                    </a:moveTo>
                    <a:cubicBezTo>
                      <a:pt x="97" y="60"/>
                      <a:pt x="94" y="62"/>
                      <a:pt x="91" y="62"/>
                    </a:cubicBezTo>
                    <a:cubicBezTo>
                      <a:pt x="11" y="62"/>
                      <a:pt x="11" y="62"/>
                      <a:pt x="11" y="62"/>
                    </a:cubicBezTo>
                    <a:cubicBezTo>
                      <a:pt x="7" y="62"/>
                      <a:pt x="5" y="60"/>
                      <a:pt x="5" y="56"/>
                    </a:cubicBezTo>
                    <a:cubicBezTo>
                      <a:pt x="5" y="8"/>
                      <a:pt x="5" y="8"/>
                      <a:pt x="5" y="8"/>
                    </a:cubicBezTo>
                    <a:cubicBezTo>
                      <a:pt x="5" y="6"/>
                      <a:pt x="6" y="4"/>
                      <a:pt x="8" y="3"/>
                    </a:cubicBezTo>
                    <a:cubicBezTo>
                      <a:pt x="4" y="0"/>
                      <a:pt x="4" y="0"/>
                      <a:pt x="4" y="0"/>
                    </a:cubicBezTo>
                    <a:cubicBezTo>
                      <a:pt x="1" y="2"/>
                      <a:pt x="0" y="5"/>
                      <a:pt x="0" y="8"/>
                    </a:cubicBezTo>
                    <a:cubicBezTo>
                      <a:pt x="0" y="56"/>
                      <a:pt x="0" y="56"/>
                      <a:pt x="0" y="56"/>
                    </a:cubicBezTo>
                    <a:cubicBezTo>
                      <a:pt x="0" y="62"/>
                      <a:pt x="5" y="67"/>
                      <a:pt x="11" y="67"/>
                    </a:cubicBezTo>
                    <a:cubicBezTo>
                      <a:pt x="42" y="67"/>
                      <a:pt x="42" y="67"/>
                      <a:pt x="42" y="67"/>
                    </a:cubicBezTo>
                    <a:cubicBezTo>
                      <a:pt x="42" y="76"/>
                      <a:pt x="42" y="76"/>
                      <a:pt x="42" y="76"/>
                    </a:cubicBezTo>
                    <a:cubicBezTo>
                      <a:pt x="11" y="76"/>
                      <a:pt x="11" y="76"/>
                      <a:pt x="11" y="76"/>
                    </a:cubicBezTo>
                    <a:cubicBezTo>
                      <a:pt x="5" y="76"/>
                      <a:pt x="0" y="81"/>
                      <a:pt x="0" y="87"/>
                    </a:cubicBezTo>
                    <a:cubicBezTo>
                      <a:pt x="0" y="94"/>
                      <a:pt x="0" y="94"/>
                      <a:pt x="0" y="94"/>
                    </a:cubicBezTo>
                    <a:cubicBezTo>
                      <a:pt x="0" y="96"/>
                      <a:pt x="1" y="97"/>
                      <a:pt x="2" y="97"/>
                    </a:cubicBezTo>
                    <a:cubicBezTo>
                      <a:pt x="99" y="97"/>
                      <a:pt x="99" y="97"/>
                      <a:pt x="99" y="97"/>
                    </a:cubicBezTo>
                    <a:cubicBezTo>
                      <a:pt x="101" y="97"/>
                      <a:pt x="102" y="96"/>
                      <a:pt x="102" y="94"/>
                    </a:cubicBezTo>
                    <a:cubicBezTo>
                      <a:pt x="102" y="87"/>
                      <a:pt x="102" y="87"/>
                      <a:pt x="102" y="87"/>
                    </a:cubicBezTo>
                    <a:cubicBezTo>
                      <a:pt x="102" y="81"/>
                      <a:pt x="97" y="76"/>
                      <a:pt x="91" y="76"/>
                    </a:cubicBezTo>
                    <a:cubicBezTo>
                      <a:pt x="60" y="76"/>
                      <a:pt x="60" y="76"/>
                      <a:pt x="60" y="76"/>
                    </a:cubicBezTo>
                    <a:cubicBezTo>
                      <a:pt x="60" y="67"/>
                      <a:pt x="60" y="67"/>
                      <a:pt x="60" y="67"/>
                    </a:cubicBezTo>
                    <a:cubicBezTo>
                      <a:pt x="91" y="67"/>
                      <a:pt x="91" y="67"/>
                      <a:pt x="91" y="67"/>
                    </a:cubicBezTo>
                    <a:cubicBezTo>
                      <a:pt x="97" y="67"/>
                      <a:pt x="102" y="62"/>
                      <a:pt x="102" y="56"/>
                    </a:cubicBezTo>
                    <a:cubicBezTo>
                      <a:pt x="102" y="50"/>
                      <a:pt x="102" y="50"/>
                      <a:pt x="102" y="50"/>
                    </a:cubicBezTo>
                    <a:cubicBezTo>
                      <a:pt x="97" y="48"/>
                      <a:pt x="97" y="48"/>
                      <a:pt x="97" y="48"/>
                    </a:cubicBezTo>
                    <a:cubicBezTo>
                      <a:pt x="97" y="56"/>
                      <a:pt x="97" y="56"/>
                      <a:pt x="97" y="56"/>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69"/>
              <p:cNvSpPr>
                <a:spLocks/>
              </p:cNvSpPr>
              <p:nvPr/>
            </p:nvSpPr>
            <p:spPr bwMode="auto">
              <a:xfrm>
                <a:off x="6088063" y="3556001"/>
                <a:ext cx="295275" cy="150813"/>
              </a:xfrm>
              <a:custGeom>
                <a:avLst/>
                <a:gdLst>
                  <a:gd name="T0" fmla="*/ 76 w 78"/>
                  <a:gd name="T1" fmla="*/ 0 h 40"/>
                  <a:gd name="T2" fmla="*/ 0 w 78"/>
                  <a:gd name="T3" fmla="*/ 0 h 40"/>
                  <a:gd name="T4" fmla="*/ 78 w 78"/>
                  <a:gd name="T5" fmla="*/ 40 h 40"/>
                  <a:gd name="T6" fmla="*/ 78 w 78"/>
                  <a:gd name="T7" fmla="*/ 2 h 40"/>
                  <a:gd name="T8" fmla="*/ 76 w 78"/>
                  <a:gd name="T9" fmla="*/ 0 h 40"/>
                </a:gdLst>
                <a:ahLst/>
                <a:cxnLst>
                  <a:cxn ang="0">
                    <a:pos x="T0" y="T1"/>
                  </a:cxn>
                  <a:cxn ang="0">
                    <a:pos x="T2" y="T3"/>
                  </a:cxn>
                  <a:cxn ang="0">
                    <a:pos x="T4" y="T5"/>
                  </a:cxn>
                  <a:cxn ang="0">
                    <a:pos x="T6" y="T7"/>
                  </a:cxn>
                  <a:cxn ang="0">
                    <a:pos x="T8" y="T9"/>
                  </a:cxn>
                </a:cxnLst>
                <a:rect l="0" t="0" r="r" b="b"/>
                <a:pathLst>
                  <a:path w="78" h="40">
                    <a:moveTo>
                      <a:pt x="76" y="0"/>
                    </a:moveTo>
                    <a:cubicBezTo>
                      <a:pt x="0" y="0"/>
                      <a:pt x="0" y="0"/>
                      <a:pt x="0" y="0"/>
                    </a:cubicBezTo>
                    <a:cubicBezTo>
                      <a:pt x="78" y="40"/>
                      <a:pt x="78" y="40"/>
                      <a:pt x="78" y="40"/>
                    </a:cubicBezTo>
                    <a:cubicBezTo>
                      <a:pt x="78" y="2"/>
                      <a:pt x="78" y="2"/>
                      <a:pt x="78" y="2"/>
                    </a:cubicBezTo>
                    <a:cubicBezTo>
                      <a:pt x="78" y="1"/>
                      <a:pt x="77" y="0"/>
                      <a:pt x="76" y="0"/>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1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775" y="3540126"/>
                <a:ext cx="3302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71"/>
              <p:cNvSpPr>
                <a:spLocks/>
              </p:cNvSpPr>
              <p:nvPr/>
            </p:nvSpPr>
            <p:spPr bwMode="auto">
              <a:xfrm>
                <a:off x="6065838" y="3556001"/>
                <a:ext cx="317500" cy="196850"/>
              </a:xfrm>
              <a:custGeom>
                <a:avLst/>
                <a:gdLst>
                  <a:gd name="T0" fmla="*/ 2 w 84"/>
                  <a:gd name="T1" fmla="*/ 0 h 52"/>
                  <a:gd name="T2" fmla="*/ 0 w 84"/>
                  <a:gd name="T3" fmla="*/ 2 h 52"/>
                  <a:gd name="T4" fmla="*/ 0 w 84"/>
                  <a:gd name="T5" fmla="*/ 50 h 52"/>
                  <a:gd name="T6" fmla="*/ 2 w 84"/>
                  <a:gd name="T7" fmla="*/ 52 h 52"/>
                  <a:gd name="T8" fmla="*/ 82 w 84"/>
                  <a:gd name="T9" fmla="*/ 52 h 52"/>
                  <a:gd name="T10" fmla="*/ 84 w 84"/>
                  <a:gd name="T11" fmla="*/ 50 h 52"/>
                  <a:gd name="T12" fmla="*/ 84 w 84"/>
                  <a:gd name="T13" fmla="*/ 40 h 52"/>
                  <a:gd name="T14" fmla="*/ 6 w 84"/>
                  <a:gd name="T15" fmla="*/ 0 h 52"/>
                  <a:gd name="T16" fmla="*/ 2 w 84"/>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2" y="0"/>
                    </a:moveTo>
                    <a:cubicBezTo>
                      <a:pt x="1" y="0"/>
                      <a:pt x="0" y="1"/>
                      <a:pt x="0" y="2"/>
                    </a:cubicBezTo>
                    <a:cubicBezTo>
                      <a:pt x="0" y="50"/>
                      <a:pt x="0" y="50"/>
                      <a:pt x="0" y="50"/>
                    </a:cubicBezTo>
                    <a:cubicBezTo>
                      <a:pt x="0" y="51"/>
                      <a:pt x="1" y="52"/>
                      <a:pt x="2" y="52"/>
                    </a:cubicBezTo>
                    <a:cubicBezTo>
                      <a:pt x="82" y="52"/>
                      <a:pt x="82" y="52"/>
                      <a:pt x="82" y="52"/>
                    </a:cubicBezTo>
                    <a:cubicBezTo>
                      <a:pt x="83" y="52"/>
                      <a:pt x="84" y="51"/>
                      <a:pt x="84" y="50"/>
                    </a:cubicBezTo>
                    <a:cubicBezTo>
                      <a:pt x="84" y="40"/>
                      <a:pt x="84" y="40"/>
                      <a:pt x="84" y="40"/>
                    </a:cubicBezTo>
                    <a:cubicBezTo>
                      <a:pt x="6" y="0"/>
                      <a:pt x="6" y="0"/>
                      <a:pt x="6" y="0"/>
                    </a:cubicBezTo>
                    <a:cubicBezTo>
                      <a:pt x="2" y="0"/>
                      <a:pt x="2" y="0"/>
                      <a:pt x="2" y="0"/>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12"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625" y="3516313"/>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963" y="3540126"/>
                <a:ext cx="3524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Group 76"/>
            <p:cNvGrpSpPr>
              <a:grpSpLocks noChangeAspect="1"/>
            </p:cNvGrpSpPr>
            <p:nvPr/>
          </p:nvGrpSpPr>
          <p:grpSpPr bwMode="auto">
            <a:xfrm>
              <a:off x="7867039" y="2959969"/>
              <a:ext cx="606425" cy="536575"/>
              <a:chOff x="1568" y="1279"/>
              <a:chExt cx="382" cy="338"/>
            </a:xfrm>
          </p:grpSpPr>
          <p:sp>
            <p:nvSpPr>
              <p:cNvPr id="85" name="Freeform 92"/>
              <p:cNvSpPr>
                <a:spLocks/>
              </p:cNvSpPr>
              <p:nvPr/>
            </p:nvSpPr>
            <p:spPr bwMode="auto">
              <a:xfrm>
                <a:off x="1698" y="1394"/>
                <a:ext cx="7" cy="19"/>
              </a:xfrm>
              <a:custGeom>
                <a:avLst/>
                <a:gdLst>
                  <a:gd name="T0" fmla="*/ 3 w 3"/>
                  <a:gd name="T1" fmla="*/ 0 h 8"/>
                  <a:gd name="T2" fmla="*/ 0 w 3"/>
                  <a:gd name="T3" fmla="*/ 1 h 8"/>
                  <a:gd name="T4" fmla="*/ 3 w 3"/>
                  <a:gd name="T5" fmla="*/ 8 h 8"/>
                  <a:gd name="T6" fmla="*/ 3 w 3"/>
                  <a:gd name="T7" fmla="*/ 3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0" y="1"/>
                      <a:pt x="0" y="1"/>
                      <a:pt x="0" y="1"/>
                    </a:cubicBezTo>
                    <a:cubicBezTo>
                      <a:pt x="3" y="8"/>
                      <a:pt x="3" y="8"/>
                      <a:pt x="3" y="8"/>
                    </a:cubicBezTo>
                    <a:cubicBezTo>
                      <a:pt x="3" y="3"/>
                      <a:pt x="3" y="3"/>
                      <a:pt x="3" y="3"/>
                    </a:cubicBezTo>
                    <a:cubicBezTo>
                      <a:pt x="3" y="2"/>
                      <a:pt x="3" y="1"/>
                      <a:pt x="3" y="0"/>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93"/>
              <p:cNvSpPr>
                <a:spLocks/>
              </p:cNvSpPr>
              <p:nvPr/>
            </p:nvSpPr>
            <p:spPr bwMode="auto">
              <a:xfrm>
                <a:off x="1568" y="1520"/>
                <a:ext cx="50" cy="88"/>
              </a:xfrm>
              <a:custGeom>
                <a:avLst/>
                <a:gdLst>
                  <a:gd name="T0" fmla="*/ 20 w 21"/>
                  <a:gd name="T1" fmla="*/ 31 h 37"/>
                  <a:gd name="T2" fmla="*/ 7 w 21"/>
                  <a:gd name="T3" fmla="*/ 31 h 37"/>
                  <a:gd name="T4" fmla="*/ 7 w 21"/>
                  <a:gd name="T5" fmla="*/ 31 h 37"/>
                  <a:gd name="T6" fmla="*/ 7 w 21"/>
                  <a:gd name="T7" fmla="*/ 2 h 37"/>
                  <a:gd name="T8" fmla="*/ 6 w 21"/>
                  <a:gd name="T9" fmla="*/ 0 h 37"/>
                  <a:gd name="T10" fmla="*/ 5 w 21"/>
                  <a:gd name="T11" fmla="*/ 0 h 37"/>
                  <a:gd name="T12" fmla="*/ 2 w 21"/>
                  <a:gd name="T13" fmla="*/ 0 h 37"/>
                  <a:gd name="T14" fmla="*/ 0 w 21"/>
                  <a:gd name="T15" fmla="*/ 0 h 37"/>
                  <a:gd name="T16" fmla="*/ 0 w 21"/>
                  <a:gd name="T17" fmla="*/ 2 h 37"/>
                  <a:gd name="T18" fmla="*/ 0 w 21"/>
                  <a:gd name="T19" fmla="*/ 34 h 37"/>
                  <a:gd name="T20" fmla="*/ 0 w 21"/>
                  <a:gd name="T21" fmla="*/ 36 h 37"/>
                  <a:gd name="T22" fmla="*/ 1 w 21"/>
                  <a:gd name="T23" fmla="*/ 37 h 37"/>
                  <a:gd name="T24" fmla="*/ 20 w 21"/>
                  <a:gd name="T25" fmla="*/ 37 h 37"/>
                  <a:gd name="T26" fmla="*/ 21 w 21"/>
                  <a:gd name="T27" fmla="*/ 36 h 37"/>
                  <a:gd name="T28" fmla="*/ 21 w 21"/>
                  <a:gd name="T29" fmla="*/ 35 h 37"/>
                  <a:gd name="T30" fmla="*/ 21 w 21"/>
                  <a:gd name="T31" fmla="*/ 33 h 37"/>
                  <a:gd name="T32" fmla="*/ 21 w 21"/>
                  <a:gd name="T33" fmla="*/ 31 h 37"/>
                  <a:gd name="T34" fmla="*/ 20 w 21"/>
                  <a:gd name="T3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7">
                    <a:moveTo>
                      <a:pt x="20" y="31"/>
                    </a:moveTo>
                    <a:cubicBezTo>
                      <a:pt x="7" y="31"/>
                      <a:pt x="7" y="31"/>
                      <a:pt x="7" y="31"/>
                    </a:cubicBezTo>
                    <a:cubicBezTo>
                      <a:pt x="7" y="31"/>
                      <a:pt x="7" y="31"/>
                      <a:pt x="7" y="31"/>
                    </a:cubicBezTo>
                    <a:cubicBezTo>
                      <a:pt x="7" y="2"/>
                      <a:pt x="7" y="2"/>
                      <a:pt x="7" y="2"/>
                    </a:cubicBezTo>
                    <a:cubicBezTo>
                      <a:pt x="7" y="1"/>
                      <a:pt x="7" y="1"/>
                      <a:pt x="6" y="0"/>
                    </a:cubicBezTo>
                    <a:cubicBezTo>
                      <a:pt x="6" y="0"/>
                      <a:pt x="5" y="0"/>
                      <a:pt x="5" y="0"/>
                    </a:cubicBezTo>
                    <a:cubicBezTo>
                      <a:pt x="2" y="0"/>
                      <a:pt x="2" y="0"/>
                      <a:pt x="2" y="0"/>
                    </a:cubicBezTo>
                    <a:cubicBezTo>
                      <a:pt x="1" y="0"/>
                      <a:pt x="0" y="0"/>
                      <a:pt x="0" y="0"/>
                    </a:cubicBezTo>
                    <a:cubicBezTo>
                      <a:pt x="0" y="1"/>
                      <a:pt x="0" y="1"/>
                      <a:pt x="0" y="2"/>
                    </a:cubicBezTo>
                    <a:cubicBezTo>
                      <a:pt x="0" y="34"/>
                      <a:pt x="0" y="34"/>
                      <a:pt x="0" y="34"/>
                    </a:cubicBezTo>
                    <a:cubicBezTo>
                      <a:pt x="0" y="35"/>
                      <a:pt x="0" y="36"/>
                      <a:pt x="0" y="36"/>
                    </a:cubicBezTo>
                    <a:cubicBezTo>
                      <a:pt x="0" y="37"/>
                      <a:pt x="1" y="37"/>
                      <a:pt x="1" y="37"/>
                    </a:cubicBezTo>
                    <a:cubicBezTo>
                      <a:pt x="20" y="37"/>
                      <a:pt x="20" y="37"/>
                      <a:pt x="20" y="37"/>
                    </a:cubicBezTo>
                    <a:cubicBezTo>
                      <a:pt x="20" y="37"/>
                      <a:pt x="21" y="37"/>
                      <a:pt x="21" y="36"/>
                    </a:cubicBezTo>
                    <a:cubicBezTo>
                      <a:pt x="21" y="36"/>
                      <a:pt x="21" y="36"/>
                      <a:pt x="21" y="35"/>
                    </a:cubicBezTo>
                    <a:cubicBezTo>
                      <a:pt x="21" y="33"/>
                      <a:pt x="21" y="33"/>
                      <a:pt x="21" y="33"/>
                    </a:cubicBezTo>
                    <a:cubicBezTo>
                      <a:pt x="21" y="32"/>
                      <a:pt x="21" y="32"/>
                      <a:pt x="21" y="31"/>
                    </a:cubicBezTo>
                    <a:cubicBezTo>
                      <a:pt x="21"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94"/>
              <p:cNvSpPr>
                <a:spLocks/>
              </p:cNvSpPr>
              <p:nvPr/>
            </p:nvSpPr>
            <p:spPr bwMode="auto">
              <a:xfrm>
                <a:off x="1634" y="1520"/>
                <a:ext cx="55" cy="88"/>
              </a:xfrm>
              <a:custGeom>
                <a:avLst/>
                <a:gdLst>
                  <a:gd name="T0" fmla="*/ 20 w 23"/>
                  <a:gd name="T1" fmla="*/ 31 h 37"/>
                  <a:gd name="T2" fmla="*/ 8 w 23"/>
                  <a:gd name="T3" fmla="*/ 31 h 37"/>
                  <a:gd name="T4" fmla="*/ 7 w 23"/>
                  <a:gd name="T5" fmla="*/ 31 h 37"/>
                  <a:gd name="T6" fmla="*/ 7 w 23"/>
                  <a:gd name="T7" fmla="*/ 30 h 37"/>
                  <a:gd name="T8" fmla="*/ 7 w 23"/>
                  <a:gd name="T9" fmla="*/ 21 h 37"/>
                  <a:gd name="T10" fmla="*/ 8 w 23"/>
                  <a:gd name="T11" fmla="*/ 20 h 37"/>
                  <a:gd name="T12" fmla="*/ 17 w 23"/>
                  <a:gd name="T13" fmla="*/ 20 h 37"/>
                  <a:gd name="T14" fmla="*/ 18 w 23"/>
                  <a:gd name="T15" fmla="*/ 20 h 37"/>
                  <a:gd name="T16" fmla="*/ 19 w 23"/>
                  <a:gd name="T17" fmla="*/ 19 h 37"/>
                  <a:gd name="T18" fmla="*/ 19 w 23"/>
                  <a:gd name="T19" fmla="*/ 18 h 37"/>
                  <a:gd name="T20" fmla="*/ 20 w 23"/>
                  <a:gd name="T21" fmla="*/ 16 h 37"/>
                  <a:gd name="T22" fmla="*/ 19 w 23"/>
                  <a:gd name="T23" fmla="*/ 15 h 37"/>
                  <a:gd name="T24" fmla="*/ 17 w 23"/>
                  <a:gd name="T25" fmla="*/ 15 h 37"/>
                  <a:gd name="T26" fmla="*/ 7 w 23"/>
                  <a:gd name="T27" fmla="*/ 15 h 37"/>
                  <a:gd name="T28" fmla="*/ 7 w 23"/>
                  <a:gd name="T29" fmla="*/ 14 h 37"/>
                  <a:gd name="T30" fmla="*/ 7 w 23"/>
                  <a:gd name="T31" fmla="*/ 6 h 37"/>
                  <a:gd name="T32" fmla="*/ 8 w 23"/>
                  <a:gd name="T33" fmla="*/ 6 h 37"/>
                  <a:gd name="T34" fmla="*/ 19 w 23"/>
                  <a:gd name="T35" fmla="*/ 6 h 37"/>
                  <a:gd name="T36" fmla="*/ 21 w 23"/>
                  <a:gd name="T37" fmla="*/ 6 h 37"/>
                  <a:gd name="T38" fmla="*/ 22 w 23"/>
                  <a:gd name="T39" fmla="*/ 4 h 37"/>
                  <a:gd name="T40" fmla="*/ 22 w 23"/>
                  <a:gd name="T41" fmla="*/ 1 h 37"/>
                  <a:gd name="T42" fmla="*/ 21 w 23"/>
                  <a:gd name="T43" fmla="*/ 0 h 37"/>
                  <a:gd name="T44" fmla="*/ 20 w 23"/>
                  <a:gd name="T45" fmla="*/ 0 h 37"/>
                  <a:gd name="T46" fmla="*/ 2 w 23"/>
                  <a:gd name="T47" fmla="*/ 0 h 37"/>
                  <a:gd name="T48" fmla="*/ 0 w 23"/>
                  <a:gd name="T49" fmla="*/ 1 h 37"/>
                  <a:gd name="T50" fmla="*/ 0 w 23"/>
                  <a:gd name="T51" fmla="*/ 2 h 37"/>
                  <a:gd name="T52" fmla="*/ 0 w 23"/>
                  <a:gd name="T53" fmla="*/ 35 h 37"/>
                  <a:gd name="T54" fmla="*/ 1 w 23"/>
                  <a:gd name="T55" fmla="*/ 36 h 37"/>
                  <a:gd name="T56" fmla="*/ 2 w 23"/>
                  <a:gd name="T57" fmla="*/ 37 h 37"/>
                  <a:gd name="T58" fmla="*/ 21 w 23"/>
                  <a:gd name="T59" fmla="*/ 37 h 37"/>
                  <a:gd name="T60" fmla="*/ 22 w 23"/>
                  <a:gd name="T61" fmla="*/ 36 h 37"/>
                  <a:gd name="T62" fmla="*/ 23 w 23"/>
                  <a:gd name="T63" fmla="*/ 35 h 37"/>
                  <a:gd name="T64" fmla="*/ 23 w 23"/>
                  <a:gd name="T65" fmla="*/ 32 h 37"/>
                  <a:gd name="T66" fmla="*/ 22 w 23"/>
                  <a:gd name="T67" fmla="*/ 31 h 37"/>
                  <a:gd name="T68" fmla="*/ 20 w 23"/>
                  <a:gd name="T6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37">
                    <a:moveTo>
                      <a:pt x="20" y="31"/>
                    </a:moveTo>
                    <a:cubicBezTo>
                      <a:pt x="8" y="31"/>
                      <a:pt x="8" y="31"/>
                      <a:pt x="8" y="31"/>
                    </a:cubicBezTo>
                    <a:cubicBezTo>
                      <a:pt x="7" y="31"/>
                      <a:pt x="7" y="31"/>
                      <a:pt x="7" y="31"/>
                    </a:cubicBezTo>
                    <a:cubicBezTo>
                      <a:pt x="7" y="30"/>
                      <a:pt x="7" y="30"/>
                      <a:pt x="7" y="30"/>
                    </a:cubicBezTo>
                    <a:cubicBezTo>
                      <a:pt x="7" y="21"/>
                      <a:pt x="7" y="21"/>
                      <a:pt x="7" y="21"/>
                    </a:cubicBezTo>
                    <a:cubicBezTo>
                      <a:pt x="7" y="21"/>
                      <a:pt x="7" y="20"/>
                      <a:pt x="8" y="20"/>
                    </a:cubicBezTo>
                    <a:cubicBezTo>
                      <a:pt x="17" y="20"/>
                      <a:pt x="17" y="20"/>
                      <a:pt x="17" y="20"/>
                    </a:cubicBezTo>
                    <a:cubicBezTo>
                      <a:pt x="17" y="20"/>
                      <a:pt x="18" y="20"/>
                      <a:pt x="18" y="20"/>
                    </a:cubicBezTo>
                    <a:cubicBezTo>
                      <a:pt x="19" y="20"/>
                      <a:pt x="19" y="20"/>
                      <a:pt x="19" y="19"/>
                    </a:cubicBezTo>
                    <a:cubicBezTo>
                      <a:pt x="19" y="19"/>
                      <a:pt x="19" y="18"/>
                      <a:pt x="19" y="18"/>
                    </a:cubicBezTo>
                    <a:cubicBezTo>
                      <a:pt x="19" y="17"/>
                      <a:pt x="19" y="17"/>
                      <a:pt x="20" y="16"/>
                    </a:cubicBezTo>
                    <a:cubicBezTo>
                      <a:pt x="20" y="16"/>
                      <a:pt x="20" y="15"/>
                      <a:pt x="19" y="15"/>
                    </a:cubicBezTo>
                    <a:cubicBezTo>
                      <a:pt x="19" y="15"/>
                      <a:pt x="18" y="15"/>
                      <a:pt x="17" y="15"/>
                    </a:cubicBezTo>
                    <a:cubicBezTo>
                      <a:pt x="7" y="15"/>
                      <a:pt x="7" y="15"/>
                      <a:pt x="7" y="15"/>
                    </a:cubicBezTo>
                    <a:cubicBezTo>
                      <a:pt x="7" y="14"/>
                      <a:pt x="7" y="14"/>
                      <a:pt x="7" y="14"/>
                    </a:cubicBezTo>
                    <a:cubicBezTo>
                      <a:pt x="7" y="6"/>
                      <a:pt x="7" y="6"/>
                      <a:pt x="7" y="6"/>
                    </a:cubicBezTo>
                    <a:cubicBezTo>
                      <a:pt x="7" y="6"/>
                      <a:pt x="7" y="6"/>
                      <a:pt x="8" y="6"/>
                    </a:cubicBezTo>
                    <a:cubicBezTo>
                      <a:pt x="19" y="6"/>
                      <a:pt x="19" y="6"/>
                      <a:pt x="19" y="6"/>
                    </a:cubicBezTo>
                    <a:cubicBezTo>
                      <a:pt x="20" y="6"/>
                      <a:pt x="20" y="6"/>
                      <a:pt x="21" y="6"/>
                    </a:cubicBezTo>
                    <a:cubicBezTo>
                      <a:pt x="22" y="5"/>
                      <a:pt x="22" y="5"/>
                      <a:pt x="22" y="4"/>
                    </a:cubicBezTo>
                    <a:cubicBezTo>
                      <a:pt x="22" y="1"/>
                      <a:pt x="22" y="1"/>
                      <a:pt x="22" y="1"/>
                    </a:cubicBezTo>
                    <a:cubicBezTo>
                      <a:pt x="22" y="1"/>
                      <a:pt x="22" y="0"/>
                      <a:pt x="21" y="0"/>
                    </a:cubicBezTo>
                    <a:cubicBezTo>
                      <a:pt x="21" y="0"/>
                      <a:pt x="21" y="0"/>
                      <a:pt x="20" y="0"/>
                    </a:cubicBezTo>
                    <a:cubicBezTo>
                      <a:pt x="2" y="0"/>
                      <a:pt x="2" y="0"/>
                      <a:pt x="2" y="0"/>
                    </a:cubicBezTo>
                    <a:cubicBezTo>
                      <a:pt x="1" y="0"/>
                      <a:pt x="1" y="0"/>
                      <a:pt x="0" y="1"/>
                    </a:cubicBezTo>
                    <a:cubicBezTo>
                      <a:pt x="0" y="1"/>
                      <a:pt x="0" y="2"/>
                      <a:pt x="0" y="2"/>
                    </a:cubicBezTo>
                    <a:cubicBezTo>
                      <a:pt x="0" y="35"/>
                      <a:pt x="0" y="35"/>
                      <a:pt x="0" y="35"/>
                    </a:cubicBezTo>
                    <a:cubicBezTo>
                      <a:pt x="0" y="35"/>
                      <a:pt x="0" y="36"/>
                      <a:pt x="1" y="36"/>
                    </a:cubicBezTo>
                    <a:cubicBezTo>
                      <a:pt x="1" y="37"/>
                      <a:pt x="1" y="37"/>
                      <a:pt x="2" y="37"/>
                    </a:cubicBezTo>
                    <a:cubicBezTo>
                      <a:pt x="21" y="37"/>
                      <a:pt x="21" y="37"/>
                      <a:pt x="21" y="37"/>
                    </a:cubicBezTo>
                    <a:cubicBezTo>
                      <a:pt x="21" y="37"/>
                      <a:pt x="22" y="37"/>
                      <a:pt x="22" y="36"/>
                    </a:cubicBezTo>
                    <a:cubicBezTo>
                      <a:pt x="22" y="36"/>
                      <a:pt x="23" y="36"/>
                      <a:pt x="23" y="35"/>
                    </a:cubicBezTo>
                    <a:cubicBezTo>
                      <a:pt x="23" y="32"/>
                      <a:pt x="23" y="32"/>
                      <a:pt x="23" y="32"/>
                    </a:cubicBezTo>
                    <a:cubicBezTo>
                      <a:pt x="23" y="32"/>
                      <a:pt x="22" y="31"/>
                      <a:pt x="22" y="31"/>
                    </a:cubicBezTo>
                    <a:cubicBezTo>
                      <a:pt x="22"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95"/>
              <p:cNvSpPr>
                <a:spLocks noEditPoints="1"/>
              </p:cNvSpPr>
              <p:nvPr/>
            </p:nvSpPr>
            <p:spPr bwMode="auto">
              <a:xfrm>
                <a:off x="1703" y="1520"/>
                <a:ext cx="71" cy="88"/>
              </a:xfrm>
              <a:custGeom>
                <a:avLst/>
                <a:gdLst>
                  <a:gd name="T0" fmla="*/ 20 w 30"/>
                  <a:gd name="T1" fmla="*/ 2 h 37"/>
                  <a:gd name="T2" fmla="*/ 19 w 30"/>
                  <a:gd name="T3" fmla="*/ 1 h 37"/>
                  <a:gd name="T4" fmla="*/ 17 w 30"/>
                  <a:gd name="T5" fmla="*/ 0 h 37"/>
                  <a:gd name="T6" fmla="*/ 13 w 30"/>
                  <a:gd name="T7" fmla="*/ 0 h 37"/>
                  <a:gd name="T8" fmla="*/ 12 w 30"/>
                  <a:gd name="T9" fmla="*/ 1 h 37"/>
                  <a:gd name="T10" fmla="*/ 11 w 30"/>
                  <a:gd name="T11" fmla="*/ 2 h 37"/>
                  <a:gd name="T12" fmla="*/ 1 w 30"/>
                  <a:gd name="T13" fmla="*/ 34 h 37"/>
                  <a:gd name="T14" fmla="*/ 0 w 30"/>
                  <a:gd name="T15" fmla="*/ 36 h 37"/>
                  <a:gd name="T16" fmla="*/ 2 w 30"/>
                  <a:gd name="T17" fmla="*/ 37 h 37"/>
                  <a:gd name="T18" fmla="*/ 5 w 30"/>
                  <a:gd name="T19" fmla="*/ 37 h 37"/>
                  <a:gd name="T20" fmla="*/ 6 w 30"/>
                  <a:gd name="T21" fmla="*/ 36 h 37"/>
                  <a:gd name="T22" fmla="*/ 7 w 30"/>
                  <a:gd name="T23" fmla="*/ 35 h 37"/>
                  <a:gd name="T24" fmla="*/ 9 w 30"/>
                  <a:gd name="T25" fmla="*/ 29 h 37"/>
                  <a:gd name="T26" fmla="*/ 21 w 30"/>
                  <a:gd name="T27" fmla="*/ 29 h 37"/>
                  <a:gd name="T28" fmla="*/ 23 w 30"/>
                  <a:gd name="T29" fmla="*/ 35 h 37"/>
                  <a:gd name="T30" fmla="*/ 24 w 30"/>
                  <a:gd name="T31" fmla="*/ 36 h 37"/>
                  <a:gd name="T32" fmla="*/ 25 w 30"/>
                  <a:gd name="T33" fmla="*/ 37 h 37"/>
                  <a:gd name="T34" fmla="*/ 28 w 30"/>
                  <a:gd name="T35" fmla="*/ 37 h 37"/>
                  <a:gd name="T36" fmla="*/ 30 w 30"/>
                  <a:gd name="T37" fmla="*/ 36 h 37"/>
                  <a:gd name="T38" fmla="*/ 30 w 30"/>
                  <a:gd name="T39" fmla="*/ 34 h 37"/>
                  <a:gd name="T40" fmla="*/ 20 w 30"/>
                  <a:gd name="T41" fmla="*/ 2 h 37"/>
                  <a:gd name="T42" fmla="*/ 11 w 30"/>
                  <a:gd name="T43" fmla="*/ 23 h 37"/>
                  <a:gd name="T44" fmla="*/ 15 w 30"/>
                  <a:gd name="T45" fmla="*/ 10 h 37"/>
                  <a:gd name="T46" fmla="*/ 19 w 30"/>
                  <a:gd name="T47" fmla="*/ 23 h 37"/>
                  <a:gd name="T48" fmla="*/ 11 w 30"/>
                  <a:gd name="T49"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7">
                    <a:moveTo>
                      <a:pt x="20" y="2"/>
                    </a:moveTo>
                    <a:cubicBezTo>
                      <a:pt x="19" y="1"/>
                      <a:pt x="19" y="1"/>
                      <a:pt x="19" y="1"/>
                    </a:cubicBezTo>
                    <a:cubicBezTo>
                      <a:pt x="18" y="0"/>
                      <a:pt x="18" y="0"/>
                      <a:pt x="17" y="0"/>
                    </a:cubicBezTo>
                    <a:cubicBezTo>
                      <a:pt x="13" y="0"/>
                      <a:pt x="13" y="0"/>
                      <a:pt x="13" y="0"/>
                    </a:cubicBezTo>
                    <a:cubicBezTo>
                      <a:pt x="13" y="0"/>
                      <a:pt x="12" y="0"/>
                      <a:pt x="12" y="1"/>
                    </a:cubicBezTo>
                    <a:cubicBezTo>
                      <a:pt x="11" y="1"/>
                      <a:pt x="11" y="1"/>
                      <a:pt x="11" y="2"/>
                    </a:cubicBezTo>
                    <a:cubicBezTo>
                      <a:pt x="1" y="34"/>
                      <a:pt x="1" y="34"/>
                      <a:pt x="1" y="34"/>
                    </a:cubicBezTo>
                    <a:cubicBezTo>
                      <a:pt x="0" y="35"/>
                      <a:pt x="0" y="36"/>
                      <a:pt x="0" y="36"/>
                    </a:cubicBezTo>
                    <a:cubicBezTo>
                      <a:pt x="0" y="37"/>
                      <a:pt x="1" y="37"/>
                      <a:pt x="2" y="37"/>
                    </a:cubicBezTo>
                    <a:cubicBezTo>
                      <a:pt x="5" y="37"/>
                      <a:pt x="5" y="37"/>
                      <a:pt x="5" y="37"/>
                    </a:cubicBezTo>
                    <a:cubicBezTo>
                      <a:pt x="6" y="37"/>
                      <a:pt x="6" y="37"/>
                      <a:pt x="6" y="36"/>
                    </a:cubicBezTo>
                    <a:cubicBezTo>
                      <a:pt x="7" y="36"/>
                      <a:pt x="7" y="36"/>
                      <a:pt x="7" y="35"/>
                    </a:cubicBezTo>
                    <a:cubicBezTo>
                      <a:pt x="9" y="29"/>
                      <a:pt x="9" y="29"/>
                      <a:pt x="9" y="29"/>
                    </a:cubicBezTo>
                    <a:cubicBezTo>
                      <a:pt x="21" y="29"/>
                      <a:pt x="21" y="29"/>
                      <a:pt x="21" y="29"/>
                    </a:cubicBezTo>
                    <a:cubicBezTo>
                      <a:pt x="23" y="35"/>
                      <a:pt x="23" y="35"/>
                      <a:pt x="23" y="35"/>
                    </a:cubicBezTo>
                    <a:cubicBezTo>
                      <a:pt x="23" y="36"/>
                      <a:pt x="23" y="36"/>
                      <a:pt x="24" y="36"/>
                    </a:cubicBezTo>
                    <a:cubicBezTo>
                      <a:pt x="24" y="37"/>
                      <a:pt x="24" y="37"/>
                      <a:pt x="25" y="37"/>
                    </a:cubicBezTo>
                    <a:cubicBezTo>
                      <a:pt x="28" y="37"/>
                      <a:pt x="28" y="37"/>
                      <a:pt x="28" y="37"/>
                    </a:cubicBezTo>
                    <a:cubicBezTo>
                      <a:pt x="29" y="37"/>
                      <a:pt x="30" y="37"/>
                      <a:pt x="30" y="36"/>
                    </a:cubicBezTo>
                    <a:cubicBezTo>
                      <a:pt x="30" y="36"/>
                      <a:pt x="30" y="36"/>
                      <a:pt x="30" y="34"/>
                    </a:cubicBezTo>
                    <a:lnTo>
                      <a:pt x="20" y="2"/>
                    </a:lnTo>
                    <a:close/>
                    <a:moveTo>
                      <a:pt x="11" y="23"/>
                    </a:moveTo>
                    <a:cubicBezTo>
                      <a:pt x="15" y="10"/>
                      <a:pt x="15" y="10"/>
                      <a:pt x="15" y="10"/>
                    </a:cubicBezTo>
                    <a:cubicBezTo>
                      <a:pt x="19" y="23"/>
                      <a:pt x="19" y="23"/>
                      <a:pt x="19" y="23"/>
                    </a:cubicBezTo>
                    <a:lnTo>
                      <a:pt x="11" y="23"/>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96"/>
              <p:cNvSpPr>
                <a:spLocks/>
              </p:cNvSpPr>
              <p:nvPr/>
            </p:nvSpPr>
            <p:spPr bwMode="auto">
              <a:xfrm>
                <a:off x="1793" y="1603"/>
                <a:ext cx="0" cy="5"/>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0"/>
                      <a:pt x="0" y="1"/>
                      <a:pt x="0" y="1"/>
                    </a:cubicBezTo>
                    <a:cubicBezTo>
                      <a:pt x="0" y="2"/>
                      <a:pt x="0" y="2"/>
                      <a:pt x="0" y="2"/>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97"/>
              <p:cNvSpPr>
                <a:spLocks/>
              </p:cNvSpPr>
              <p:nvPr/>
            </p:nvSpPr>
            <p:spPr bwMode="auto">
              <a:xfrm>
                <a:off x="1613" y="1401"/>
                <a:ext cx="78" cy="93"/>
              </a:xfrm>
              <a:custGeom>
                <a:avLst/>
                <a:gdLst>
                  <a:gd name="T0" fmla="*/ 33 w 33"/>
                  <a:gd name="T1" fmla="*/ 2 h 39"/>
                  <a:gd name="T2" fmla="*/ 31 w 33"/>
                  <a:gd name="T3" fmla="*/ 0 h 39"/>
                  <a:gd name="T4" fmla="*/ 2 w 33"/>
                  <a:gd name="T5" fmla="*/ 0 h 39"/>
                  <a:gd name="T6" fmla="*/ 0 w 33"/>
                  <a:gd name="T7" fmla="*/ 2 h 39"/>
                  <a:gd name="T8" fmla="*/ 0 w 33"/>
                  <a:gd name="T9" fmla="*/ 37 h 39"/>
                  <a:gd name="T10" fmla="*/ 2 w 33"/>
                  <a:gd name="T11" fmla="*/ 39 h 39"/>
                  <a:gd name="T12" fmla="*/ 4 w 33"/>
                  <a:gd name="T13" fmla="*/ 37 h 39"/>
                  <a:gd name="T14" fmla="*/ 4 w 33"/>
                  <a:gd name="T15" fmla="*/ 4 h 39"/>
                  <a:gd name="T16" fmla="*/ 31 w 33"/>
                  <a:gd name="T17" fmla="*/ 4 h 39"/>
                  <a:gd name="T18" fmla="*/ 33 w 33"/>
                  <a:gd name="T19"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33" y="2"/>
                    </a:moveTo>
                    <a:cubicBezTo>
                      <a:pt x="33" y="1"/>
                      <a:pt x="32" y="0"/>
                      <a:pt x="31" y="0"/>
                    </a:cubicBezTo>
                    <a:cubicBezTo>
                      <a:pt x="2" y="0"/>
                      <a:pt x="2" y="0"/>
                      <a:pt x="2" y="0"/>
                    </a:cubicBezTo>
                    <a:cubicBezTo>
                      <a:pt x="1" y="0"/>
                      <a:pt x="0" y="1"/>
                      <a:pt x="0" y="2"/>
                    </a:cubicBezTo>
                    <a:cubicBezTo>
                      <a:pt x="0" y="37"/>
                      <a:pt x="0" y="37"/>
                      <a:pt x="0" y="37"/>
                    </a:cubicBezTo>
                    <a:cubicBezTo>
                      <a:pt x="0" y="38"/>
                      <a:pt x="1" y="39"/>
                      <a:pt x="2" y="39"/>
                    </a:cubicBezTo>
                    <a:cubicBezTo>
                      <a:pt x="3" y="39"/>
                      <a:pt x="4" y="38"/>
                      <a:pt x="4" y="37"/>
                    </a:cubicBezTo>
                    <a:cubicBezTo>
                      <a:pt x="4" y="4"/>
                      <a:pt x="4" y="4"/>
                      <a:pt x="4" y="4"/>
                    </a:cubicBezTo>
                    <a:cubicBezTo>
                      <a:pt x="31" y="4"/>
                      <a:pt x="31" y="4"/>
                      <a:pt x="31" y="4"/>
                    </a:cubicBezTo>
                    <a:cubicBezTo>
                      <a:pt x="32" y="4"/>
                      <a:pt x="33" y="3"/>
                      <a:pt x="33" y="2"/>
                    </a:cubicBez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1" name="Picture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 y="1389"/>
                <a:ext cx="9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99"/>
              <p:cNvSpPr>
                <a:spLocks/>
              </p:cNvSpPr>
              <p:nvPr/>
            </p:nvSpPr>
            <p:spPr bwMode="auto">
              <a:xfrm>
                <a:off x="1620" y="1297"/>
                <a:ext cx="31" cy="102"/>
              </a:xfrm>
              <a:custGeom>
                <a:avLst/>
                <a:gdLst>
                  <a:gd name="T0" fmla="*/ 6 w 13"/>
                  <a:gd name="T1" fmla="*/ 43 h 43"/>
                  <a:gd name="T2" fmla="*/ 13 w 13"/>
                  <a:gd name="T3" fmla="*/ 36 h 43"/>
                  <a:gd name="T4" fmla="*/ 13 w 13"/>
                  <a:gd name="T5" fmla="*/ 7 h 43"/>
                  <a:gd name="T6" fmla="*/ 6 w 13"/>
                  <a:gd name="T7" fmla="*/ 0 h 43"/>
                  <a:gd name="T8" fmla="*/ 0 w 13"/>
                  <a:gd name="T9" fmla="*/ 7 h 43"/>
                  <a:gd name="T10" fmla="*/ 0 w 13"/>
                  <a:gd name="T11" fmla="*/ 36 h 43"/>
                  <a:gd name="T12" fmla="*/ 6 w 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3" h="43">
                    <a:moveTo>
                      <a:pt x="6" y="43"/>
                    </a:moveTo>
                    <a:cubicBezTo>
                      <a:pt x="10" y="43"/>
                      <a:pt x="13" y="40"/>
                      <a:pt x="13" y="36"/>
                    </a:cubicBezTo>
                    <a:cubicBezTo>
                      <a:pt x="13" y="7"/>
                      <a:pt x="13" y="7"/>
                      <a:pt x="13" y="7"/>
                    </a:cubicBezTo>
                    <a:cubicBezTo>
                      <a:pt x="13" y="3"/>
                      <a:pt x="10" y="0"/>
                      <a:pt x="6" y="0"/>
                    </a:cubicBezTo>
                    <a:cubicBezTo>
                      <a:pt x="3" y="0"/>
                      <a:pt x="0" y="3"/>
                      <a:pt x="0" y="7"/>
                    </a:cubicBezTo>
                    <a:cubicBezTo>
                      <a:pt x="0" y="36"/>
                      <a:pt x="0" y="36"/>
                      <a:pt x="0" y="36"/>
                    </a:cubicBezTo>
                    <a:cubicBezTo>
                      <a:pt x="0" y="40"/>
                      <a:pt x="3" y="43"/>
                      <a:pt x="6" y="43"/>
                    </a:cubicBez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3" name="Picture 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 y="1286"/>
                <a:ext cx="5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101"/>
              <p:cNvSpPr>
                <a:spLocks/>
              </p:cNvSpPr>
              <p:nvPr/>
            </p:nvSpPr>
            <p:spPr bwMode="auto">
              <a:xfrm>
                <a:off x="1660" y="1368"/>
                <a:ext cx="38" cy="33"/>
              </a:xfrm>
              <a:custGeom>
                <a:avLst/>
                <a:gdLst>
                  <a:gd name="T0" fmla="*/ 1 w 16"/>
                  <a:gd name="T1" fmla="*/ 4 h 14"/>
                  <a:gd name="T2" fmla="*/ 1 w 16"/>
                  <a:gd name="T3" fmla="*/ 9 h 14"/>
                  <a:gd name="T4" fmla="*/ 7 w 16"/>
                  <a:gd name="T5" fmla="*/ 14 h 14"/>
                  <a:gd name="T6" fmla="*/ 8 w 16"/>
                  <a:gd name="T7" fmla="*/ 14 h 14"/>
                  <a:gd name="T8" fmla="*/ 16 w 16"/>
                  <a:gd name="T9" fmla="*/ 12 h 14"/>
                  <a:gd name="T10" fmla="*/ 10 w 16"/>
                  <a:gd name="T11" fmla="*/ 0 h 14"/>
                  <a:gd name="T12" fmla="*/ 5 w 16"/>
                  <a:gd name="T13" fmla="*/ 2 h 14"/>
                  <a:gd name="T14" fmla="*/ 1 w 16"/>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1" y="4"/>
                    </a:moveTo>
                    <a:cubicBezTo>
                      <a:pt x="0" y="6"/>
                      <a:pt x="0" y="8"/>
                      <a:pt x="1" y="9"/>
                    </a:cubicBezTo>
                    <a:cubicBezTo>
                      <a:pt x="1" y="12"/>
                      <a:pt x="4" y="14"/>
                      <a:pt x="7" y="14"/>
                    </a:cubicBezTo>
                    <a:cubicBezTo>
                      <a:pt x="7" y="14"/>
                      <a:pt x="7" y="14"/>
                      <a:pt x="8" y="14"/>
                    </a:cubicBezTo>
                    <a:cubicBezTo>
                      <a:pt x="16" y="12"/>
                      <a:pt x="16" y="12"/>
                      <a:pt x="16" y="12"/>
                    </a:cubicBezTo>
                    <a:cubicBezTo>
                      <a:pt x="10" y="0"/>
                      <a:pt x="10" y="0"/>
                      <a:pt x="10" y="0"/>
                    </a:cubicBezTo>
                    <a:cubicBezTo>
                      <a:pt x="5" y="2"/>
                      <a:pt x="5" y="2"/>
                      <a:pt x="5" y="2"/>
                    </a:cubicBezTo>
                    <a:cubicBezTo>
                      <a:pt x="3" y="2"/>
                      <a:pt x="2" y="3"/>
                      <a:pt x="1" y="4"/>
                    </a:cubicBezTo>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5" name="Picture 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2" y="1360"/>
                <a:ext cx="57"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3"/>
              <p:cNvSpPr>
                <a:spLocks/>
              </p:cNvSpPr>
              <p:nvPr/>
            </p:nvSpPr>
            <p:spPr bwMode="auto">
              <a:xfrm>
                <a:off x="1668" y="1413"/>
                <a:ext cx="52" cy="81"/>
              </a:xfrm>
              <a:custGeom>
                <a:avLst/>
                <a:gdLst>
                  <a:gd name="T0" fmla="*/ 16 w 22"/>
                  <a:gd name="T1" fmla="*/ 0 h 34"/>
                  <a:gd name="T2" fmla="*/ 2 w 22"/>
                  <a:gd name="T3" fmla="*/ 24 h 34"/>
                  <a:gd name="T4" fmla="*/ 3 w 22"/>
                  <a:gd name="T5" fmla="*/ 33 h 34"/>
                  <a:gd name="T6" fmla="*/ 7 w 22"/>
                  <a:gd name="T7" fmla="*/ 34 h 34"/>
                  <a:gd name="T8" fmla="*/ 12 w 22"/>
                  <a:gd name="T9" fmla="*/ 31 h 34"/>
                  <a:gd name="T10" fmla="*/ 22 w 22"/>
                  <a:gd name="T11" fmla="*/ 14 h 34"/>
                  <a:gd name="T12" fmla="*/ 16 w 22"/>
                  <a:gd name="T13" fmla="*/ 0 h 34"/>
                  <a:gd name="T14" fmla="*/ 16 w 2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16" y="0"/>
                    </a:moveTo>
                    <a:cubicBezTo>
                      <a:pt x="2" y="24"/>
                      <a:pt x="2" y="24"/>
                      <a:pt x="2" y="24"/>
                    </a:cubicBezTo>
                    <a:cubicBezTo>
                      <a:pt x="0" y="27"/>
                      <a:pt x="1" y="31"/>
                      <a:pt x="3" y="33"/>
                    </a:cubicBezTo>
                    <a:cubicBezTo>
                      <a:pt x="4" y="33"/>
                      <a:pt x="6" y="34"/>
                      <a:pt x="7" y="34"/>
                    </a:cubicBezTo>
                    <a:cubicBezTo>
                      <a:pt x="9" y="34"/>
                      <a:pt x="11" y="33"/>
                      <a:pt x="12" y="31"/>
                    </a:cubicBezTo>
                    <a:cubicBezTo>
                      <a:pt x="22" y="14"/>
                      <a:pt x="22" y="14"/>
                      <a:pt x="22" y="14"/>
                    </a:cubicBezTo>
                    <a:cubicBezTo>
                      <a:pt x="16" y="0"/>
                      <a:pt x="16" y="0"/>
                      <a:pt x="16" y="0"/>
                    </a:cubicBezTo>
                    <a:cubicBezTo>
                      <a:pt x="16" y="0"/>
                      <a:pt x="16" y="0"/>
                      <a:pt x="16" y="0"/>
                    </a:cubicBezTo>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7" name="Picture 1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0" y="1403"/>
                <a:ext cx="7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05"/>
              <p:cNvSpPr>
                <a:spLocks/>
              </p:cNvSpPr>
              <p:nvPr/>
            </p:nvSpPr>
            <p:spPr bwMode="auto">
              <a:xfrm>
                <a:off x="1684" y="1292"/>
                <a:ext cx="97" cy="154"/>
              </a:xfrm>
              <a:custGeom>
                <a:avLst/>
                <a:gdLst>
                  <a:gd name="T0" fmla="*/ 9 w 41"/>
                  <a:gd name="T1" fmla="*/ 43 h 65"/>
                  <a:gd name="T2" fmla="*/ 9 w 41"/>
                  <a:gd name="T3" fmla="*/ 46 h 65"/>
                  <a:gd name="T4" fmla="*/ 9 w 41"/>
                  <a:gd name="T5" fmla="*/ 51 h 65"/>
                  <a:gd name="T6" fmla="*/ 15 w 41"/>
                  <a:gd name="T7" fmla="*/ 65 h 65"/>
                  <a:gd name="T8" fmla="*/ 18 w 41"/>
                  <a:gd name="T9" fmla="*/ 62 h 65"/>
                  <a:gd name="T10" fmla="*/ 39 w 41"/>
                  <a:gd name="T11" fmla="*/ 62 h 65"/>
                  <a:gd name="T12" fmla="*/ 41 w 41"/>
                  <a:gd name="T13" fmla="*/ 60 h 65"/>
                  <a:gd name="T14" fmla="*/ 41 w 41"/>
                  <a:gd name="T15" fmla="*/ 45 h 65"/>
                  <a:gd name="T16" fmla="*/ 25 w 41"/>
                  <a:gd name="T17" fmla="*/ 21 h 65"/>
                  <a:gd name="T18" fmla="*/ 22 w 41"/>
                  <a:gd name="T19" fmla="*/ 21 h 65"/>
                  <a:gd name="T20" fmla="*/ 28 w 41"/>
                  <a:gd name="T21" fmla="*/ 11 h 65"/>
                  <a:gd name="T22" fmla="*/ 16 w 41"/>
                  <a:gd name="T23" fmla="*/ 0 h 65"/>
                  <a:gd name="T24" fmla="*/ 5 w 41"/>
                  <a:gd name="T25" fmla="*/ 11 h 65"/>
                  <a:gd name="T26" fmla="*/ 16 w 41"/>
                  <a:gd name="T27" fmla="*/ 22 h 65"/>
                  <a:gd name="T28" fmla="*/ 19 w 41"/>
                  <a:gd name="T29" fmla="*/ 22 h 65"/>
                  <a:gd name="T30" fmla="*/ 13 w 41"/>
                  <a:gd name="T31" fmla="*/ 29 h 65"/>
                  <a:gd name="T32" fmla="*/ 0 w 41"/>
                  <a:gd name="T33" fmla="*/ 32 h 65"/>
                  <a:gd name="T34" fmla="*/ 6 w 41"/>
                  <a:gd name="T35" fmla="*/ 44 h 65"/>
                  <a:gd name="T36" fmla="*/ 9 w 41"/>
                  <a:gd name="T37" fmla="*/ 4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65">
                    <a:moveTo>
                      <a:pt x="9" y="43"/>
                    </a:moveTo>
                    <a:cubicBezTo>
                      <a:pt x="9" y="44"/>
                      <a:pt x="9" y="45"/>
                      <a:pt x="9" y="46"/>
                    </a:cubicBezTo>
                    <a:cubicBezTo>
                      <a:pt x="9" y="51"/>
                      <a:pt x="9" y="51"/>
                      <a:pt x="9" y="51"/>
                    </a:cubicBezTo>
                    <a:cubicBezTo>
                      <a:pt x="15" y="65"/>
                      <a:pt x="15" y="65"/>
                      <a:pt x="15" y="65"/>
                    </a:cubicBezTo>
                    <a:cubicBezTo>
                      <a:pt x="18" y="62"/>
                      <a:pt x="18" y="62"/>
                      <a:pt x="18" y="62"/>
                    </a:cubicBezTo>
                    <a:cubicBezTo>
                      <a:pt x="39" y="62"/>
                      <a:pt x="39" y="62"/>
                      <a:pt x="39" y="62"/>
                    </a:cubicBezTo>
                    <a:cubicBezTo>
                      <a:pt x="40" y="62"/>
                      <a:pt x="41" y="61"/>
                      <a:pt x="41" y="60"/>
                    </a:cubicBezTo>
                    <a:cubicBezTo>
                      <a:pt x="41" y="45"/>
                      <a:pt x="41" y="45"/>
                      <a:pt x="41" y="45"/>
                    </a:cubicBezTo>
                    <a:cubicBezTo>
                      <a:pt x="41" y="31"/>
                      <a:pt x="34" y="21"/>
                      <a:pt x="25" y="21"/>
                    </a:cubicBezTo>
                    <a:cubicBezTo>
                      <a:pt x="24" y="21"/>
                      <a:pt x="23" y="21"/>
                      <a:pt x="22" y="21"/>
                    </a:cubicBezTo>
                    <a:cubicBezTo>
                      <a:pt x="25" y="19"/>
                      <a:pt x="28" y="15"/>
                      <a:pt x="28" y="11"/>
                    </a:cubicBezTo>
                    <a:cubicBezTo>
                      <a:pt x="28" y="5"/>
                      <a:pt x="23" y="0"/>
                      <a:pt x="16" y="0"/>
                    </a:cubicBezTo>
                    <a:cubicBezTo>
                      <a:pt x="10" y="0"/>
                      <a:pt x="5" y="5"/>
                      <a:pt x="5" y="11"/>
                    </a:cubicBezTo>
                    <a:cubicBezTo>
                      <a:pt x="5" y="17"/>
                      <a:pt x="10" y="22"/>
                      <a:pt x="16" y="22"/>
                    </a:cubicBezTo>
                    <a:cubicBezTo>
                      <a:pt x="17" y="22"/>
                      <a:pt x="18" y="22"/>
                      <a:pt x="19" y="22"/>
                    </a:cubicBezTo>
                    <a:cubicBezTo>
                      <a:pt x="17" y="23"/>
                      <a:pt x="14" y="26"/>
                      <a:pt x="13" y="29"/>
                    </a:cubicBezTo>
                    <a:cubicBezTo>
                      <a:pt x="0" y="32"/>
                      <a:pt x="0" y="32"/>
                      <a:pt x="0" y="32"/>
                    </a:cubicBezTo>
                    <a:cubicBezTo>
                      <a:pt x="6" y="44"/>
                      <a:pt x="6" y="44"/>
                      <a:pt x="6" y="44"/>
                    </a:cubicBezTo>
                    <a:cubicBezTo>
                      <a:pt x="9" y="43"/>
                      <a:pt x="9" y="43"/>
                      <a:pt x="9" y="43"/>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06"/>
              <p:cNvSpPr>
                <a:spLocks/>
              </p:cNvSpPr>
              <p:nvPr/>
            </p:nvSpPr>
            <p:spPr bwMode="auto">
              <a:xfrm>
                <a:off x="1732" y="1380"/>
                <a:ext cx="68" cy="76"/>
              </a:xfrm>
              <a:custGeom>
                <a:avLst/>
                <a:gdLst>
                  <a:gd name="T0" fmla="*/ 27 w 29"/>
                  <a:gd name="T1" fmla="*/ 0 h 32"/>
                  <a:gd name="T2" fmla="*/ 25 w 29"/>
                  <a:gd name="T3" fmla="*/ 2 h 32"/>
                  <a:gd name="T4" fmla="*/ 25 w 29"/>
                  <a:gd name="T5" fmla="*/ 29 h 32"/>
                  <a:gd name="T6" fmla="*/ 2 w 29"/>
                  <a:gd name="T7" fmla="*/ 29 h 32"/>
                  <a:gd name="T8" fmla="*/ 0 w 29"/>
                  <a:gd name="T9" fmla="*/ 30 h 32"/>
                  <a:gd name="T10" fmla="*/ 2 w 29"/>
                  <a:gd name="T11" fmla="*/ 32 h 32"/>
                  <a:gd name="T12" fmla="*/ 27 w 29"/>
                  <a:gd name="T13" fmla="*/ 32 h 32"/>
                  <a:gd name="T14" fmla="*/ 29 w 29"/>
                  <a:gd name="T15" fmla="*/ 30 h 32"/>
                  <a:gd name="T16" fmla="*/ 29 w 29"/>
                  <a:gd name="T17" fmla="*/ 2 h 32"/>
                  <a:gd name="T18" fmla="*/ 27 w 29"/>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2">
                    <a:moveTo>
                      <a:pt x="27" y="0"/>
                    </a:moveTo>
                    <a:cubicBezTo>
                      <a:pt x="26" y="0"/>
                      <a:pt x="25" y="1"/>
                      <a:pt x="25" y="2"/>
                    </a:cubicBezTo>
                    <a:cubicBezTo>
                      <a:pt x="25" y="29"/>
                      <a:pt x="25" y="29"/>
                      <a:pt x="25" y="29"/>
                    </a:cubicBezTo>
                    <a:cubicBezTo>
                      <a:pt x="2" y="29"/>
                      <a:pt x="2" y="29"/>
                      <a:pt x="2" y="29"/>
                    </a:cubicBezTo>
                    <a:cubicBezTo>
                      <a:pt x="1" y="29"/>
                      <a:pt x="0" y="29"/>
                      <a:pt x="0" y="30"/>
                    </a:cubicBezTo>
                    <a:cubicBezTo>
                      <a:pt x="0" y="31"/>
                      <a:pt x="1" y="32"/>
                      <a:pt x="2" y="32"/>
                    </a:cubicBezTo>
                    <a:cubicBezTo>
                      <a:pt x="27" y="32"/>
                      <a:pt x="27" y="32"/>
                      <a:pt x="27" y="32"/>
                    </a:cubicBezTo>
                    <a:cubicBezTo>
                      <a:pt x="28" y="32"/>
                      <a:pt x="29" y="31"/>
                      <a:pt x="29" y="30"/>
                    </a:cubicBezTo>
                    <a:cubicBezTo>
                      <a:pt x="29" y="2"/>
                      <a:pt x="29" y="2"/>
                      <a:pt x="29" y="2"/>
                    </a:cubicBezTo>
                    <a:cubicBezTo>
                      <a:pt x="29" y="1"/>
                      <a:pt x="28" y="0"/>
                      <a:pt x="27" y="0"/>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00" name="Picture 1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3" y="1510"/>
                <a:ext cx="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5" y="1510"/>
                <a:ext cx="8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5" y="1279"/>
                <a:ext cx="11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2" y="1366"/>
                <a:ext cx="8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113"/>
            <p:cNvGrpSpPr>
              <a:grpSpLocks noChangeAspect="1"/>
            </p:cNvGrpSpPr>
            <p:nvPr/>
          </p:nvGrpSpPr>
          <p:grpSpPr bwMode="auto">
            <a:xfrm>
              <a:off x="9039053" y="4189998"/>
              <a:ext cx="569913" cy="139700"/>
              <a:chOff x="3664" y="1900"/>
              <a:chExt cx="359" cy="88"/>
            </a:xfrm>
          </p:grpSpPr>
          <p:sp>
            <p:nvSpPr>
              <p:cNvPr id="57" name="Freeform 121"/>
              <p:cNvSpPr>
                <a:spLocks/>
              </p:cNvSpPr>
              <p:nvPr/>
            </p:nvSpPr>
            <p:spPr bwMode="auto">
              <a:xfrm>
                <a:off x="3883" y="1928"/>
                <a:ext cx="12" cy="19"/>
              </a:xfrm>
              <a:custGeom>
                <a:avLst/>
                <a:gdLst>
                  <a:gd name="T0" fmla="*/ 0 w 12"/>
                  <a:gd name="T1" fmla="*/ 19 h 19"/>
                  <a:gd name="T2" fmla="*/ 12 w 12"/>
                  <a:gd name="T3" fmla="*/ 17 h 19"/>
                  <a:gd name="T4" fmla="*/ 0 w 12"/>
                  <a:gd name="T5" fmla="*/ 0 h 19"/>
                  <a:gd name="T6" fmla="*/ 0 w 12"/>
                  <a:gd name="T7" fmla="*/ 19 h 19"/>
                </a:gdLst>
                <a:ahLst/>
                <a:cxnLst>
                  <a:cxn ang="0">
                    <a:pos x="T0" y="T1"/>
                  </a:cxn>
                  <a:cxn ang="0">
                    <a:pos x="T2" y="T3"/>
                  </a:cxn>
                  <a:cxn ang="0">
                    <a:pos x="T4" y="T5"/>
                  </a:cxn>
                  <a:cxn ang="0">
                    <a:pos x="T6" y="T7"/>
                  </a:cxn>
                </a:cxnLst>
                <a:rect l="0" t="0" r="r" b="b"/>
                <a:pathLst>
                  <a:path w="12" h="19">
                    <a:moveTo>
                      <a:pt x="0" y="19"/>
                    </a:moveTo>
                    <a:lnTo>
                      <a:pt x="12" y="17"/>
                    </a:lnTo>
                    <a:lnTo>
                      <a:pt x="0" y="0"/>
                    </a:lnTo>
                    <a:lnTo>
                      <a:pt x="0" y="19"/>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122"/>
              <p:cNvSpPr>
                <a:spLocks/>
              </p:cNvSpPr>
              <p:nvPr/>
            </p:nvSpPr>
            <p:spPr bwMode="auto">
              <a:xfrm>
                <a:off x="3883" y="1928"/>
                <a:ext cx="12" cy="19"/>
              </a:xfrm>
              <a:custGeom>
                <a:avLst/>
                <a:gdLst>
                  <a:gd name="T0" fmla="*/ 0 w 12"/>
                  <a:gd name="T1" fmla="*/ 19 h 19"/>
                  <a:gd name="T2" fmla="*/ 12 w 12"/>
                  <a:gd name="T3" fmla="*/ 17 h 19"/>
                  <a:gd name="T4" fmla="*/ 0 w 12"/>
                  <a:gd name="T5" fmla="*/ 0 h 19"/>
                  <a:gd name="T6" fmla="*/ 0 w 12"/>
                  <a:gd name="T7" fmla="*/ 19 h 19"/>
                </a:gdLst>
                <a:ahLst/>
                <a:cxnLst>
                  <a:cxn ang="0">
                    <a:pos x="T0" y="T1"/>
                  </a:cxn>
                  <a:cxn ang="0">
                    <a:pos x="T2" y="T3"/>
                  </a:cxn>
                  <a:cxn ang="0">
                    <a:pos x="T4" y="T5"/>
                  </a:cxn>
                  <a:cxn ang="0">
                    <a:pos x="T6" y="T7"/>
                  </a:cxn>
                </a:cxnLst>
                <a:rect l="0" t="0" r="r" b="b"/>
                <a:pathLst>
                  <a:path w="12" h="19">
                    <a:moveTo>
                      <a:pt x="0" y="19"/>
                    </a:moveTo>
                    <a:lnTo>
                      <a:pt x="12" y="17"/>
                    </a:lnTo>
                    <a:lnTo>
                      <a:pt x="0" y="0"/>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123"/>
              <p:cNvSpPr>
                <a:spLocks/>
              </p:cNvSpPr>
              <p:nvPr/>
            </p:nvSpPr>
            <p:spPr bwMode="auto">
              <a:xfrm>
                <a:off x="3761" y="1950"/>
                <a:ext cx="34" cy="19"/>
              </a:xfrm>
              <a:custGeom>
                <a:avLst/>
                <a:gdLst>
                  <a:gd name="T0" fmla="*/ 34 w 34"/>
                  <a:gd name="T1" fmla="*/ 0 h 19"/>
                  <a:gd name="T2" fmla="*/ 0 w 34"/>
                  <a:gd name="T3" fmla="*/ 0 h 19"/>
                  <a:gd name="T4" fmla="*/ 0 w 34"/>
                  <a:gd name="T5" fmla="*/ 0 h 19"/>
                  <a:gd name="T6" fmla="*/ 0 w 34"/>
                  <a:gd name="T7" fmla="*/ 19 h 19"/>
                  <a:gd name="T8" fmla="*/ 34 w 34"/>
                  <a:gd name="T9" fmla="*/ 14 h 19"/>
                  <a:gd name="T10" fmla="*/ 34 w 34"/>
                  <a:gd name="T11" fmla="*/ 0 h 19"/>
                  <a:gd name="T12" fmla="*/ 34 w 3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4" y="0"/>
                    </a:moveTo>
                    <a:lnTo>
                      <a:pt x="0" y="0"/>
                    </a:lnTo>
                    <a:lnTo>
                      <a:pt x="0" y="0"/>
                    </a:lnTo>
                    <a:lnTo>
                      <a:pt x="0" y="19"/>
                    </a:lnTo>
                    <a:lnTo>
                      <a:pt x="34" y="14"/>
                    </a:lnTo>
                    <a:lnTo>
                      <a:pt x="34" y="0"/>
                    </a:lnTo>
                    <a:lnTo>
                      <a:pt x="34" y="0"/>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124"/>
              <p:cNvSpPr>
                <a:spLocks/>
              </p:cNvSpPr>
              <p:nvPr/>
            </p:nvSpPr>
            <p:spPr bwMode="auto">
              <a:xfrm>
                <a:off x="3761" y="1950"/>
                <a:ext cx="34" cy="19"/>
              </a:xfrm>
              <a:custGeom>
                <a:avLst/>
                <a:gdLst>
                  <a:gd name="T0" fmla="*/ 34 w 34"/>
                  <a:gd name="T1" fmla="*/ 0 h 19"/>
                  <a:gd name="T2" fmla="*/ 0 w 34"/>
                  <a:gd name="T3" fmla="*/ 0 h 19"/>
                  <a:gd name="T4" fmla="*/ 0 w 34"/>
                  <a:gd name="T5" fmla="*/ 0 h 19"/>
                  <a:gd name="T6" fmla="*/ 0 w 34"/>
                  <a:gd name="T7" fmla="*/ 19 h 19"/>
                  <a:gd name="T8" fmla="*/ 34 w 34"/>
                  <a:gd name="T9" fmla="*/ 14 h 19"/>
                  <a:gd name="T10" fmla="*/ 34 w 34"/>
                  <a:gd name="T11" fmla="*/ 0 h 19"/>
                  <a:gd name="T12" fmla="*/ 34 w 3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4" y="0"/>
                    </a:moveTo>
                    <a:lnTo>
                      <a:pt x="0" y="0"/>
                    </a:lnTo>
                    <a:lnTo>
                      <a:pt x="0" y="0"/>
                    </a:lnTo>
                    <a:lnTo>
                      <a:pt x="0" y="19"/>
                    </a:lnTo>
                    <a:lnTo>
                      <a:pt x="34" y="14"/>
                    </a:lnTo>
                    <a:lnTo>
                      <a:pt x="34" y="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125"/>
              <p:cNvSpPr>
                <a:spLocks/>
              </p:cNvSpPr>
              <p:nvPr/>
            </p:nvSpPr>
            <p:spPr bwMode="auto">
              <a:xfrm>
                <a:off x="3909" y="1940"/>
                <a:ext cx="12" cy="19"/>
              </a:xfrm>
              <a:custGeom>
                <a:avLst/>
                <a:gdLst>
                  <a:gd name="T0" fmla="*/ 5 w 5"/>
                  <a:gd name="T1" fmla="*/ 8 h 8"/>
                  <a:gd name="T2" fmla="*/ 5 w 5"/>
                  <a:gd name="T3" fmla="*/ 7 h 8"/>
                  <a:gd name="T4" fmla="*/ 5 w 5"/>
                  <a:gd name="T5" fmla="*/ 5 h 8"/>
                  <a:gd name="T6" fmla="*/ 5 w 5"/>
                  <a:gd name="T7" fmla="*/ 1 h 8"/>
                  <a:gd name="T8" fmla="*/ 5 w 5"/>
                  <a:gd name="T9" fmla="*/ 0 h 8"/>
                  <a:gd name="T10" fmla="*/ 0 w 5"/>
                  <a:gd name="T11" fmla="*/ 1 h 8"/>
                  <a:gd name="T12" fmla="*/ 5 w 5"/>
                  <a:gd name="T13" fmla="*/ 8 h 8"/>
                  <a:gd name="T14" fmla="*/ 5 w 5"/>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5" y="8"/>
                    </a:moveTo>
                    <a:cubicBezTo>
                      <a:pt x="5" y="8"/>
                      <a:pt x="5" y="8"/>
                      <a:pt x="5" y="7"/>
                    </a:cubicBezTo>
                    <a:cubicBezTo>
                      <a:pt x="5" y="7"/>
                      <a:pt x="5" y="6"/>
                      <a:pt x="5" y="5"/>
                    </a:cubicBezTo>
                    <a:cubicBezTo>
                      <a:pt x="5" y="4"/>
                      <a:pt x="5" y="3"/>
                      <a:pt x="5" y="1"/>
                    </a:cubicBezTo>
                    <a:cubicBezTo>
                      <a:pt x="5" y="0"/>
                      <a:pt x="5" y="0"/>
                      <a:pt x="5" y="0"/>
                    </a:cubicBezTo>
                    <a:cubicBezTo>
                      <a:pt x="0" y="1"/>
                      <a:pt x="0" y="1"/>
                      <a:pt x="0" y="1"/>
                    </a:cubicBezTo>
                    <a:cubicBezTo>
                      <a:pt x="2" y="3"/>
                      <a:pt x="3" y="6"/>
                      <a:pt x="5" y="8"/>
                    </a:cubicBezTo>
                    <a:cubicBezTo>
                      <a:pt x="5" y="8"/>
                      <a:pt x="5" y="8"/>
                      <a:pt x="5" y="8"/>
                    </a:cubicBezTo>
                  </a:path>
                </a:pathLst>
              </a:custGeom>
              <a:solidFill>
                <a:srgbClr val="7A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126"/>
              <p:cNvSpPr>
                <a:spLocks/>
              </p:cNvSpPr>
              <p:nvPr/>
            </p:nvSpPr>
            <p:spPr bwMode="auto">
              <a:xfrm>
                <a:off x="3664" y="1900"/>
                <a:ext cx="67" cy="83"/>
              </a:xfrm>
              <a:custGeom>
                <a:avLst/>
                <a:gdLst>
                  <a:gd name="T0" fmla="*/ 18 w 28"/>
                  <a:gd name="T1" fmla="*/ 6 h 35"/>
                  <a:gd name="T2" fmla="*/ 18 w 28"/>
                  <a:gd name="T3" fmla="*/ 6 h 35"/>
                  <a:gd name="T4" fmla="*/ 27 w 28"/>
                  <a:gd name="T5" fmla="*/ 6 h 35"/>
                  <a:gd name="T6" fmla="*/ 28 w 28"/>
                  <a:gd name="T7" fmla="*/ 5 h 35"/>
                  <a:gd name="T8" fmla="*/ 28 w 28"/>
                  <a:gd name="T9" fmla="*/ 4 h 35"/>
                  <a:gd name="T10" fmla="*/ 28 w 28"/>
                  <a:gd name="T11" fmla="*/ 1 h 35"/>
                  <a:gd name="T12" fmla="*/ 28 w 28"/>
                  <a:gd name="T13" fmla="*/ 0 h 35"/>
                  <a:gd name="T14" fmla="*/ 26 w 28"/>
                  <a:gd name="T15" fmla="*/ 0 h 35"/>
                  <a:gd name="T16" fmla="*/ 2 w 28"/>
                  <a:gd name="T17" fmla="*/ 0 h 35"/>
                  <a:gd name="T18" fmla="*/ 0 w 28"/>
                  <a:gd name="T19" fmla="*/ 0 h 35"/>
                  <a:gd name="T20" fmla="*/ 0 w 28"/>
                  <a:gd name="T21" fmla="*/ 1 h 35"/>
                  <a:gd name="T22" fmla="*/ 0 w 28"/>
                  <a:gd name="T23" fmla="*/ 4 h 35"/>
                  <a:gd name="T24" fmla="*/ 0 w 28"/>
                  <a:gd name="T25" fmla="*/ 5 h 35"/>
                  <a:gd name="T26" fmla="*/ 2 w 28"/>
                  <a:gd name="T27" fmla="*/ 6 h 35"/>
                  <a:gd name="T28" fmla="*/ 10 w 28"/>
                  <a:gd name="T29" fmla="*/ 6 h 35"/>
                  <a:gd name="T30" fmla="*/ 11 w 28"/>
                  <a:gd name="T31" fmla="*/ 6 h 35"/>
                  <a:gd name="T32" fmla="*/ 11 w 28"/>
                  <a:gd name="T33" fmla="*/ 34 h 35"/>
                  <a:gd name="T34" fmla="*/ 11 w 28"/>
                  <a:gd name="T35" fmla="*/ 35 h 35"/>
                  <a:gd name="T36" fmla="*/ 18 w 28"/>
                  <a:gd name="T37" fmla="*/ 33 h 35"/>
                  <a:gd name="T38" fmla="*/ 18 w 28"/>
                  <a:gd name="T39" fmla="*/ 6 h 35"/>
                  <a:gd name="T40" fmla="*/ 18 w 28"/>
                  <a:gd name="T4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5">
                    <a:moveTo>
                      <a:pt x="18" y="6"/>
                    </a:moveTo>
                    <a:cubicBezTo>
                      <a:pt x="18" y="6"/>
                      <a:pt x="18" y="6"/>
                      <a:pt x="18" y="6"/>
                    </a:cubicBezTo>
                    <a:cubicBezTo>
                      <a:pt x="27" y="6"/>
                      <a:pt x="27" y="6"/>
                      <a:pt x="27" y="6"/>
                    </a:cubicBezTo>
                    <a:cubicBezTo>
                      <a:pt x="27" y="6"/>
                      <a:pt x="28" y="6"/>
                      <a:pt x="28" y="5"/>
                    </a:cubicBezTo>
                    <a:cubicBezTo>
                      <a:pt x="28" y="5"/>
                      <a:pt x="28" y="5"/>
                      <a:pt x="28" y="4"/>
                    </a:cubicBezTo>
                    <a:cubicBezTo>
                      <a:pt x="28" y="1"/>
                      <a:pt x="28" y="1"/>
                      <a:pt x="28" y="1"/>
                    </a:cubicBezTo>
                    <a:cubicBezTo>
                      <a:pt x="28" y="1"/>
                      <a:pt x="28" y="0"/>
                      <a:pt x="28" y="0"/>
                    </a:cubicBezTo>
                    <a:cubicBezTo>
                      <a:pt x="27" y="0"/>
                      <a:pt x="27" y="0"/>
                      <a:pt x="26" y="0"/>
                    </a:cubicBezTo>
                    <a:cubicBezTo>
                      <a:pt x="2" y="0"/>
                      <a:pt x="2" y="0"/>
                      <a:pt x="2" y="0"/>
                    </a:cubicBezTo>
                    <a:cubicBezTo>
                      <a:pt x="1" y="0"/>
                      <a:pt x="1" y="0"/>
                      <a:pt x="0" y="0"/>
                    </a:cubicBezTo>
                    <a:cubicBezTo>
                      <a:pt x="0" y="0"/>
                      <a:pt x="0" y="1"/>
                      <a:pt x="0" y="1"/>
                    </a:cubicBezTo>
                    <a:cubicBezTo>
                      <a:pt x="0" y="4"/>
                      <a:pt x="0" y="4"/>
                      <a:pt x="0" y="4"/>
                    </a:cubicBezTo>
                    <a:cubicBezTo>
                      <a:pt x="0" y="5"/>
                      <a:pt x="0" y="5"/>
                      <a:pt x="0" y="5"/>
                    </a:cubicBezTo>
                    <a:cubicBezTo>
                      <a:pt x="1" y="6"/>
                      <a:pt x="1" y="6"/>
                      <a:pt x="2" y="6"/>
                    </a:cubicBezTo>
                    <a:cubicBezTo>
                      <a:pt x="10" y="6"/>
                      <a:pt x="10" y="6"/>
                      <a:pt x="10" y="6"/>
                    </a:cubicBezTo>
                    <a:cubicBezTo>
                      <a:pt x="11" y="6"/>
                      <a:pt x="11" y="6"/>
                      <a:pt x="11" y="6"/>
                    </a:cubicBezTo>
                    <a:cubicBezTo>
                      <a:pt x="11" y="34"/>
                      <a:pt x="11" y="34"/>
                      <a:pt x="11" y="34"/>
                    </a:cubicBezTo>
                    <a:cubicBezTo>
                      <a:pt x="11" y="35"/>
                      <a:pt x="11" y="35"/>
                      <a:pt x="11" y="35"/>
                    </a:cubicBezTo>
                    <a:cubicBezTo>
                      <a:pt x="18" y="33"/>
                      <a:pt x="18" y="33"/>
                      <a:pt x="18" y="33"/>
                    </a:cubicBezTo>
                    <a:cubicBezTo>
                      <a:pt x="18" y="6"/>
                      <a:pt x="18" y="6"/>
                      <a:pt x="18" y="6"/>
                    </a:cubicBezTo>
                    <a:cubicBezTo>
                      <a:pt x="18" y="6"/>
                      <a:pt x="18" y="6"/>
                      <a:pt x="18" y="6"/>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127"/>
              <p:cNvSpPr>
                <a:spLocks/>
              </p:cNvSpPr>
              <p:nvPr/>
            </p:nvSpPr>
            <p:spPr bwMode="auto">
              <a:xfrm>
                <a:off x="3745" y="1900"/>
                <a:ext cx="66" cy="71"/>
              </a:xfrm>
              <a:custGeom>
                <a:avLst/>
                <a:gdLst>
                  <a:gd name="T0" fmla="*/ 28 w 28"/>
                  <a:gd name="T1" fmla="*/ 0 h 30"/>
                  <a:gd name="T2" fmla="*/ 26 w 28"/>
                  <a:gd name="T3" fmla="*/ 0 h 30"/>
                  <a:gd name="T4" fmla="*/ 23 w 28"/>
                  <a:gd name="T5" fmla="*/ 0 h 30"/>
                  <a:gd name="T6" fmla="*/ 21 w 28"/>
                  <a:gd name="T7" fmla="*/ 0 h 30"/>
                  <a:gd name="T8" fmla="*/ 21 w 28"/>
                  <a:gd name="T9" fmla="*/ 2 h 30"/>
                  <a:gd name="T10" fmla="*/ 21 w 28"/>
                  <a:gd name="T11" fmla="*/ 14 h 30"/>
                  <a:gd name="T12" fmla="*/ 21 w 28"/>
                  <a:gd name="T13" fmla="*/ 15 h 30"/>
                  <a:gd name="T14" fmla="*/ 8 w 28"/>
                  <a:gd name="T15" fmla="*/ 15 h 30"/>
                  <a:gd name="T16" fmla="*/ 7 w 28"/>
                  <a:gd name="T17" fmla="*/ 14 h 30"/>
                  <a:gd name="T18" fmla="*/ 7 w 28"/>
                  <a:gd name="T19" fmla="*/ 2 h 30"/>
                  <a:gd name="T20" fmla="*/ 7 w 28"/>
                  <a:gd name="T21" fmla="*/ 0 h 30"/>
                  <a:gd name="T22" fmla="*/ 5 w 28"/>
                  <a:gd name="T23" fmla="*/ 0 h 30"/>
                  <a:gd name="T24" fmla="*/ 2 w 28"/>
                  <a:gd name="T25" fmla="*/ 0 h 30"/>
                  <a:gd name="T26" fmla="*/ 1 w 28"/>
                  <a:gd name="T27" fmla="*/ 0 h 30"/>
                  <a:gd name="T28" fmla="*/ 0 w 28"/>
                  <a:gd name="T29" fmla="*/ 2 h 30"/>
                  <a:gd name="T30" fmla="*/ 0 w 28"/>
                  <a:gd name="T31" fmla="*/ 30 h 30"/>
                  <a:gd name="T32" fmla="*/ 7 w 28"/>
                  <a:gd name="T33" fmla="*/ 29 h 30"/>
                  <a:gd name="T34" fmla="*/ 7 w 28"/>
                  <a:gd name="T35" fmla="*/ 21 h 30"/>
                  <a:gd name="T36" fmla="*/ 7 w 28"/>
                  <a:gd name="T37" fmla="*/ 21 h 30"/>
                  <a:gd name="T38" fmla="*/ 21 w 28"/>
                  <a:gd name="T39" fmla="*/ 21 h 30"/>
                  <a:gd name="T40" fmla="*/ 21 w 28"/>
                  <a:gd name="T41" fmla="*/ 21 h 30"/>
                  <a:gd name="T42" fmla="*/ 21 w 28"/>
                  <a:gd name="T43" fmla="*/ 27 h 30"/>
                  <a:gd name="T44" fmla="*/ 28 w 28"/>
                  <a:gd name="T45" fmla="*/ 26 h 30"/>
                  <a:gd name="T46" fmla="*/ 28 w 28"/>
                  <a:gd name="T47" fmla="*/ 2 h 30"/>
                  <a:gd name="T48" fmla="*/ 28 w 28"/>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30">
                    <a:moveTo>
                      <a:pt x="28" y="0"/>
                    </a:moveTo>
                    <a:cubicBezTo>
                      <a:pt x="27" y="0"/>
                      <a:pt x="27" y="0"/>
                      <a:pt x="26" y="0"/>
                    </a:cubicBezTo>
                    <a:cubicBezTo>
                      <a:pt x="23" y="0"/>
                      <a:pt x="23" y="0"/>
                      <a:pt x="23" y="0"/>
                    </a:cubicBezTo>
                    <a:cubicBezTo>
                      <a:pt x="22" y="0"/>
                      <a:pt x="22" y="0"/>
                      <a:pt x="21" y="0"/>
                    </a:cubicBezTo>
                    <a:cubicBezTo>
                      <a:pt x="21" y="1"/>
                      <a:pt x="21" y="1"/>
                      <a:pt x="21" y="2"/>
                    </a:cubicBezTo>
                    <a:cubicBezTo>
                      <a:pt x="21" y="14"/>
                      <a:pt x="21" y="14"/>
                      <a:pt x="21" y="14"/>
                    </a:cubicBezTo>
                    <a:cubicBezTo>
                      <a:pt x="21" y="15"/>
                      <a:pt x="21" y="15"/>
                      <a:pt x="21" y="15"/>
                    </a:cubicBezTo>
                    <a:cubicBezTo>
                      <a:pt x="8" y="15"/>
                      <a:pt x="8" y="15"/>
                      <a:pt x="8" y="15"/>
                    </a:cubicBezTo>
                    <a:cubicBezTo>
                      <a:pt x="7" y="14"/>
                      <a:pt x="7" y="14"/>
                      <a:pt x="7" y="14"/>
                    </a:cubicBezTo>
                    <a:cubicBezTo>
                      <a:pt x="7" y="2"/>
                      <a:pt x="7" y="2"/>
                      <a:pt x="7" y="2"/>
                    </a:cubicBezTo>
                    <a:cubicBezTo>
                      <a:pt x="7" y="1"/>
                      <a:pt x="7" y="1"/>
                      <a:pt x="7" y="0"/>
                    </a:cubicBezTo>
                    <a:cubicBezTo>
                      <a:pt x="6" y="0"/>
                      <a:pt x="6" y="0"/>
                      <a:pt x="5" y="0"/>
                    </a:cubicBezTo>
                    <a:cubicBezTo>
                      <a:pt x="2" y="0"/>
                      <a:pt x="2" y="0"/>
                      <a:pt x="2" y="0"/>
                    </a:cubicBezTo>
                    <a:cubicBezTo>
                      <a:pt x="1" y="0"/>
                      <a:pt x="1" y="0"/>
                      <a:pt x="1" y="0"/>
                    </a:cubicBezTo>
                    <a:cubicBezTo>
                      <a:pt x="0" y="1"/>
                      <a:pt x="0" y="1"/>
                      <a:pt x="0" y="2"/>
                    </a:cubicBezTo>
                    <a:cubicBezTo>
                      <a:pt x="0" y="30"/>
                      <a:pt x="0" y="30"/>
                      <a:pt x="0" y="30"/>
                    </a:cubicBezTo>
                    <a:cubicBezTo>
                      <a:pt x="7" y="29"/>
                      <a:pt x="7" y="29"/>
                      <a:pt x="7" y="29"/>
                    </a:cubicBezTo>
                    <a:cubicBezTo>
                      <a:pt x="7" y="21"/>
                      <a:pt x="7" y="21"/>
                      <a:pt x="7" y="21"/>
                    </a:cubicBezTo>
                    <a:cubicBezTo>
                      <a:pt x="7" y="21"/>
                      <a:pt x="7" y="21"/>
                      <a:pt x="7" y="21"/>
                    </a:cubicBezTo>
                    <a:cubicBezTo>
                      <a:pt x="21" y="21"/>
                      <a:pt x="21" y="21"/>
                      <a:pt x="21" y="21"/>
                    </a:cubicBezTo>
                    <a:cubicBezTo>
                      <a:pt x="21" y="21"/>
                      <a:pt x="21" y="21"/>
                      <a:pt x="21" y="21"/>
                    </a:cubicBezTo>
                    <a:cubicBezTo>
                      <a:pt x="21" y="27"/>
                      <a:pt x="21" y="27"/>
                      <a:pt x="21" y="27"/>
                    </a:cubicBezTo>
                    <a:cubicBezTo>
                      <a:pt x="28" y="26"/>
                      <a:pt x="28" y="26"/>
                      <a:pt x="28" y="26"/>
                    </a:cubicBezTo>
                    <a:cubicBezTo>
                      <a:pt x="28" y="2"/>
                      <a:pt x="28" y="2"/>
                      <a:pt x="28" y="2"/>
                    </a:cubicBezTo>
                    <a:cubicBezTo>
                      <a:pt x="28" y="1"/>
                      <a:pt x="28" y="1"/>
                      <a:pt x="28"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128"/>
              <p:cNvSpPr>
                <a:spLocks/>
              </p:cNvSpPr>
              <p:nvPr/>
            </p:nvSpPr>
            <p:spPr bwMode="auto">
              <a:xfrm>
                <a:off x="3830" y="1900"/>
                <a:ext cx="17" cy="57"/>
              </a:xfrm>
              <a:custGeom>
                <a:avLst/>
                <a:gdLst>
                  <a:gd name="T0" fmla="*/ 7 w 7"/>
                  <a:gd name="T1" fmla="*/ 0 h 24"/>
                  <a:gd name="T2" fmla="*/ 6 w 7"/>
                  <a:gd name="T3" fmla="*/ 0 h 24"/>
                  <a:gd name="T4" fmla="*/ 2 w 7"/>
                  <a:gd name="T5" fmla="*/ 0 h 24"/>
                  <a:gd name="T6" fmla="*/ 1 w 7"/>
                  <a:gd name="T7" fmla="*/ 0 h 24"/>
                  <a:gd name="T8" fmla="*/ 0 w 7"/>
                  <a:gd name="T9" fmla="*/ 2 h 24"/>
                  <a:gd name="T10" fmla="*/ 0 w 7"/>
                  <a:gd name="T11" fmla="*/ 24 h 24"/>
                  <a:gd name="T12" fmla="*/ 7 w 7"/>
                  <a:gd name="T13" fmla="*/ 23 h 24"/>
                  <a:gd name="T14" fmla="*/ 7 w 7"/>
                  <a:gd name="T15" fmla="*/ 2 h 24"/>
                  <a:gd name="T16" fmla="*/ 7 w 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7" y="0"/>
                    </a:moveTo>
                    <a:cubicBezTo>
                      <a:pt x="7" y="0"/>
                      <a:pt x="6" y="0"/>
                      <a:pt x="6" y="0"/>
                    </a:cubicBezTo>
                    <a:cubicBezTo>
                      <a:pt x="2" y="0"/>
                      <a:pt x="2" y="0"/>
                      <a:pt x="2" y="0"/>
                    </a:cubicBezTo>
                    <a:cubicBezTo>
                      <a:pt x="2" y="0"/>
                      <a:pt x="1" y="0"/>
                      <a:pt x="1" y="0"/>
                    </a:cubicBezTo>
                    <a:cubicBezTo>
                      <a:pt x="0" y="0"/>
                      <a:pt x="0" y="1"/>
                      <a:pt x="0" y="2"/>
                    </a:cubicBezTo>
                    <a:cubicBezTo>
                      <a:pt x="0" y="24"/>
                      <a:pt x="0" y="24"/>
                      <a:pt x="0" y="24"/>
                    </a:cubicBezTo>
                    <a:cubicBezTo>
                      <a:pt x="7" y="23"/>
                      <a:pt x="7" y="23"/>
                      <a:pt x="7" y="23"/>
                    </a:cubicBezTo>
                    <a:cubicBezTo>
                      <a:pt x="7" y="2"/>
                      <a:pt x="7" y="2"/>
                      <a:pt x="7" y="2"/>
                    </a:cubicBezTo>
                    <a:cubicBezTo>
                      <a:pt x="7" y="1"/>
                      <a:pt x="7" y="1"/>
                      <a:pt x="7"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129"/>
              <p:cNvSpPr>
                <a:spLocks/>
              </p:cNvSpPr>
              <p:nvPr/>
            </p:nvSpPr>
            <p:spPr bwMode="auto">
              <a:xfrm>
                <a:off x="3866" y="1900"/>
                <a:ext cx="43" cy="50"/>
              </a:xfrm>
              <a:custGeom>
                <a:avLst/>
                <a:gdLst>
                  <a:gd name="T0" fmla="*/ 16 w 18"/>
                  <a:gd name="T1" fmla="*/ 15 h 21"/>
                  <a:gd name="T2" fmla="*/ 12 w 18"/>
                  <a:gd name="T3" fmla="*/ 8 h 21"/>
                  <a:gd name="T4" fmla="*/ 10 w 18"/>
                  <a:gd name="T5" fmla="*/ 4 h 21"/>
                  <a:gd name="T6" fmla="*/ 8 w 18"/>
                  <a:gd name="T7" fmla="*/ 2 h 21"/>
                  <a:gd name="T8" fmla="*/ 8 w 18"/>
                  <a:gd name="T9" fmla="*/ 1 h 21"/>
                  <a:gd name="T10" fmla="*/ 8 w 18"/>
                  <a:gd name="T11" fmla="*/ 1 h 21"/>
                  <a:gd name="T12" fmla="*/ 7 w 18"/>
                  <a:gd name="T13" fmla="*/ 0 h 21"/>
                  <a:gd name="T14" fmla="*/ 5 w 18"/>
                  <a:gd name="T15" fmla="*/ 0 h 21"/>
                  <a:gd name="T16" fmla="*/ 2 w 18"/>
                  <a:gd name="T17" fmla="*/ 0 h 21"/>
                  <a:gd name="T18" fmla="*/ 1 w 18"/>
                  <a:gd name="T19" fmla="*/ 0 h 21"/>
                  <a:gd name="T20" fmla="*/ 1 w 18"/>
                  <a:gd name="T21" fmla="*/ 1 h 21"/>
                  <a:gd name="T22" fmla="*/ 1 w 18"/>
                  <a:gd name="T23" fmla="*/ 2 h 21"/>
                  <a:gd name="T24" fmla="*/ 0 w 18"/>
                  <a:gd name="T25" fmla="*/ 2 h 21"/>
                  <a:gd name="T26" fmla="*/ 0 w 18"/>
                  <a:gd name="T27" fmla="*/ 21 h 21"/>
                  <a:gd name="T28" fmla="*/ 7 w 18"/>
                  <a:gd name="T29" fmla="*/ 20 h 21"/>
                  <a:gd name="T30" fmla="*/ 7 w 18"/>
                  <a:gd name="T31" fmla="*/ 12 h 21"/>
                  <a:gd name="T32" fmla="*/ 12 w 18"/>
                  <a:gd name="T33" fmla="*/ 19 h 21"/>
                  <a:gd name="T34" fmla="*/ 18 w 18"/>
                  <a:gd name="T35" fmla="*/ 18 h 21"/>
                  <a:gd name="T36" fmla="*/ 16 w 1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1">
                    <a:moveTo>
                      <a:pt x="16" y="15"/>
                    </a:moveTo>
                    <a:cubicBezTo>
                      <a:pt x="15" y="12"/>
                      <a:pt x="13" y="10"/>
                      <a:pt x="12" y="8"/>
                    </a:cubicBezTo>
                    <a:cubicBezTo>
                      <a:pt x="11" y="7"/>
                      <a:pt x="10" y="5"/>
                      <a:pt x="10" y="4"/>
                    </a:cubicBezTo>
                    <a:cubicBezTo>
                      <a:pt x="9" y="3"/>
                      <a:pt x="8" y="2"/>
                      <a:pt x="8" y="2"/>
                    </a:cubicBezTo>
                    <a:cubicBezTo>
                      <a:pt x="8" y="1"/>
                      <a:pt x="8" y="1"/>
                      <a:pt x="8" y="1"/>
                    </a:cubicBezTo>
                    <a:cubicBezTo>
                      <a:pt x="8" y="1"/>
                      <a:pt x="8" y="1"/>
                      <a:pt x="8" y="1"/>
                    </a:cubicBezTo>
                    <a:cubicBezTo>
                      <a:pt x="7" y="0"/>
                      <a:pt x="7" y="0"/>
                      <a:pt x="7" y="0"/>
                    </a:cubicBezTo>
                    <a:cubicBezTo>
                      <a:pt x="7" y="0"/>
                      <a:pt x="6" y="0"/>
                      <a:pt x="5" y="0"/>
                    </a:cubicBezTo>
                    <a:cubicBezTo>
                      <a:pt x="2" y="0"/>
                      <a:pt x="2" y="0"/>
                      <a:pt x="2" y="0"/>
                    </a:cubicBezTo>
                    <a:cubicBezTo>
                      <a:pt x="2" y="0"/>
                      <a:pt x="1" y="0"/>
                      <a:pt x="1" y="0"/>
                    </a:cubicBezTo>
                    <a:cubicBezTo>
                      <a:pt x="1" y="1"/>
                      <a:pt x="1" y="1"/>
                      <a:pt x="1" y="1"/>
                    </a:cubicBezTo>
                    <a:cubicBezTo>
                      <a:pt x="1" y="2"/>
                      <a:pt x="1" y="2"/>
                      <a:pt x="1" y="2"/>
                    </a:cubicBezTo>
                    <a:cubicBezTo>
                      <a:pt x="0" y="2"/>
                      <a:pt x="0" y="2"/>
                      <a:pt x="0" y="2"/>
                    </a:cubicBezTo>
                    <a:cubicBezTo>
                      <a:pt x="0" y="21"/>
                      <a:pt x="0" y="21"/>
                      <a:pt x="0" y="21"/>
                    </a:cubicBezTo>
                    <a:cubicBezTo>
                      <a:pt x="7" y="20"/>
                      <a:pt x="7" y="20"/>
                      <a:pt x="7" y="20"/>
                    </a:cubicBezTo>
                    <a:cubicBezTo>
                      <a:pt x="7" y="12"/>
                      <a:pt x="7" y="12"/>
                      <a:pt x="7" y="12"/>
                    </a:cubicBezTo>
                    <a:cubicBezTo>
                      <a:pt x="12" y="19"/>
                      <a:pt x="12" y="19"/>
                      <a:pt x="12" y="19"/>
                    </a:cubicBezTo>
                    <a:cubicBezTo>
                      <a:pt x="18" y="18"/>
                      <a:pt x="18" y="18"/>
                      <a:pt x="18" y="18"/>
                    </a:cubicBezTo>
                    <a:cubicBezTo>
                      <a:pt x="18" y="17"/>
                      <a:pt x="17" y="16"/>
                      <a:pt x="16" y="15"/>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130"/>
              <p:cNvSpPr>
                <a:spLocks/>
              </p:cNvSpPr>
              <p:nvPr/>
            </p:nvSpPr>
            <p:spPr bwMode="auto">
              <a:xfrm>
                <a:off x="3921" y="1900"/>
                <a:ext cx="14" cy="40"/>
              </a:xfrm>
              <a:custGeom>
                <a:avLst/>
                <a:gdLst>
                  <a:gd name="T0" fmla="*/ 6 w 6"/>
                  <a:gd name="T1" fmla="*/ 1 h 17"/>
                  <a:gd name="T2" fmla="*/ 4 w 6"/>
                  <a:gd name="T3" fmla="*/ 0 h 17"/>
                  <a:gd name="T4" fmla="*/ 1 w 6"/>
                  <a:gd name="T5" fmla="*/ 0 h 17"/>
                  <a:gd name="T6" fmla="*/ 0 w 6"/>
                  <a:gd name="T7" fmla="*/ 1 h 17"/>
                  <a:gd name="T8" fmla="*/ 0 w 6"/>
                  <a:gd name="T9" fmla="*/ 2 h 17"/>
                  <a:gd name="T10" fmla="*/ 0 w 6"/>
                  <a:gd name="T11" fmla="*/ 12 h 17"/>
                  <a:gd name="T12" fmla="*/ 0 w 6"/>
                  <a:gd name="T13" fmla="*/ 17 h 17"/>
                  <a:gd name="T14" fmla="*/ 6 w 6"/>
                  <a:gd name="T15" fmla="*/ 16 h 17"/>
                  <a:gd name="T16" fmla="*/ 6 w 6"/>
                  <a:gd name="T17" fmla="*/ 2 h 17"/>
                  <a:gd name="T18" fmla="*/ 6 w 6"/>
                  <a:gd name="T1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7">
                    <a:moveTo>
                      <a:pt x="6" y="1"/>
                    </a:moveTo>
                    <a:cubicBezTo>
                      <a:pt x="6" y="0"/>
                      <a:pt x="5" y="0"/>
                      <a:pt x="4" y="0"/>
                    </a:cubicBezTo>
                    <a:cubicBezTo>
                      <a:pt x="1" y="0"/>
                      <a:pt x="1" y="0"/>
                      <a:pt x="1" y="0"/>
                    </a:cubicBezTo>
                    <a:cubicBezTo>
                      <a:pt x="0" y="0"/>
                      <a:pt x="0" y="0"/>
                      <a:pt x="0" y="1"/>
                    </a:cubicBezTo>
                    <a:cubicBezTo>
                      <a:pt x="0" y="1"/>
                      <a:pt x="0" y="2"/>
                      <a:pt x="0" y="2"/>
                    </a:cubicBezTo>
                    <a:cubicBezTo>
                      <a:pt x="0" y="6"/>
                      <a:pt x="0" y="9"/>
                      <a:pt x="0" y="12"/>
                    </a:cubicBezTo>
                    <a:cubicBezTo>
                      <a:pt x="0" y="14"/>
                      <a:pt x="0" y="16"/>
                      <a:pt x="0" y="17"/>
                    </a:cubicBezTo>
                    <a:cubicBezTo>
                      <a:pt x="6" y="16"/>
                      <a:pt x="6" y="16"/>
                      <a:pt x="6" y="16"/>
                    </a:cubicBezTo>
                    <a:cubicBezTo>
                      <a:pt x="6" y="2"/>
                      <a:pt x="6" y="2"/>
                      <a:pt x="6" y="2"/>
                    </a:cubicBezTo>
                    <a:cubicBezTo>
                      <a:pt x="6" y="1"/>
                      <a:pt x="6" y="1"/>
                      <a:pt x="6"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131"/>
              <p:cNvSpPr>
                <a:spLocks/>
              </p:cNvSpPr>
              <p:nvPr/>
            </p:nvSpPr>
            <p:spPr bwMode="auto">
              <a:xfrm>
                <a:off x="3957" y="1900"/>
                <a:ext cx="64" cy="35"/>
              </a:xfrm>
              <a:custGeom>
                <a:avLst/>
                <a:gdLst>
                  <a:gd name="T0" fmla="*/ 25 w 27"/>
                  <a:gd name="T1" fmla="*/ 0 h 15"/>
                  <a:gd name="T2" fmla="*/ 21 w 27"/>
                  <a:gd name="T3" fmla="*/ 0 h 15"/>
                  <a:gd name="T4" fmla="*/ 19 w 27"/>
                  <a:gd name="T5" fmla="*/ 0 h 15"/>
                  <a:gd name="T6" fmla="*/ 18 w 27"/>
                  <a:gd name="T7" fmla="*/ 1 h 15"/>
                  <a:gd name="T8" fmla="*/ 13 w 27"/>
                  <a:gd name="T9" fmla="*/ 7 h 15"/>
                  <a:gd name="T10" fmla="*/ 7 w 27"/>
                  <a:gd name="T11" fmla="*/ 13 h 15"/>
                  <a:gd name="T12" fmla="*/ 7 w 27"/>
                  <a:gd name="T13" fmla="*/ 2 h 15"/>
                  <a:gd name="T14" fmla="*/ 7 w 27"/>
                  <a:gd name="T15" fmla="*/ 0 h 15"/>
                  <a:gd name="T16" fmla="*/ 6 w 27"/>
                  <a:gd name="T17" fmla="*/ 0 h 15"/>
                  <a:gd name="T18" fmla="*/ 2 w 27"/>
                  <a:gd name="T19" fmla="*/ 0 h 15"/>
                  <a:gd name="T20" fmla="*/ 1 w 27"/>
                  <a:gd name="T21" fmla="*/ 0 h 15"/>
                  <a:gd name="T22" fmla="*/ 0 w 27"/>
                  <a:gd name="T23" fmla="*/ 2 h 15"/>
                  <a:gd name="T24" fmla="*/ 0 w 27"/>
                  <a:gd name="T25" fmla="*/ 15 h 15"/>
                  <a:gd name="T26" fmla="*/ 17 w 27"/>
                  <a:gd name="T27" fmla="*/ 12 h 15"/>
                  <a:gd name="T28" fmla="*/ 26 w 27"/>
                  <a:gd name="T29" fmla="*/ 2 h 15"/>
                  <a:gd name="T30" fmla="*/ 25 w 27"/>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15">
                    <a:moveTo>
                      <a:pt x="25" y="0"/>
                    </a:moveTo>
                    <a:cubicBezTo>
                      <a:pt x="21" y="0"/>
                      <a:pt x="21" y="0"/>
                      <a:pt x="21" y="0"/>
                    </a:cubicBezTo>
                    <a:cubicBezTo>
                      <a:pt x="20" y="0"/>
                      <a:pt x="20" y="0"/>
                      <a:pt x="19" y="0"/>
                    </a:cubicBezTo>
                    <a:cubicBezTo>
                      <a:pt x="19" y="0"/>
                      <a:pt x="19" y="1"/>
                      <a:pt x="18" y="1"/>
                    </a:cubicBezTo>
                    <a:cubicBezTo>
                      <a:pt x="17" y="3"/>
                      <a:pt x="15" y="5"/>
                      <a:pt x="13" y="7"/>
                    </a:cubicBezTo>
                    <a:cubicBezTo>
                      <a:pt x="11" y="9"/>
                      <a:pt x="9" y="11"/>
                      <a:pt x="7" y="13"/>
                    </a:cubicBezTo>
                    <a:cubicBezTo>
                      <a:pt x="7" y="2"/>
                      <a:pt x="7" y="2"/>
                      <a:pt x="7" y="2"/>
                    </a:cubicBezTo>
                    <a:cubicBezTo>
                      <a:pt x="7" y="1"/>
                      <a:pt x="7" y="1"/>
                      <a:pt x="7" y="0"/>
                    </a:cubicBezTo>
                    <a:cubicBezTo>
                      <a:pt x="7" y="0"/>
                      <a:pt x="6" y="0"/>
                      <a:pt x="6" y="0"/>
                    </a:cubicBezTo>
                    <a:cubicBezTo>
                      <a:pt x="2" y="0"/>
                      <a:pt x="2" y="0"/>
                      <a:pt x="2" y="0"/>
                    </a:cubicBezTo>
                    <a:cubicBezTo>
                      <a:pt x="2" y="0"/>
                      <a:pt x="1" y="0"/>
                      <a:pt x="1" y="0"/>
                    </a:cubicBezTo>
                    <a:cubicBezTo>
                      <a:pt x="1" y="1"/>
                      <a:pt x="0" y="1"/>
                      <a:pt x="0" y="2"/>
                    </a:cubicBezTo>
                    <a:cubicBezTo>
                      <a:pt x="0" y="15"/>
                      <a:pt x="0" y="15"/>
                      <a:pt x="0" y="15"/>
                    </a:cubicBezTo>
                    <a:cubicBezTo>
                      <a:pt x="17" y="12"/>
                      <a:pt x="17" y="12"/>
                      <a:pt x="17" y="12"/>
                    </a:cubicBezTo>
                    <a:cubicBezTo>
                      <a:pt x="26" y="2"/>
                      <a:pt x="26" y="2"/>
                      <a:pt x="26" y="2"/>
                    </a:cubicBezTo>
                    <a:cubicBezTo>
                      <a:pt x="27" y="1"/>
                      <a:pt x="27" y="0"/>
                      <a:pt x="25"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132"/>
              <p:cNvSpPr>
                <a:spLocks/>
              </p:cNvSpPr>
              <p:nvPr/>
            </p:nvSpPr>
            <p:spPr bwMode="auto">
              <a:xfrm>
                <a:off x="3695" y="1978"/>
                <a:ext cx="12" cy="3"/>
              </a:xfrm>
              <a:custGeom>
                <a:avLst/>
                <a:gdLst>
                  <a:gd name="T0" fmla="*/ 12 w 12"/>
                  <a:gd name="T1" fmla="*/ 0 h 3"/>
                  <a:gd name="T2" fmla="*/ 12 w 12"/>
                  <a:gd name="T3" fmla="*/ 0 h 3"/>
                  <a:gd name="T4" fmla="*/ 0 w 12"/>
                  <a:gd name="T5" fmla="*/ 3 h 3"/>
                  <a:gd name="T6" fmla="*/ 12 w 12"/>
                  <a:gd name="T7" fmla="*/ 0 h 3"/>
                  <a:gd name="T8" fmla="*/ 12 w 12"/>
                  <a:gd name="T9" fmla="*/ 0 h 3"/>
                </a:gdLst>
                <a:ahLst/>
                <a:cxnLst>
                  <a:cxn ang="0">
                    <a:pos x="T0" y="T1"/>
                  </a:cxn>
                  <a:cxn ang="0">
                    <a:pos x="T2" y="T3"/>
                  </a:cxn>
                  <a:cxn ang="0">
                    <a:pos x="T4" y="T5"/>
                  </a:cxn>
                  <a:cxn ang="0">
                    <a:pos x="T6" y="T7"/>
                  </a:cxn>
                  <a:cxn ang="0">
                    <a:pos x="T8" y="T9"/>
                  </a:cxn>
                </a:cxnLst>
                <a:rect l="0" t="0" r="r" b="b"/>
                <a:pathLst>
                  <a:path w="12" h="3">
                    <a:moveTo>
                      <a:pt x="12" y="0"/>
                    </a:moveTo>
                    <a:lnTo>
                      <a:pt x="12" y="0"/>
                    </a:lnTo>
                    <a:lnTo>
                      <a:pt x="0" y="3"/>
                    </a:lnTo>
                    <a:lnTo>
                      <a:pt x="12" y="0"/>
                    </a:lnTo>
                    <a:lnTo>
                      <a:pt x="12"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133"/>
              <p:cNvSpPr>
                <a:spLocks/>
              </p:cNvSpPr>
              <p:nvPr/>
            </p:nvSpPr>
            <p:spPr bwMode="auto">
              <a:xfrm>
                <a:off x="3695" y="1978"/>
                <a:ext cx="12" cy="3"/>
              </a:xfrm>
              <a:custGeom>
                <a:avLst/>
                <a:gdLst>
                  <a:gd name="T0" fmla="*/ 12 w 12"/>
                  <a:gd name="T1" fmla="*/ 0 h 3"/>
                  <a:gd name="T2" fmla="*/ 12 w 12"/>
                  <a:gd name="T3" fmla="*/ 0 h 3"/>
                  <a:gd name="T4" fmla="*/ 0 w 12"/>
                  <a:gd name="T5" fmla="*/ 3 h 3"/>
                  <a:gd name="T6" fmla="*/ 12 w 12"/>
                  <a:gd name="T7" fmla="*/ 0 h 3"/>
                  <a:gd name="T8" fmla="*/ 12 w 12"/>
                  <a:gd name="T9" fmla="*/ 0 h 3"/>
                </a:gdLst>
                <a:ahLst/>
                <a:cxnLst>
                  <a:cxn ang="0">
                    <a:pos x="T0" y="T1"/>
                  </a:cxn>
                  <a:cxn ang="0">
                    <a:pos x="T2" y="T3"/>
                  </a:cxn>
                  <a:cxn ang="0">
                    <a:pos x="T4" y="T5"/>
                  </a:cxn>
                  <a:cxn ang="0">
                    <a:pos x="T6" y="T7"/>
                  </a:cxn>
                  <a:cxn ang="0">
                    <a:pos x="T8" y="T9"/>
                  </a:cxn>
                </a:cxnLst>
                <a:rect l="0" t="0" r="r" b="b"/>
                <a:pathLst>
                  <a:path w="12" h="3">
                    <a:moveTo>
                      <a:pt x="12" y="0"/>
                    </a:moveTo>
                    <a:lnTo>
                      <a:pt x="12" y="0"/>
                    </a:lnTo>
                    <a:lnTo>
                      <a:pt x="0" y="3"/>
                    </a:ln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134"/>
              <p:cNvSpPr>
                <a:spLocks/>
              </p:cNvSpPr>
              <p:nvPr/>
            </p:nvSpPr>
            <p:spPr bwMode="auto">
              <a:xfrm>
                <a:off x="3690" y="1978"/>
                <a:ext cx="17" cy="10"/>
              </a:xfrm>
              <a:custGeom>
                <a:avLst/>
                <a:gdLst>
                  <a:gd name="T0" fmla="*/ 7 w 7"/>
                  <a:gd name="T1" fmla="*/ 0 h 4"/>
                  <a:gd name="T2" fmla="*/ 2 w 7"/>
                  <a:gd name="T3" fmla="*/ 1 h 4"/>
                  <a:gd name="T4" fmla="*/ 0 w 7"/>
                  <a:gd name="T5" fmla="*/ 2 h 4"/>
                  <a:gd name="T6" fmla="*/ 0 w 7"/>
                  <a:gd name="T7" fmla="*/ 3 h 4"/>
                  <a:gd name="T8" fmla="*/ 1 w 7"/>
                  <a:gd name="T9" fmla="*/ 4 h 4"/>
                  <a:gd name="T10" fmla="*/ 5 w 7"/>
                  <a:gd name="T11" fmla="*/ 4 h 4"/>
                  <a:gd name="T12" fmla="*/ 6 w 7"/>
                  <a:gd name="T13" fmla="*/ 3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2" y="1"/>
                      <a:pt x="2" y="1"/>
                      <a:pt x="2" y="1"/>
                    </a:cubicBezTo>
                    <a:cubicBezTo>
                      <a:pt x="0" y="2"/>
                      <a:pt x="0" y="2"/>
                      <a:pt x="0" y="2"/>
                    </a:cubicBezTo>
                    <a:cubicBezTo>
                      <a:pt x="0" y="2"/>
                      <a:pt x="0" y="3"/>
                      <a:pt x="0" y="3"/>
                    </a:cubicBezTo>
                    <a:cubicBezTo>
                      <a:pt x="0" y="4"/>
                      <a:pt x="1" y="4"/>
                      <a:pt x="1" y="4"/>
                    </a:cubicBezTo>
                    <a:cubicBezTo>
                      <a:pt x="5" y="4"/>
                      <a:pt x="5" y="4"/>
                      <a:pt x="5" y="4"/>
                    </a:cubicBezTo>
                    <a:cubicBezTo>
                      <a:pt x="5" y="4"/>
                      <a:pt x="6" y="4"/>
                      <a:pt x="6" y="3"/>
                    </a:cubicBezTo>
                    <a:cubicBezTo>
                      <a:pt x="6" y="3"/>
                      <a:pt x="7" y="2"/>
                      <a:pt x="7" y="1"/>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135"/>
              <p:cNvSpPr>
                <a:spLocks/>
              </p:cNvSpPr>
              <p:nvPr/>
            </p:nvSpPr>
            <p:spPr bwMode="auto">
              <a:xfrm>
                <a:off x="3690" y="1978"/>
                <a:ext cx="17" cy="5"/>
              </a:xfrm>
              <a:custGeom>
                <a:avLst/>
                <a:gdLst>
                  <a:gd name="T0" fmla="*/ 17 w 17"/>
                  <a:gd name="T1" fmla="*/ 0 h 5"/>
                  <a:gd name="T2" fmla="*/ 0 w 17"/>
                  <a:gd name="T3" fmla="*/ 5 h 5"/>
                  <a:gd name="T4" fmla="*/ 0 w 17"/>
                  <a:gd name="T5" fmla="*/ 5 h 5"/>
                  <a:gd name="T6" fmla="*/ 5 w 17"/>
                  <a:gd name="T7" fmla="*/ 3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lnTo>
                      <a:pt x="0" y="5"/>
                    </a:lnTo>
                    <a:lnTo>
                      <a:pt x="0" y="5"/>
                    </a:lnTo>
                    <a:lnTo>
                      <a:pt x="5" y="3"/>
                    </a:lnTo>
                    <a:lnTo>
                      <a:pt x="17"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136"/>
              <p:cNvSpPr>
                <a:spLocks/>
              </p:cNvSpPr>
              <p:nvPr/>
            </p:nvSpPr>
            <p:spPr bwMode="auto">
              <a:xfrm>
                <a:off x="3690" y="1978"/>
                <a:ext cx="17" cy="5"/>
              </a:xfrm>
              <a:custGeom>
                <a:avLst/>
                <a:gdLst>
                  <a:gd name="T0" fmla="*/ 17 w 17"/>
                  <a:gd name="T1" fmla="*/ 0 h 5"/>
                  <a:gd name="T2" fmla="*/ 0 w 17"/>
                  <a:gd name="T3" fmla="*/ 5 h 5"/>
                  <a:gd name="T4" fmla="*/ 0 w 17"/>
                  <a:gd name="T5" fmla="*/ 5 h 5"/>
                  <a:gd name="T6" fmla="*/ 5 w 17"/>
                  <a:gd name="T7" fmla="*/ 3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lnTo>
                      <a:pt x="0" y="5"/>
                    </a:lnTo>
                    <a:lnTo>
                      <a:pt x="0" y="5"/>
                    </a:lnTo>
                    <a:lnTo>
                      <a:pt x="5" y="3"/>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137"/>
              <p:cNvSpPr>
                <a:spLocks/>
              </p:cNvSpPr>
              <p:nvPr/>
            </p:nvSpPr>
            <p:spPr bwMode="auto">
              <a:xfrm>
                <a:off x="3795" y="1962"/>
                <a:ext cx="16" cy="2"/>
              </a:xfrm>
              <a:custGeom>
                <a:avLst/>
                <a:gdLst>
                  <a:gd name="T0" fmla="*/ 16 w 16"/>
                  <a:gd name="T1" fmla="*/ 0 h 2"/>
                  <a:gd name="T2" fmla="*/ 16 w 16"/>
                  <a:gd name="T3" fmla="*/ 0 h 2"/>
                  <a:gd name="T4" fmla="*/ 0 w 16"/>
                  <a:gd name="T5" fmla="*/ 2 h 2"/>
                  <a:gd name="T6" fmla="*/ 0 w 16"/>
                  <a:gd name="T7" fmla="*/ 2 h 2"/>
                  <a:gd name="T8" fmla="*/ 16 w 16"/>
                  <a:gd name="T9" fmla="*/ 0 h 2"/>
                  <a:gd name="T10" fmla="*/ 16 w 16"/>
                  <a:gd name="T11" fmla="*/ 0 h 2"/>
                </a:gdLst>
                <a:ahLst/>
                <a:cxnLst>
                  <a:cxn ang="0">
                    <a:pos x="T0" y="T1"/>
                  </a:cxn>
                  <a:cxn ang="0">
                    <a:pos x="T2" y="T3"/>
                  </a:cxn>
                  <a:cxn ang="0">
                    <a:pos x="T4" y="T5"/>
                  </a:cxn>
                  <a:cxn ang="0">
                    <a:pos x="T6" y="T7"/>
                  </a:cxn>
                  <a:cxn ang="0">
                    <a:pos x="T8" y="T9"/>
                  </a:cxn>
                  <a:cxn ang="0">
                    <a:pos x="T10" y="T11"/>
                  </a:cxn>
                </a:cxnLst>
                <a:rect l="0" t="0" r="r" b="b"/>
                <a:pathLst>
                  <a:path w="16" h="2">
                    <a:moveTo>
                      <a:pt x="16" y="0"/>
                    </a:moveTo>
                    <a:lnTo>
                      <a:pt x="16" y="0"/>
                    </a:lnTo>
                    <a:lnTo>
                      <a:pt x="0" y="2"/>
                    </a:lnTo>
                    <a:lnTo>
                      <a:pt x="0" y="2"/>
                    </a:lnTo>
                    <a:lnTo>
                      <a:pt x="16" y="0"/>
                    </a:lnTo>
                    <a:lnTo>
                      <a:pt x="16"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138"/>
              <p:cNvSpPr>
                <a:spLocks/>
              </p:cNvSpPr>
              <p:nvPr/>
            </p:nvSpPr>
            <p:spPr bwMode="auto">
              <a:xfrm>
                <a:off x="3795" y="1962"/>
                <a:ext cx="16" cy="2"/>
              </a:xfrm>
              <a:custGeom>
                <a:avLst/>
                <a:gdLst>
                  <a:gd name="T0" fmla="*/ 16 w 16"/>
                  <a:gd name="T1" fmla="*/ 0 h 2"/>
                  <a:gd name="T2" fmla="*/ 16 w 16"/>
                  <a:gd name="T3" fmla="*/ 0 h 2"/>
                  <a:gd name="T4" fmla="*/ 0 w 16"/>
                  <a:gd name="T5" fmla="*/ 2 h 2"/>
                  <a:gd name="T6" fmla="*/ 0 w 16"/>
                  <a:gd name="T7" fmla="*/ 2 h 2"/>
                  <a:gd name="T8" fmla="*/ 16 w 16"/>
                  <a:gd name="T9" fmla="*/ 0 h 2"/>
                  <a:gd name="T10" fmla="*/ 16 w 16"/>
                  <a:gd name="T11" fmla="*/ 0 h 2"/>
                </a:gdLst>
                <a:ahLst/>
                <a:cxnLst>
                  <a:cxn ang="0">
                    <a:pos x="T0" y="T1"/>
                  </a:cxn>
                  <a:cxn ang="0">
                    <a:pos x="T2" y="T3"/>
                  </a:cxn>
                  <a:cxn ang="0">
                    <a:pos x="T4" y="T5"/>
                  </a:cxn>
                  <a:cxn ang="0">
                    <a:pos x="T6" y="T7"/>
                  </a:cxn>
                  <a:cxn ang="0">
                    <a:pos x="T8" y="T9"/>
                  </a:cxn>
                  <a:cxn ang="0">
                    <a:pos x="T10" y="T11"/>
                  </a:cxn>
                </a:cxnLst>
                <a:rect l="0" t="0" r="r" b="b"/>
                <a:pathLst>
                  <a:path w="16" h="2">
                    <a:moveTo>
                      <a:pt x="16" y="0"/>
                    </a:moveTo>
                    <a:lnTo>
                      <a:pt x="16" y="0"/>
                    </a:lnTo>
                    <a:lnTo>
                      <a:pt x="0" y="2"/>
                    </a:lnTo>
                    <a:lnTo>
                      <a:pt x="0" y="2"/>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139"/>
              <p:cNvSpPr>
                <a:spLocks/>
              </p:cNvSpPr>
              <p:nvPr/>
            </p:nvSpPr>
            <p:spPr bwMode="auto">
              <a:xfrm>
                <a:off x="3795" y="1962"/>
                <a:ext cx="16" cy="26"/>
              </a:xfrm>
              <a:custGeom>
                <a:avLst/>
                <a:gdLst>
                  <a:gd name="T0" fmla="*/ 7 w 7"/>
                  <a:gd name="T1" fmla="*/ 0 h 11"/>
                  <a:gd name="T2" fmla="*/ 0 w 7"/>
                  <a:gd name="T3" fmla="*/ 1 h 11"/>
                  <a:gd name="T4" fmla="*/ 0 w 7"/>
                  <a:gd name="T5" fmla="*/ 9 h 11"/>
                  <a:gd name="T6" fmla="*/ 2 w 7"/>
                  <a:gd name="T7" fmla="*/ 11 h 11"/>
                  <a:gd name="T8" fmla="*/ 5 w 7"/>
                  <a:gd name="T9" fmla="*/ 11 h 11"/>
                  <a:gd name="T10" fmla="*/ 7 w 7"/>
                  <a:gd name="T11" fmla="*/ 10 h 11"/>
                  <a:gd name="T12" fmla="*/ 7 w 7"/>
                  <a:gd name="T13" fmla="*/ 8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cubicBezTo>
                      <a:pt x="0" y="1"/>
                      <a:pt x="0" y="1"/>
                      <a:pt x="0" y="1"/>
                    </a:cubicBezTo>
                    <a:cubicBezTo>
                      <a:pt x="0" y="9"/>
                      <a:pt x="0" y="9"/>
                      <a:pt x="0" y="9"/>
                    </a:cubicBezTo>
                    <a:cubicBezTo>
                      <a:pt x="0" y="10"/>
                      <a:pt x="1" y="11"/>
                      <a:pt x="2" y="11"/>
                    </a:cubicBezTo>
                    <a:cubicBezTo>
                      <a:pt x="5" y="11"/>
                      <a:pt x="5" y="11"/>
                      <a:pt x="5" y="11"/>
                    </a:cubicBezTo>
                    <a:cubicBezTo>
                      <a:pt x="6" y="11"/>
                      <a:pt x="6" y="11"/>
                      <a:pt x="7" y="10"/>
                    </a:cubicBezTo>
                    <a:cubicBezTo>
                      <a:pt x="7" y="10"/>
                      <a:pt x="7" y="9"/>
                      <a:pt x="7" y="8"/>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140"/>
              <p:cNvSpPr>
                <a:spLocks/>
              </p:cNvSpPr>
              <p:nvPr/>
            </p:nvSpPr>
            <p:spPr bwMode="auto">
              <a:xfrm>
                <a:off x="3745" y="1969"/>
                <a:ext cx="16" cy="19"/>
              </a:xfrm>
              <a:custGeom>
                <a:avLst/>
                <a:gdLst>
                  <a:gd name="T0" fmla="*/ 7 w 7"/>
                  <a:gd name="T1" fmla="*/ 0 h 8"/>
                  <a:gd name="T2" fmla="*/ 0 w 7"/>
                  <a:gd name="T3" fmla="*/ 1 h 8"/>
                  <a:gd name="T4" fmla="*/ 0 w 7"/>
                  <a:gd name="T5" fmla="*/ 5 h 8"/>
                  <a:gd name="T6" fmla="*/ 1 w 7"/>
                  <a:gd name="T7" fmla="*/ 7 h 8"/>
                  <a:gd name="T8" fmla="*/ 2 w 7"/>
                  <a:gd name="T9" fmla="*/ 8 h 8"/>
                  <a:gd name="T10" fmla="*/ 5 w 7"/>
                  <a:gd name="T11" fmla="*/ 8 h 8"/>
                  <a:gd name="T12" fmla="*/ 7 w 7"/>
                  <a:gd name="T13" fmla="*/ 7 h 8"/>
                  <a:gd name="T14" fmla="*/ 7 w 7"/>
                  <a:gd name="T15" fmla="*/ 5 h 8"/>
                  <a:gd name="T16" fmla="*/ 7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7" y="0"/>
                    </a:moveTo>
                    <a:cubicBezTo>
                      <a:pt x="0" y="1"/>
                      <a:pt x="0" y="1"/>
                      <a:pt x="0" y="1"/>
                    </a:cubicBezTo>
                    <a:cubicBezTo>
                      <a:pt x="0" y="5"/>
                      <a:pt x="0" y="5"/>
                      <a:pt x="0" y="5"/>
                    </a:cubicBezTo>
                    <a:cubicBezTo>
                      <a:pt x="0" y="6"/>
                      <a:pt x="0" y="7"/>
                      <a:pt x="1" y="7"/>
                    </a:cubicBezTo>
                    <a:cubicBezTo>
                      <a:pt x="1" y="7"/>
                      <a:pt x="1" y="8"/>
                      <a:pt x="2" y="8"/>
                    </a:cubicBezTo>
                    <a:cubicBezTo>
                      <a:pt x="5" y="8"/>
                      <a:pt x="5" y="8"/>
                      <a:pt x="5" y="8"/>
                    </a:cubicBezTo>
                    <a:cubicBezTo>
                      <a:pt x="6" y="8"/>
                      <a:pt x="6" y="8"/>
                      <a:pt x="7" y="7"/>
                    </a:cubicBezTo>
                    <a:cubicBezTo>
                      <a:pt x="7" y="7"/>
                      <a:pt x="7" y="6"/>
                      <a:pt x="7" y="5"/>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141"/>
              <p:cNvSpPr>
                <a:spLocks/>
              </p:cNvSpPr>
              <p:nvPr/>
            </p:nvSpPr>
            <p:spPr bwMode="auto">
              <a:xfrm>
                <a:off x="3830" y="1954"/>
                <a:ext cx="17" cy="3"/>
              </a:xfrm>
              <a:custGeom>
                <a:avLst/>
                <a:gdLst>
                  <a:gd name="T0" fmla="*/ 17 w 17"/>
                  <a:gd name="T1" fmla="*/ 0 h 3"/>
                  <a:gd name="T2" fmla="*/ 17 w 17"/>
                  <a:gd name="T3" fmla="*/ 0 h 3"/>
                  <a:gd name="T4" fmla="*/ 0 w 17"/>
                  <a:gd name="T5" fmla="*/ 3 h 3"/>
                  <a:gd name="T6" fmla="*/ 0 w 17"/>
                  <a:gd name="T7" fmla="*/ 3 h 3"/>
                  <a:gd name="T8" fmla="*/ 17 w 17"/>
                  <a:gd name="T9" fmla="*/ 0 h 3"/>
                  <a:gd name="T10" fmla="*/ 17 w 17"/>
                  <a:gd name="T11" fmla="*/ 0 h 3"/>
                </a:gdLst>
                <a:ahLst/>
                <a:cxnLst>
                  <a:cxn ang="0">
                    <a:pos x="T0" y="T1"/>
                  </a:cxn>
                  <a:cxn ang="0">
                    <a:pos x="T2" y="T3"/>
                  </a:cxn>
                  <a:cxn ang="0">
                    <a:pos x="T4" y="T5"/>
                  </a:cxn>
                  <a:cxn ang="0">
                    <a:pos x="T6" y="T7"/>
                  </a:cxn>
                  <a:cxn ang="0">
                    <a:pos x="T8" y="T9"/>
                  </a:cxn>
                  <a:cxn ang="0">
                    <a:pos x="T10" y="T11"/>
                  </a:cxn>
                </a:cxnLst>
                <a:rect l="0" t="0" r="r" b="b"/>
                <a:pathLst>
                  <a:path w="17" h="3">
                    <a:moveTo>
                      <a:pt x="17" y="0"/>
                    </a:moveTo>
                    <a:lnTo>
                      <a:pt x="17" y="0"/>
                    </a:lnTo>
                    <a:lnTo>
                      <a:pt x="0" y="3"/>
                    </a:lnTo>
                    <a:lnTo>
                      <a:pt x="0" y="3"/>
                    </a:lnTo>
                    <a:lnTo>
                      <a:pt x="17" y="0"/>
                    </a:lnTo>
                    <a:lnTo>
                      <a:pt x="17"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142"/>
              <p:cNvSpPr>
                <a:spLocks/>
              </p:cNvSpPr>
              <p:nvPr/>
            </p:nvSpPr>
            <p:spPr bwMode="auto">
              <a:xfrm>
                <a:off x="3830" y="1954"/>
                <a:ext cx="17" cy="3"/>
              </a:xfrm>
              <a:custGeom>
                <a:avLst/>
                <a:gdLst>
                  <a:gd name="T0" fmla="*/ 17 w 17"/>
                  <a:gd name="T1" fmla="*/ 0 h 3"/>
                  <a:gd name="T2" fmla="*/ 17 w 17"/>
                  <a:gd name="T3" fmla="*/ 0 h 3"/>
                  <a:gd name="T4" fmla="*/ 0 w 17"/>
                  <a:gd name="T5" fmla="*/ 3 h 3"/>
                  <a:gd name="T6" fmla="*/ 0 w 17"/>
                  <a:gd name="T7" fmla="*/ 3 h 3"/>
                  <a:gd name="T8" fmla="*/ 17 w 17"/>
                  <a:gd name="T9" fmla="*/ 0 h 3"/>
                  <a:gd name="T10" fmla="*/ 17 w 17"/>
                  <a:gd name="T11" fmla="*/ 0 h 3"/>
                </a:gdLst>
                <a:ahLst/>
                <a:cxnLst>
                  <a:cxn ang="0">
                    <a:pos x="T0" y="T1"/>
                  </a:cxn>
                  <a:cxn ang="0">
                    <a:pos x="T2" y="T3"/>
                  </a:cxn>
                  <a:cxn ang="0">
                    <a:pos x="T4" y="T5"/>
                  </a:cxn>
                  <a:cxn ang="0">
                    <a:pos x="T6" y="T7"/>
                  </a:cxn>
                  <a:cxn ang="0">
                    <a:pos x="T8" y="T9"/>
                  </a:cxn>
                  <a:cxn ang="0">
                    <a:pos x="T10" y="T11"/>
                  </a:cxn>
                </a:cxnLst>
                <a:rect l="0" t="0" r="r" b="b"/>
                <a:pathLst>
                  <a:path w="17" h="3">
                    <a:moveTo>
                      <a:pt x="17" y="0"/>
                    </a:moveTo>
                    <a:lnTo>
                      <a:pt x="17" y="0"/>
                    </a:lnTo>
                    <a:lnTo>
                      <a:pt x="0" y="3"/>
                    </a:lnTo>
                    <a:lnTo>
                      <a:pt x="0" y="3"/>
                    </a:lnTo>
                    <a:lnTo>
                      <a:pt x="17" y="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143"/>
              <p:cNvSpPr>
                <a:spLocks/>
              </p:cNvSpPr>
              <p:nvPr/>
            </p:nvSpPr>
            <p:spPr bwMode="auto">
              <a:xfrm>
                <a:off x="3830" y="1954"/>
                <a:ext cx="17" cy="34"/>
              </a:xfrm>
              <a:custGeom>
                <a:avLst/>
                <a:gdLst>
                  <a:gd name="T0" fmla="*/ 7 w 7"/>
                  <a:gd name="T1" fmla="*/ 0 h 14"/>
                  <a:gd name="T2" fmla="*/ 0 w 7"/>
                  <a:gd name="T3" fmla="*/ 1 h 14"/>
                  <a:gd name="T4" fmla="*/ 0 w 7"/>
                  <a:gd name="T5" fmla="*/ 12 h 14"/>
                  <a:gd name="T6" fmla="*/ 1 w 7"/>
                  <a:gd name="T7" fmla="*/ 13 h 14"/>
                  <a:gd name="T8" fmla="*/ 2 w 7"/>
                  <a:gd name="T9" fmla="*/ 14 h 14"/>
                  <a:gd name="T10" fmla="*/ 6 w 7"/>
                  <a:gd name="T11" fmla="*/ 14 h 14"/>
                  <a:gd name="T12" fmla="*/ 7 w 7"/>
                  <a:gd name="T13" fmla="*/ 13 h 14"/>
                  <a:gd name="T14" fmla="*/ 7 w 7"/>
                  <a:gd name="T15" fmla="*/ 12 h 14"/>
                  <a:gd name="T16" fmla="*/ 7 w 7"/>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7" y="0"/>
                    </a:moveTo>
                    <a:cubicBezTo>
                      <a:pt x="0" y="1"/>
                      <a:pt x="0" y="1"/>
                      <a:pt x="0" y="1"/>
                    </a:cubicBezTo>
                    <a:cubicBezTo>
                      <a:pt x="0" y="12"/>
                      <a:pt x="0" y="12"/>
                      <a:pt x="0" y="12"/>
                    </a:cubicBezTo>
                    <a:cubicBezTo>
                      <a:pt x="0" y="12"/>
                      <a:pt x="0" y="13"/>
                      <a:pt x="1" y="13"/>
                    </a:cubicBezTo>
                    <a:cubicBezTo>
                      <a:pt x="1" y="14"/>
                      <a:pt x="1" y="14"/>
                      <a:pt x="2" y="14"/>
                    </a:cubicBezTo>
                    <a:cubicBezTo>
                      <a:pt x="6" y="14"/>
                      <a:pt x="6" y="14"/>
                      <a:pt x="6" y="14"/>
                    </a:cubicBezTo>
                    <a:cubicBezTo>
                      <a:pt x="6" y="14"/>
                      <a:pt x="7" y="14"/>
                      <a:pt x="7" y="13"/>
                    </a:cubicBezTo>
                    <a:cubicBezTo>
                      <a:pt x="7" y="13"/>
                      <a:pt x="7" y="13"/>
                      <a:pt x="7" y="12"/>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0" name="Freeform 144"/>
              <p:cNvSpPr>
                <a:spLocks/>
              </p:cNvSpPr>
              <p:nvPr/>
            </p:nvSpPr>
            <p:spPr bwMode="auto">
              <a:xfrm>
                <a:off x="3866" y="1947"/>
                <a:ext cx="17" cy="41"/>
              </a:xfrm>
              <a:custGeom>
                <a:avLst/>
                <a:gdLst>
                  <a:gd name="T0" fmla="*/ 7 w 7"/>
                  <a:gd name="T1" fmla="*/ 0 h 17"/>
                  <a:gd name="T2" fmla="*/ 0 w 7"/>
                  <a:gd name="T3" fmla="*/ 1 h 17"/>
                  <a:gd name="T4" fmla="*/ 0 w 7"/>
                  <a:gd name="T5" fmla="*/ 15 h 17"/>
                  <a:gd name="T6" fmla="*/ 1 w 7"/>
                  <a:gd name="T7" fmla="*/ 16 h 17"/>
                  <a:gd name="T8" fmla="*/ 2 w 7"/>
                  <a:gd name="T9" fmla="*/ 17 h 17"/>
                  <a:gd name="T10" fmla="*/ 5 w 7"/>
                  <a:gd name="T11" fmla="*/ 17 h 17"/>
                  <a:gd name="T12" fmla="*/ 7 w 7"/>
                  <a:gd name="T13" fmla="*/ 16 h 17"/>
                  <a:gd name="T14" fmla="*/ 7 w 7"/>
                  <a:gd name="T15" fmla="*/ 14 h 17"/>
                  <a:gd name="T16" fmla="*/ 7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7" y="0"/>
                    </a:moveTo>
                    <a:cubicBezTo>
                      <a:pt x="0" y="1"/>
                      <a:pt x="0" y="1"/>
                      <a:pt x="0" y="1"/>
                    </a:cubicBezTo>
                    <a:cubicBezTo>
                      <a:pt x="0" y="15"/>
                      <a:pt x="0" y="15"/>
                      <a:pt x="0" y="15"/>
                    </a:cubicBezTo>
                    <a:cubicBezTo>
                      <a:pt x="0" y="16"/>
                      <a:pt x="1" y="16"/>
                      <a:pt x="1" y="16"/>
                    </a:cubicBezTo>
                    <a:cubicBezTo>
                      <a:pt x="2" y="17"/>
                      <a:pt x="2" y="17"/>
                      <a:pt x="2" y="17"/>
                    </a:cubicBezTo>
                    <a:cubicBezTo>
                      <a:pt x="5" y="17"/>
                      <a:pt x="5" y="17"/>
                      <a:pt x="5" y="17"/>
                    </a:cubicBezTo>
                    <a:cubicBezTo>
                      <a:pt x="6" y="17"/>
                      <a:pt x="7" y="17"/>
                      <a:pt x="7" y="16"/>
                    </a:cubicBezTo>
                    <a:cubicBezTo>
                      <a:pt x="7" y="16"/>
                      <a:pt x="7" y="15"/>
                      <a:pt x="7" y="14"/>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145"/>
              <p:cNvSpPr>
                <a:spLocks/>
              </p:cNvSpPr>
              <p:nvPr/>
            </p:nvSpPr>
            <p:spPr bwMode="auto">
              <a:xfrm>
                <a:off x="3895" y="1938"/>
                <a:ext cx="40" cy="50"/>
              </a:xfrm>
              <a:custGeom>
                <a:avLst/>
                <a:gdLst>
                  <a:gd name="T0" fmla="*/ 17 w 17"/>
                  <a:gd name="T1" fmla="*/ 0 h 21"/>
                  <a:gd name="T2" fmla="*/ 17 w 17"/>
                  <a:gd name="T3" fmla="*/ 0 h 21"/>
                  <a:gd name="T4" fmla="*/ 11 w 17"/>
                  <a:gd name="T5" fmla="*/ 1 h 21"/>
                  <a:gd name="T6" fmla="*/ 11 w 17"/>
                  <a:gd name="T7" fmla="*/ 2 h 21"/>
                  <a:gd name="T8" fmla="*/ 11 w 17"/>
                  <a:gd name="T9" fmla="*/ 6 h 21"/>
                  <a:gd name="T10" fmla="*/ 11 w 17"/>
                  <a:gd name="T11" fmla="*/ 8 h 21"/>
                  <a:gd name="T12" fmla="*/ 11 w 17"/>
                  <a:gd name="T13" fmla="*/ 9 h 21"/>
                  <a:gd name="T14" fmla="*/ 11 w 17"/>
                  <a:gd name="T15" fmla="*/ 9 h 21"/>
                  <a:gd name="T16" fmla="*/ 11 w 17"/>
                  <a:gd name="T17" fmla="*/ 9 h 21"/>
                  <a:gd name="T18" fmla="*/ 6 w 17"/>
                  <a:gd name="T19" fmla="*/ 2 h 21"/>
                  <a:gd name="T20" fmla="*/ 6 w 17"/>
                  <a:gd name="T21" fmla="*/ 2 h 21"/>
                  <a:gd name="T22" fmla="*/ 6 w 17"/>
                  <a:gd name="T23" fmla="*/ 2 h 21"/>
                  <a:gd name="T24" fmla="*/ 6 w 17"/>
                  <a:gd name="T25" fmla="*/ 2 h 21"/>
                  <a:gd name="T26" fmla="*/ 0 w 17"/>
                  <a:gd name="T27" fmla="*/ 3 h 21"/>
                  <a:gd name="T28" fmla="*/ 0 w 17"/>
                  <a:gd name="T29" fmla="*/ 3 h 21"/>
                  <a:gd name="T30" fmla="*/ 10 w 17"/>
                  <a:gd name="T31" fmla="*/ 19 h 21"/>
                  <a:gd name="T32" fmla="*/ 11 w 17"/>
                  <a:gd name="T33" fmla="*/ 20 h 21"/>
                  <a:gd name="T34" fmla="*/ 12 w 17"/>
                  <a:gd name="T35" fmla="*/ 21 h 21"/>
                  <a:gd name="T36" fmla="*/ 15 w 17"/>
                  <a:gd name="T37" fmla="*/ 21 h 21"/>
                  <a:gd name="T38" fmla="*/ 16 w 17"/>
                  <a:gd name="T39" fmla="*/ 21 h 21"/>
                  <a:gd name="T40" fmla="*/ 17 w 17"/>
                  <a:gd name="T41" fmla="*/ 20 h 21"/>
                  <a:gd name="T42" fmla="*/ 17 w 17"/>
                  <a:gd name="T43" fmla="*/ 18 h 21"/>
                  <a:gd name="T44" fmla="*/ 17 w 17"/>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1">
                    <a:moveTo>
                      <a:pt x="17" y="0"/>
                    </a:moveTo>
                    <a:cubicBezTo>
                      <a:pt x="17" y="0"/>
                      <a:pt x="17" y="0"/>
                      <a:pt x="17" y="0"/>
                    </a:cubicBezTo>
                    <a:cubicBezTo>
                      <a:pt x="11" y="1"/>
                      <a:pt x="11" y="1"/>
                      <a:pt x="11" y="1"/>
                    </a:cubicBezTo>
                    <a:cubicBezTo>
                      <a:pt x="11" y="2"/>
                      <a:pt x="11" y="2"/>
                      <a:pt x="11" y="2"/>
                    </a:cubicBezTo>
                    <a:cubicBezTo>
                      <a:pt x="11" y="4"/>
                      <a:pt x="11" y="5"/>
                      <a:pt x="11" y="6"/>
                    </a:cubicBezTo>
                    <a:cubicBezTo>
                      <a:pt x="11" y="7"/>
                      <a:pt x="11" y="8"/>
                      <a:pt x="11" y="8"/>
                    </a:cubicBezTo>
                    <a:cubicBezTo>
                      <a:pt x="11" y="9"/>
                      <a:pt x="11" y="9"/>
                      <a:pt x="11" y="9"/>
                    </a:cubicBezTo>
                    <a:cubicBezTo>
                      <a:pt x="11" y="9"/>
                      <a:pt x="11" y="9"/>
                      <a:pt x="11" y="9"/>
                    </a:cubicBezTo>
                    <a:cubicBezTo>
                      <a:pt x="11" y="9"/>
                      <a:pt x="11" y="9"/>
                      <a:pt x="11" y="9"/>
                    </a:cubicBezTo>
                    <a:cubicBezTo>
                      <a:pt x="9" y="7"/>
                      <a:pt x="8" y="4"/>
                      <a:pt x="6" y="2"/>
                    </a:cubicBezTo>
                    <a:cubicBezTo>
                      <a:pt x="6" y="2"/>
                      <a:pt x="6" y="2"/>
                      <a:pt x="6" y="2"/>
                    </a:cubicBezTo>
                    <a:cubicBezTo>
                      <a:pt x="6" y="2"/>
                      <a:pt x="6" y="2"/>
                      <a:pt x="6" y="2"/>
                    </a:cubicBezTo>
                    <a:cubicBezTo>
                      <a:pt x="6" y="2"/>
                      <a:pt x="6" y="2"/>
                      <a:pt x="6" y="2"/>
                    </a:cubicBezTo>
                    <a:cubicBezTo>
                      <a:pt x="0" y="3"/>
                      <a:pt x="0" y="3"/>
                      <a:pt x="0" y="3"/>
                    </a:cubicBezTo>
                    <a:cubicBezTo>
                      <a:pt x="0" y="3"/>
                      <a:pt x="0" y="3"/>
                      <a:pt x="0" y="3"/>
                    </a:cubicBezTo>
                    <a:cubicBezTo>
                      <a:pt x="10" y="19"/>
                      <a:pt x="10" y="19"/>
                      <a:pt x="10" y="19"/>
                    </a:cubicBezTo>
                    <a:cubicBezTo>
                      <a:pt x="10" y="20"/>
                      <a:pt x="10" y="20"/>
                      <a:pt x="11" y="20"/>
                    </a:cubicBezTo>
                    <a:cubicBezTo>
                      <a:pt x="11" y="21"/>
                      <a:pt x="12" y="21"/>
                      <a:pt x="12" y="21"/>
                    </a:cubicBezTo>
                    <a:cubicBezTo>
                      <a:pt x="15" y="21"/>
                      <a:pt x="15" y="21"/>
                      <a:pt x="15" y="21"/>
                    </a:cubicBezTo>
                    <a:cubicBezTo>
                      <a:pt x="15" y="21"/>
                      <a:pt x="16" y="21"/>
                      <a:pt x="16" y="21"/>
                    </a:cubicBezTo>
                    <a:cubicBezTo>
                      <a:pt x="16" y="21"/>
                      <a:pt x="17" y="21"/>
                      <a:pt x="17" y="20"/>
                    </a:cubicBezTo>
                    <a:cubicBezTo>
                      <a:pt x="17" y="20"/>
                      <a:pt x="17" y="19"/>
                      <a:pt x="17" y="18"/>
                    </a:cubicBezTo>
                    <a:cubicBezTo>
                      <a:pt x="17" y="0"/>
                      <a:pt x="17" y="0"/>
                      <a:pt x="1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146"/>
              <p:cNvSpPr>
                <a:spLocks/>
              </p:cNvSpPr>
              <p:nvPr/>
            </p:nvSpPr>
            <p:spPr bwMode="auto">
              <a:xfrm>
                <a:off x="3895" y="1943"/>
                <a:ext cx="14" cy="2"/>
              </a:xfrm>
              <a:custGeom>
                <a:avLst/>
                <a:gdLst>
                  <a:gd name="T0" fmla="*/ 14 w 14"/>
                  <a:gd name="T1" fmla="*/ 0 h 2"/>
                  <a:gd name="T2" fmla="*/ 0 w 14"/>
                  <a:gd name="T3" fmla="*/ 2 h 2"/>
                  <a:gd name="T4" fmla="*/ 0 w 14"/>
                  <a:gd name="T5" fmla="*/ 2 h 2"/>
                  <a:gd name="T6" fmla="*/ 14 w 14"/>
                  <a:gd name="T7" fmla="*/ 0 h 2"/>
                  <a:gd name="T8" fmla="*/ 14 w 14"/>
                  <a:gd name="T9" fmla="*/ 0 h 2"/>
                </a:gdLst>
                <a:ahLst/>
                <a:cxnLst>
                  <a:cxn ang="0">
                    <a:pos x="T0" y="T1"/>
                  </a:cxn>
                  <a:cxn ang="0">
                    <a:pos x="T2" y="T3"/>
                  </a:cxn>
                  <a:cxn ang="0">
                    <a:pos x="T4" y="T5"/>
                  </a:cxn>
                  <a:cxn ang="0">
                    <a:pos x="T6" y="T7"/>
                  </a:cxn>
                  <a:cxn ang="0">
                    <a:pos x="T8" y="T9"/>
                  </a:cxn>
                </a:cxnLst>
                <a:rect l="0" t="0" r="r" b="b"/>
                <a:pathLst>
                  <a:path w="14" h="2">
                    <a:moveTo>
                      <a:pt x="14" y="0"/>
                    </a:moveTo>
                    <a:lnTo>
                      <a:pt x="0" y="2"/>
                    </a:lnTo>
                    <a:lnTo>
                      <a:pt x="0" y="2"/>
                    </a:lnTo>
                    <a:lnTo>
                      <a:pt x="14" y="0"/>
                    </a:lnTo>
                    <a:lnTo>
                      <a:pt x="14"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147"/>
              <p:cNvSpPr>
                <a:spLocks/>
              </p:cNvSpPr>
              <p:nvPr/>
            </p:nvSpPr>
            <p:spPr bwMode="auto">
              <a:xfrm>
                <a:off x="3895" y="1943"/>
                <a:ext cx="14" cy="2"/>
              </a:xfrm>
              <a:custGeom>
                <a:avLst/>
                <a:gdLst>
                  <a:gd name="T0" fmla="*/ 14 w 14"/>
                  <a:gd name="T1" fmla="*/ 0 h 2"/>
                  <a:gd name="T2" fmla="*/ 0 w 14"/>
                  <a:gd name="T3" fmla="*/ 2 h 2"/>
                  <a:gd name="T4" fmla="*/ 0 w 14"/>
                  <a:gd name="T5" fmla="*/ 2 h 2"/>
                  <a:gd name="T6" fmla="*/ 14 w 14"/>
                  <a:gd name="T7" fmla="*/ 0 h 2"/>
                  <a:gd name="T8" fmla="*/ 14 w 14"/>
                  <a:gd name="T9" fmla="*/ 0 h 2"/>
                </a:gdLst>
                <a:ahLst/>
                <a:cxnLst>
                  <a:cxn ang="0">
                    <a:pos x="T0" y="T1"/>
                  </a:cxn>
                  <a:cxn ang="0">
                    <a:pos x="T2" y="T3"/>
                  </a:cxn>
                  <a:cxn ang="0">
                    <a:pos x="T4" y="T5"/>
                  </a:cxn>
                  <a:cxn ang="0">
                    <a:pos x="T6" y="T7"/>
                  </a:cxn>
                  <a:cxn ang="0">
                    <a:pos x="T8" y="T9"/>
                  </a:cxn>
                </a:cxnLst>
                <a:rect l="0" t="0" r="r" b="b"/>
                <a:pathLst>
                  <a:path w="14" h="2">
                    <a:moveTo>
                      <a:pt x="14" y="0"/>
                    </a:moveTo>
                    <a:lnTo>
                      <a:pt x="0" y="2"/>
                    </a:lnTo>
                    <a:lnTo>
                      <a:pt x="0" y="2"/>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148"/>
              <p:cNvSpPr>
                <a:spLocks/>
              </p:cNvSpPr>
              <p:nvPr/>
            </p:nvSpPr>
            <p:spPr bwMode="auto">
              <a:xfrm>
                <a:off x="3957" y="1928"/>
                <a:ext cx="66" cy="60"/>
              </a:xfrm>
              <a:custGeom>
                <a:avLst/>
                <a:gdLst>
                  <a:gd name="T0" fmla="*/ 17 w 28"/>
                  <a:gd name="T1" fmla="*/ 0 h 25"/>
                  <a:gd name="T2" fmla="*/ 0 w 28"/>
                  <a:gd name="T3" fmla="*/ 3 h 25"/>
                  <a:gd name="T4" fmla="*/ 0 w 28"/>
                  <a:gd name="T5" fmla="*/ 22 h 25"/>
                  <a:gd name="T6" fmla="*/ 1 w 28"/>
                  <a:gd name="T7" fmla="*/ 24 h 25"/>
                  <a:gd name="T8" fmla="*/ 2 w 28"/>
                  <a:gd name="T9" fmla="*/ 25 h 25"/>
                  <a:gd name="T10" fmla="*/ 6 w 28"/>
                  <a:gd name="T11" fmla="*/ 25 h 25"/>
                  <a:gd name="T12" fmla="*/ 7 w 28"/>
                  <a:gd name="T13" fmla="*/ 24 h 25"/>
                  <a:gd name="T14" fmla="*/ 7 w 28"/>
                  <a:gd name="T15" fmla="*/ 23 h 25"/>
                  <a:gd name="T16" fmla="*/ 7 w 28"/>
                  <a:gd name="T17" fmla="*/ 8 h 25"/>
                  <a:gd name="T18" fmla="*/ 8 w 28"/>
                  <a:gd name="T19" fmla="*/ 8 h 25"/>
                  <a:gd name="T20" fmla="*/ 9 w 28"/>
                  <a:gd name="T21" fmla="*/ 10 h 25"/>
                  <a:gd name="T22" fmla="*/ 13 w 28"/>
                  <a:gd name="T23" fmla="*/ 15 h 25"/>
                  <a:gd name="T24" fmla="*/ 19 w 28"/>
                  <a:gd name="T25" fmla="*/ 24 h 25"/>
                  <a:gd name="T26" fmla="*/ 20 w 28"/>
                  <a:gd name="T27" fmla="*/ 24 h 25"/>
                  <a:gd name="T28" fmla="*/ 21 w 28"/>
                  <a:gd name="T29" fmla="*/ 25 h 25"/>
                  <a:gd name="T30" fmla="*/ 26 w 28"/>
                  <a:gd name="T31" fmla="*/ 25 h 25"/>
                  <a:gd name="T32" fmla="*/ 28 w 28"/>
                  <a:gd name="T33" fmla="*/ 24 h 25"/>
                  <a:gd name="T34" fmla="*/ 27 w 28"/>
                  <a:gd name="T35" fmla="*/ 22 h 25"/>
                  <a:gd name="T36" fmla="*/ 13 w 28"/>
                  <a:gd name="T37" fmla="*/ 4 h 25"/>
                  <a:gd name="T38" fmla="*/ 17 w 28"/>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5">
                    <a:moveTo>
                      <a:pt x="17" y="0"/>
                    </a:moveTo>
                    <a:cubicBezTo>
                      <a:pt x="0" y="3"/>
                      <a:pt x="0" y="3"/>
                      <a:pt x="0" y="3"/>
                    </a:cubicBezTo>
                    <a:cubicBezTo>
                      <a:pt x="0" y="22"/>
                      <a:pt x="0" y="22"/>
                      <a:pt x="0" y="22"/>
                    </a:cubicBezTo>
                    <a:cubicBezTo>
                      <a:pt x="0" y="23"/>
                      <a:pt x="1" y="24"/>
                      <a:pt x="1" y="24"/>
                    </a:cubicBezTo>
                    <a:cubicBezTo>
                      <a:pt x="1" y="25"/>
                      <a:pt x="2" y="25"/>
                      <a:pt x="2" y="25"/>
                    </a:cubicBezTo>
                    <a:cubicBezTo>
                      <a:pt x="6" y="25"/>
                      <a:pt x="6" y="25"/>
                      <a:pt x="6" y="25"/>
                    </a:cubicBezTo>
                    <a:cubicBezTo>
                      <a:pt x="6" y="25"/>
                      <a:pt x="7" y="25"/>
                      <a:pt x="7" y="24"/>
                    </a:cubicBezTo>
                    <a:cubicBezTo>
                      <a:pt x="7" y="24"/>
                      <a:pt x="7" y="23"/>
                      <a:pt x="7" y="23"/>
                    </a:cubicBezTo>
                    <a:cubicBezTo>
                      <a:pt x="7" y="8"/>
                      <a:pt x="7" y="8"/>
                      <a:pt x="7" y="8"/>
                    </a:cubicBezTo>
                    <a:cubicBezTo>
                      <a:pt x="8" y="8"/>
                      <a:pt x="8" y="8"/>
                      <a:pt x="8" y="8"/>
                    </a:cubicBezTo>
                    <a:cubicBezTo>
                      <a:pt x="8" y="9"/>
                      <a:pt x="8" y="9"/>
                      <a:pt x="9" y="10"/>
                    </a:cubicBezTo>
                    <a:cubicBezTo>
                      <a:pt x="10" y="11"/>
                      <a:pt x="11" y="13"/>
                      <a:pt x="13" y="15"/>
                    </a:cubicBezTo>
                    <a:cubicBezTo>
                      <a:pt x="14" y="17"/>
                      <a:pt x="16" y="20"/>
                      <a:pt x="19" y="24"/>
                    </a:cubicBezTo>
                    <a:cubicBezTo>
                      <a:pt x="20" y="24"/>
                      <a:pt x="20" y="24"/>
                      <a:pt x="20" y="24"/>
                    </a:cubicBezTo>
                    <a:cubicBezTo>
                      <a:pt x="20" y="25"/>
                      <a:pt x="21" y="25"/>
                      <a:pt x="21" y="25"/>
                    </a:cubicBezTo>
                    <a:cubicBezTo>
                      <a:pt x="26" y="25"/>
                      <a:pt x="26" y="25"/>
                      <a:pt x="26" y="25"/>
                    </a:cubicBezTo>
                    <a:cubicBezTo>
                      <a:pt x="27" y="25"/>
                      <a:pt x="27" y="25"/>
                      <a:pt x="28" y="24"/>
                    </a:cubicBezTo>
                    <a:cubicBezTo>
                      <a:pt x="28" y="24"/>
                      <a:pt x="28" y="23"/>
                      <a:pt x="27" y="22"/>
                    </a:cubicBezTo>
                    <a:cubicBezTo>
                      <a:pt x="13" y="4"/>
                      <a:pt x="13" y="4"/>
                      <a:pt x="13" y="4"/>
                    </a:cubicBezTo>
                    <a:cubicBezTo>
                      <a:pt x="17" y="0"/>
                      <a:pt x="17" y="0"/>
                      <a:pt x="1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pic>
        <p:nvPicPr>
          <p:cNvPr id="156" name="圖片 155">
            <a:extLst>
              <a:ext uri="{FF2B5EF4-FFF2-40B4-BE49-F238E27FC236}">
                <a16:creationId xmlns:a16="http://schemas.microsoft.com/office/drawing/2014/main" id="{7FA2390E-F310-4AAC-B086-E1CA896A4869}"/>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432298" y="15087"/>
            <a:ext cx="3673233" cy="1154783"/>
          </a:xfrm>
          <a:prstGeom prst="rect">
            <a:avLst/>
          </a:prstGeom>
        </p:spPr>
      </p:pic>
      <p:sp>
        <p:nvSpPr>
          <p:cNvPr id="157" name="TextBox 5">
            <a:extLst>
              <a:ext uri="{FF2B5EF4-FFF2-40B4-BE49-F238E27FC236}">
                <a16:creationId xmlns:a16="http://schemas.microsoft.com/office/drawing/2014/main" id="{B365FA43-07B5-4B07-A1B2-951A20978816}"/>
              </a:ext>
            </a:extLst>
          </p:cNvPr>
          <p:cNvSpPr txBox="1"/>
          <p:nvPr/>
        </p:nvSpPr>
        <p:spPr>
          <a:xfrm>
            <a:off x="246012" y="446311"/>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
        <p:nvSpPr>
          <p:cNvPr id="158" name="TextBox 5">
            <a:extLst>
              <a:ext uri="{FF2B5EF4-FFF2-40B4-BE49-F238E27FC236}">
                <a16:creationId xmlns:a16="http://schemas.microsoft.com/office/drawing/2014/main" id="{CB8B1CFC-30C0-4E4C-AB59-E1F3CEF05735}"/>
              </a:ext>
            </a:extLst>
          </p:cNvPr>
          <p:cNvSpPr txBox="1"/>
          <p:nvPr/>
        </p:nvSpPr>
        <p:spPr>
          <a:xfrm>
            <a:off x="249473" y="1438275"/>
            <a:ext cx="5115434" cy="523220"/>
          </a:xfrm>
          <a:prstGeom prst="rect">
            <a:avLst/>
          </a:prstGeom>
          <a:noFill/>
        </p:spPr>
        <p:txBody>
          <a:bodyPr wrap="square" rtlCol="0">
            <a:spAutoFit/>
          </a:bodyPr>
          <a:lstStyle/>
          <a:p>
            <a:pPr algn="ctr"/>
            <a:r>
              <a:rPr lang="en-US" altLang="zh-TW" sz="2800" spc="-150" dirty="0">
                <a:solidFill>
                  <a:srgbClr val="002060"/>
                </a:solidFill>
                <a:latin typeface="王漢宗顏楷體繁" panose="02000500000000000000" pitchFamily="2" charset="-120"/>
                <a:ea typeface="王漢宗顏楷體繁" panose="02000500000000000000" pitchFamily="2" charset="-120"/>
              </a:rPr>
              <a:t>Game theory and Strategy</a:t>
            </a:r>
          </a:p>
        </p:txBody>
      </p:sp>
      <p:sp>
        <p:nvSpPr>
          <p:cNvPr id="159" name="TextBox 6">
            <a:extLst>
              <a:ext uri="{FF2B5EF4-FFF2-40B4-BE49-F238E27FC236}">
                <a16:creationId xmlns:a16="http://schemas.microsoft.com/office/drawing/2014/main" id="{17F48A95-D25F-4AD6-8516-6BD283A785FF}"/>
              </a:ext>
            </a:extLst>
          </p:cNvPr>
          <p:cNvSpPr txBox="1"/>
          <p:nvPr/>
        </p:nvSpPr>
        <p:spPr>
          <a:xfrm>
            <a:off x="758842" y="6296805"/>
            <a:ext cx="2994731" cy="461665"/>
          </a:xfrm>
          <a:prstGeom prst="rect">
            <a:avLst/>
          </a:prstGeom>
          <a:noFill/>
        </p:spPr>
        <p:txBody>
          <a:bodyPr wrap="none" rtlCol="0">
            <a:spAutoFit/>
          </a:bodyPr>
          <a:lstStyle/>
          <a:p>
            <a:r>
              <a:rPr lang="zh-TW" altLang="en-US" sz="2400" spc="-150" dirty="0">
                <a:solidFill>
                  <a:srgbClr val="002060"/>
                </a:solidFill>
                <a:latin typeface="王漢宗顏楷體繁" panose="02000500000000000000" pitchFamily="2" charset="-120"/>
                <a:ea typeface="王漢宗顏楷體繁" panose="02000500000000000000" pitchFamily="2" charset="-120"/>
              </a:rPr>
              <a:t>報告日期：</a:t>
            </a:r>
            <a:r>
              <a:rPr lang="en-US" altLang="zh-CN" sz="2400" spc="-150" dirty="0">
                <a:solidFill>
                  <a:srgbClr val="002060"/>
                </a:solidFill>
                <a:latin typeface="王漢宗顏楷體繁" panose="02000500000000000000" pitchFamily="2" charset="-120"/>
                <a:ea typeface="王漢宗顏楷體繁" panose="02000500000000000000" pitchFamily="2" charset="-120"/>
              </a:rPr>
              <a:t>2019/4/13</a:t>
            </a:r>
            <a:endParaRPr lang="zh-CN" altLang="en-US" sz="2400" spc="-150" dirty="0">
              <a:solidFill>
                <a:srgbClr val="002060"/>
              </a:solidFill>
              <a:latin typeface="王漢宗顏楷體繁" panose="02000500000000000000" pitchFamily="2" charset="-120"/>
              <a:ea typeface="王漢宗顏楷體繁" panose="02000500000000000000" pitchFamily="2" charset="-120"/>
            </a:endParaRPr>
          </a:p>
        </p:txBody>
      </p:sp>
      <p:sp>
        <p:nvSpPr>
          <p:cNvPr id="160" name="TextBox 6">
            <a:extLst>
              <a:ext uri="{FF2B5EF4-FFF2-40B4-BE49-F238E27FC236}">
                <a16:creationId xmlns:a16="http://schemas.microsoft.com/office/drawing/2014/main" id="{78023272-121F-4780-842D-36D9E1C91224}"/>
              </a:ext>
            </a:extLst>
          </p:cNvPr>
          <p:cNvSpPr txBox="1"/>
          <p:nvPr/>
        </p:nvSpPr>
        <p:spPr>
          <a:xfrm>
            <a:off x="725656" y="4405007"/>
            <a:ext cx="3584636" cy="1938992"/>
          </a:xfrm>
          <a:prstGeom prst="rect">
            <a:avLst/>
          </a:prstGeom>
          <a:noFill/>
        </p:spPr>
        <p:txBody>
          <a:bodyPr wrap="none" rtlCol="0">
            <a:spAutoFit/>
          </a:bodyPr>
          <a:lstStyle/>
          <a:p>
            <a:r>
              <a:rPr lang="zh-TW" altLang="en-US" sz="2400" spc="-150" dirty="0">
                <a:solidFill>
                  <a:srgbClr val="002060"/>
                </a:solidFill>
                <a:latin typeface="王漢宗顏楷體繁" panose="02000500000000000000" pitchFamily="2" charset="-120"/>
                <a:ea typeface="王漢宗顏楷體繁" panose="02000500000000000000" pitchFamily="2" charset="-120"/>
              </a:rPr>
              <a:t>第四組</a:t>
            </a:r>
            <a:endParaRPr lang="en-US" altLang="zh-TW" sz="2400" spc="-150" dirty="0">
              <a:solidFill>
                <a:srgbClr val="002060"/>
              </a:solidFill>
              <a:latin typeface="王漢宗顏楷體繁" panose="02000500000000000000" pitchFamily="2" charset="-120"/>
              <a:ea typeface="王漢宗顏楷體繁" panose="02000500000000000000" pitchFamily="2" charset="-120"/>
            </a:endParaRPr>
          </a:p>
          <a:p>
            <a:r>
              <a:rPr lang="zh-TW" altLang="en-US" sz="2400" spc="-150" dirty="0">
                <a:solidFill>
                  <a:srgbClr val="002060"/>
                </a:solidFill>
                <a:latin typeface="王漢宗顏楷體繁" panose="02000500000000000000" pitchFamily="2" charset="-120"/>
                <a:ea typeface="王漢宗顏楷體繁" panose="02000500000000000000" pitchFamily="2" charset="-120"/>
              </a:rPr>
              <a:t>陳玉瑛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0763405</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莊  寧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0763406</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徐欣慧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0763417</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陳煒群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0763418</a:t>
            </a:r>
            <a:endParaRPr lang="zh-CN" altLang="en-US" sz="2800" dirty="0">
              <a:latin typeface="微軟正黑體" panose="020B0604030504040204" pitchFamily="34" charset="-120"/>
              <a:ea typeface="微軟正黑體" panose="020B0604030504040204" pitchFamily="34" charset="-120"/>
            </a:endParaRPr>
          </a:p>
        </p:txBody>
      </p:sp>
      <p:sp>
        <p:nvSpPr>
          <p:cNvPr id="162" name="TextBox 5">
            <a:extLst>
              <a:ext uri="{FF2B5EF4-FFF2-40B4-BE49-F238E27FC236}">
                <a16:creationId xmlns:a16="http://schemas.microsoft.com/office/drawing/2014/main" id="{95E06360-EB16-4A04-9BCC-52871AD31850}"/>
              </a:ext>
            </a:extLst>
          </p:cNvPr>
          <p:cNvSpPr txBox="1"/>
          <p:nvPr/>
        </p:nvSpPr>
        <p:spPr>
          <a:xfrm>
            <a:off x="751186" y="1961495"/>
            <a:ext cx="5115434" cy="523220"/>
          </a:xfrm>
          <a:prstGeom prst="rect">
            <a:avLst/>
          </a:prstGeom>
          <a:noFill/>
        </p:spPr>
        <p:txBody>
          <a:bodyPr wrap="square" rtlCol="0">
            <a:spAutoFit/>
          </a:bodyPr>
          <a:lstStyle/>
          <a:p>
            <a:r>
              <a:rPr lang="zh-TW" altLang="en-US" sz="2800" spc="-150" dirty="0">
                <a:solidFill>
                  <a:srgbClr val="002060"/>
                </a:solidFill>
                <a:latin typeface="王漢宗顏楷體繁" panose="02000500000000000000" pitchFamily="2" charset="-120"/>
                <a:ea typeface="王漢宗顏楷體繁" panose="02000500000000000000" pitchFamily="2" charset="-120"/>
              </a:rPr>
              <a:t>教授</a:t>
            </a:r>
            <a:r>
              <a:rPr lang="en-US" altLang="zh-TW" sz="2800" spc="-150" dirty="0">
                <a:solidFill>
                  <a:srgbClr val="002060"/>
                </a:solidFill>
                <a:latin typeface="王漢宗顏楷體繁" panose="02000500000000000000" pitchFamily="2" charset="-120"/>
                <a:ea typeface="王漢宗顏楷體繁" panose="02000500000000000000" pitchFamily="2" charset="-120"/>
              </a:rPr>
              <a:t>:</a:t>
            </a:r>
            <a:r>
              <a:rPr lang="zh-TW" altLang="en-US" sz="2800" spc="-150" dirty="0">
                <a:solidFill>
                  <a:srgbClr val="002060"/>
                </a:solidFill>
                <a:latin typeface="王漢宗顏楷體繁" panose="02000500000000000000" pitchFamily="2" charset="-120"/>
                <a:ea typeface="王漢宗顏楷體繁" panose="02000500000000000000" pitchFamily="2" charset="-120"/>
              </a:rPr>
              <a:t>李永銘 老師</a:t>
            </a:r>
          </a:p>
        </p:txBody>
      </p:sp>
      <p:sp>
        <p:nvSpPr>
          <p:cNvPr id="161" name="TextBox 5">
            <a:extLst>
              <a:ext uri="{FF2B5EF4-FFF2-40B4-BE49-F238E27FC236}">
                <a16:creationId xmlns:a16="http://schemas.microsoft.com/office/drawing/2014/main" id="{4660BD79-F001-4F8D-8048-C198713E6BAF}"/>
              </a:ext>
            </a:extLst>
          </p:cNvPr>
          <p:cNvSpPr txBox="1"/>
          <p:nvPr/>
        </p:nvSpPr>
        <p:spPr>
          <a:xfrm>
            <a:off x="783192" y="2661974"/>
            <a:ext cx="5115434" cy="830997"/>
          </a:xfrm>
          <a:prstGeom prst="rect">
            <a:avLst/>
          </a:prstGeom>
          <a:noFill/>
        </p:spPr>
        <p:txBody>
          <a:bodyPr wrap="square" rtlCol="0">
            <a:spAutoFit/>
          </a:bodyPr>
          <a:lstStyle/>
          <a:p>
            <a:r>
              <a:rPr lang="zh-TW" altLang="en-US" sz="4800" spc="-150" dirty="0" smtClean="0">
                <a:solidFill>
                  <a:srgbClr val="002060"/>
                </a:solidFill>
                <a:latin typeface="王漢宗顏楷體繁" panose="02000500000000000000" pitchFamily="2" charset="-120"/>
                <a:ea typeface="王漢宗顏楷體繁" panose="02000500000000000000" pitchFamily="2" charset="-120"/>
              </a:rPr>
              <a:t>告白遊戲</a:t>
            </a:r>
            <a:endParaRPr lang="zh-TW" altLang="en-US" sz="4800" spc="-150" dirty="0">
              <a:solidFill>
                <a:srgbClr val="002060"/>
              </a:solidFill>
              <a:latin typeface="王漢宗顏楷體繁" panose="02000500000000000000" pitchFamily="2" charset="-120"/>
              <a:ea typeface="王漢宗顏楷體繁" panose="02000500000000000000" pitchFamily="2" charset="-120"/>
            </a:endParaRPr>
          </a:p>
        </p:txBody>
      </p:sp>
      <p:sp>
        <p:nvSpPr>
          <p:cNvPr id="2" name="矩形 1"/>
          <p:cNvSpPr/>
          <p:nvPr/>
        </p:nvSpPr>
        <p:spPr>
          <a:xfrm>
            <a:off x="-4774226" y="1772832"/>
            <a:ext cx="4839786" cy="369332"/>
          </a:xfrm>
          <a:prstGeom prst="rect">
            <a:avLst/>
          </a:prstGeom>
        </p:spPr>
        <p:txBody>
          <a:bodyPr wrap="none">
            <a:spAutoFit/>
          </a:bodyPr>
          <a:lstStyle/>
          <a:p>
            <a:r>
              <a:rPr lang="zh-TW" altLang="en-US" spc="-150" dirty="0">
                <a:solidFill>
                  <a:srgbClr val="002060"/>
                </a:solidFill>
                <a:latin typeface="王漢宗顏楷體繁" panose="02000500000000000000" pitchFamily="2" charset="-120"/>
                <a:ea typeface="王漢宗顏楷體繁" panose="02000500000000000000" pitchFamily="2" charset="-120"/>
              </a:rPr>
              <a:t>「告白遊戲」來闡釋納許均衡此一概念的實用性。</a:t>
            </a:r>
            <a:endParaRPr lang="zh-TW" altLang="en-US"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895098276"/>
      </p:ext>
    </p:extLst>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afterEffect">
                                  <p:stCondLst>
                                    <p:cond delay="0"/>
                                  </p:stCondLst>
                                  <p:iterate type="lt">
                                    <p:tmPct val="10000"/>
                                  </p:iterate>
                                  <p:childTnLst>
                                    <p:set>
                                      <p:cBhvr>
                                        <p:cTn id="6" dur="1" fill="hold">
                                          <p:stCondLst>
                                            <p:cond delay="0"/>
                                          </p:stCondLst>
                                        </p:cTn>
                                        <p:tgtEl>
                                          <p:spTgt spid="157"/>
                                        </p:tgtEl>
                                        <p:attrNameLst>
                                          <p:attrName>style.visibility</p:attrName>
                                        </p:attrNameLst>
                                      </p:cBhvr>
                                      <p:to>
                                        <p:strVal val="visible"/>
                                      </p:to>
                                    </p:set>
                                    <p:anim calcmode="lin" valueType="num">
                                      <p:cBhvr>
                                        <p:cTn id="7" dur="500" fill="hold"/>
                                        <p:tgtEl>
                                          <p:spTgt spid="15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7"/>
                                        </p:tgtEl>
                                        <p:attrNameLst>
                                          <p:attrName>ppt_y</p:attrName>
                                        </p:attrNameLst>
                                      </p:cBhvr>
                                      <p:tavLst>
                                        <p:tav tm="0">
                                          <p:val>
                                            <p:strVal val="#ppt_y"/>
                                          </p:val>
                                        </p:tav>
                                        <p:tav tm="100000">
                                          <p:val>
                                            <p:strVal val="#ppt_y"/>
                                          </p:val>
                                        </p:tav>
                                      </p:tavLst>
                                    </p:anim>
                                  </p:childTnLst>
                                </p:cTn>
                              </p:par>
                            </p:childTnLst>
                          </p:cTn>
                        </p:par>
                        <p:par>
                          <p:cTn id="11" fill="hold">
                            <p:stCondLst>
                              <p:cond delay="700"/>
                            </p:stCondLst>
                            <p:childTnLst>
                              <p:par>
                                <p:cTn id="12" presetID="39" presetClass="entr" presetSubtype="0" accel="100000" fill="hold" grpId="0" nodeType="afterEffect">
                                  <p:stCondLst>
                                    <p:cond delay="0"/>
                                  </p:stCondLst>
                                  <p:iterate type="lt">
                                    <p:tmPct val="10000"/>
                                  </p:iterate>
                                  <p:childTnLst>
                                    <p:set>
                                      <p:cBhvr>
                                        <p:cTn id="13" dur="1" fill="hold">
                                          <p:stCondLst>
                                            <p:cond delay="0"/>
                                          </p:stCondLst>
                                        </p:cTn>
                                        <p:tgtEl>
                                          <p:spTgt spid="158"/>
                                        </p:tgtEl>
                                        <p:attrNameLst>
                                          <p:attrName>style.visibility</p:attrName>
                                        </p:attrNameLst>
                                      </p:cBhvr>
                                      <p:to>
                                        <p:strVal val="visible"/>
                                      </p:to>
                                    </p:set>
                                    <p:anim calcmode="lin" valueType="num">
                                      <p:cBhvr>
                                        <p:cTn id="14" dur="500" fill="hold"/>
                                        <p:tgtEl>
                                          <p:spTgt spid="158"/>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158"/>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158"/>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158"/>
                                        </p:tgtEl>
                                        <p:attrNameLst>
                                          <p:attrName>ppt_y</p:attrName>
                                        </p:attrNameLst>
                                      </p:cBhvr>
                                      <p:tavLst>
                                        <p:tav tm="0">
                                          <p:val>
                                            <p:strVal val="#ppt_y"/>
                                          </p:val>
                                        </p:tav>
                                        <p:tav tm="100000">
                                          <p:val>
                                            <p:strVal val="#ppt_y"/>
                                          </p:val>
                                        </p:tav>
                                      </p:tavLst>
                                    </p:anim>
                                  </p:childTnLst>
                                </p:cTn>
                              </p:par>
                            </p:childTnLst>
                          </p:cTn>
                        </p:par>
                        <p:par>
                          <p:cTn id="18" fill="hold">
                            <p:stCondLst>
                              <p:cond delay="2200"/>
                            </p:stCondLst>
                            <p:childTnLst>
                              <p:par>
                                <p:cTn id="19" presetID="39" presetClass="entr" presetSubtype="0" accel="100000" fill="hold" grpId="0" nodeType="afterEffect">
                                  <p:stCondLst>
                                    <p:cond delay="0"/>
                                  </p:stCondLst>
                                  <p:iterate type="lt">
                                    <p:tmPct val="10000"/>
                                  </p:iterate>
                                  <p:childTnLst>
                                    <p:set>
                                      <p:cBhvr>
                                        <p:cTn id="20" dur="1" fill="hold">
                                          <p:stCondLst>
                                            <p:cond delay="0"/>
                                          </p:stCondLst>
                                        </p:cTn>
                                        <p:tgtEl>
                                          <p:spTgt spid="162"/>
                                        </p:tgtEl>
                                        <p:attrNameLst>
                                          <p:attrName>style.visibility</p:attrName>
                                        </p:attrNameLst>
                                      </p:cBhvr>
                                      <p:to>
                                        <p:strVal val="visible"/>
                                      </p:to>
                                    </p:set>
                                    <p:anim calcmode="lin" valueType="num">
                                      <p:cBhvr>
                                        <p:cTn id="21" dur="500" fill="hold"/>
                                        <p:tgtEl>
                                          <p:spTgt spid="162"/>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62"/>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62"/>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62"/>
                                        </p:tgtEl>
                                        <p:attrNameLst>
                                          <p:attrName>ppt_y</p:attrName>
                                        </p:attrNameLst>
                                      </p:cBhvr>
                                      <p:tavLst>
                                        <p:tav tm="0">
                                          <p:val>
                                            <p:strVal val="#ppt_y"/>
                                          </p:val>
                                        </p:tav>
                                        <p:tav tm="100000">
                                          <p:val>
                                            <p:strVal val="#ppt_y"/>
                                          </p:val>
                                        </p:tav>
                                      </p:tavLst>
                                    </p:anim>
                                  </p:childTnLst>
                                </p:cTn>
                              </p:par>
                            </p:childTnLst>
                          </p:cTn>
                        </p:par>
                        <p:par>
                          <p:cTn id="25" fill="hold">
                            <p:stCondLst>
                              <p:cond delay="3050"/>
                            </p:stCondLst>
                            <p:childTnLst>
                              <p:par>
                                <p:cTn id="26" presetID="39" presetClass="entr" presetSubtype="0" accel="100000" fill="hold" grpId="0" nodeType="afterEffect">
                                  <p:stCondLst>
                                    <p:cond delay="0"/>
                                  </p:stCondLst>
                                  <p:iterate type="lt">
                                    <p:tmPct val="10000"/>
                                  </p:iterate>
                                  <p:childTnLst>
                                    <p:set>
                                      <p:cBhvr>
                                        <p:cTn id="27" dur="1" fill="hold">
                                          <p:stCondLst>
                                            <p:cond delay="0"/>
                                          </p:stCondLst>
                                        </p:cTn>
                                        <p:tgtEl>
                                          <p:spTgt spid="159"/>
                                        </p:tgtEl>
                                        <p:attrNameLst>
                                          <p:attrName>style.visibility</p:attrName>
                                        </p:attrNameLst>
                                      </p:cBhvr>
                                      <p:to>
                                        <p:strVal val="visible"/>
                                      </p:to>
                                    </p:set>
                                    <p:anim calcmode="lin" valueType="num">
                                      <p:cBhvr>
                                        <p:cTn id="28" dur="500" fill="hold"/>
                                        <p:tgtEl>
                                          <p:spTgt spid="159"/>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159"/>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159"/>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159"/>
                                        </p:tgtEl>
                                        <p:attrNameLst>
                                          <p:attrName>ppt_y</p:attrName>
                                        </p:attrNameLst>
                                      </p:cBhvr>
                                      <p:tavLst>
                                        <p:tav tm="0">
                                          <p:val>
                                            <p:strVal val="#ppt_y"/>
                                          </p:val>
                                        </p:tav>
                                        <p:tav tm="100000">
                                          <p:val>
                                            <p:strVal val="#ppt_y"/>
                                          </p:val>
                                        </p:tav>
                                      </p:tavLst>
                                    </p:anim>
                                  </p:childTnLst>
                                </p:cTn>
                              </p:par>
                            </p:childTnLst>
                          </p:cTn>
                        </p:par>
                        <p:par>
                          <p:cTn id="32" fill="hold">
                            <p:stCondLst>
                              <p:cond delay="4200"/>
                            </p:stCondLst>
                            <p:childTnLst>
                              <p:par>
                                <p:cTn id="33" presetID="39" presetClass="entr" presetSubtype="0" accel="100000" fill="hold" grpId="0" nodeType="afterEffect">
                                  <p:stCondLst>
                                    <p:cond delay="0"/>
                                  </p:stCondLst>
                                  <p:iterate type="lt">
                                    <p:tmPct val="10000"/>
                                  </p:iterate>
                                  <p:childTnLst>
                                    <p:set>
                                      <p:cBhvr>
                                        <p:cTn id="34" dur="1" fill="hold">
                                          <p:stCondLst>
                                            <p:cond delay="0"/>
                                          </p:stCondLst>
                                        </p:cTn>
                                        <p:tgtEl>
                                          <p:spTgt spid="160"/>
                                        </p:tgtEl>
                                        <p:attrNameLst>
                                          <p:attrName>style.visibility</p:attrName>
                                        </p:attrNameLst>
                                      </p:cBhvr>
                                      <p:to>
                                        <p:strVal val="visible"/>
                                      </p:to>
                                    </p:set>
                                    <p:anim calcmode="lin" valueType="num">
                                      <p:cBhvr>
                                        <p:cTn id="35" dur="500" fill="hold"/>
                                        <p:tgtEl>
                                          <p:spTgt spid="160"/>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160"/>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160"/>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160"/>
                                        </p:tgtEl>
                                        <p:attrNameLst>
                                          <p:attrName>ppt_y</p:attrName>
                                        </p:attrNameLst>
                                      </p:cBhvr>
                                      <p:tavLst>
                                        <p:tav tm="0">
                                          <p:val>
                                            <p:strVal val="#ppt_y"/>
                                          </p:val>
                                        </p:tav>
                                        <p:tav tm="100000">
                                          <p:val>
                                            <p:strVal val="#ppt_y"/>
                                          </p:val>
                                        </p:tav>
                                      </p:tavLst>
                                    </p:anim>
                                  </p:childTnLst>
                                </p:cTn>
                              </p:par>
                            </p:childTnLst>
                          </p:cTn>
                        </p:par>
                        <p:par>
                          <p:cTn id="39" fill="hold">
                            <p:stCondLst>
                              <p:cond delay="7550"/>
                            </p:stCondLst>
                            <p:childTnLst>
                              <p:par>
                                <p:cTn id="40" presetID="39" presetClass="entr" presetSubtype="0" accel="100000" fill="hold" grpId="0" nodeType="afterEffect">
                                  <p:stCondLst>
                                    <p:cond delay="0"/>
                                  </p:stCondLst>
                                  <p:iterate type="lt">
                                    <p:tmPct val="10000"/>
                                  </p:iterate>
                                  <p:childTnLst>
                                    <p:set>
                                      <p:cBhvr>
                                        <p:cTn id="41" dur="1" fill="hold">
                                          <p:stCondLst>
                                            <p:cond delay="0"/>
                                          </p:stCondLst>
                                        </p:cTn>
                                        <p:tgtEl>
                                          <p:spTgt spid="161"/>
                                        </p:tgtEl>
                                        <p:attrNameLst>
                                          <p:attrName>style.visibility</p:attrName>
                                        </p:attrNameLst>
                                      </p:cBhvr>
                                      <p:to>
                                        <p:strVal val="visible"/>
                                      </p:to>
                                    </p:set>
                                    <p:anim calcmode="lin" valueType="num">
                                      <p:cBhvr>
                                        <p:cTn id="42" dur="500" fill="hold"/>
                                        <p:tgtEl>
                                          <p:spTgt spid="161"/>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161"/>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161"/>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60" grpId="0"/>
      <p:bldP spid="162" grpId="0"/>
      <p:bldP spid="1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20</a:t>
            </a:fld>
            <a:endParaRPr lang="zh-CN" altLang="en-US" sz="2000" b="1" dirty="0">
              <a:latin typeface="Segoe UI Light" pitchFamily="34" charset="0"/>
              <a:ea typeface="专业字体设计服务/WWW.ZTSGC.COM/" pitchFamily="2" charset="-122"/>
            </a:endParaRPr>
          </a:p>
        </p:txBody>
      </p:sp>
      <p:pic>
        <p:nvPicPr>
          <p:cNvPr id="4" name="圖片 3">
            <a:extLst>
              <a:ext uri="{FF2B5EF4-FFF2-40B4-BE49-F238E27FC236}">
                <a16:creationId xmlns:a16="http://schemas.microsoft.com/office/drawing/2014/main" id="{55D5B479-A640-4A04-8CFA-162B92667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85" y="228659"/>
            <a:ext cx="11093896" cy="6219507"/>
          </a:xfrm>
          <a:prstGeom prst="rect">
            <a:avLst/>
          </a:prstGeom>
        </p:spPr>
      </p:pic>
    </p:spTree>
    <p:extLst>
      <p:ext uri="{BB962C8B-B14F-4D97-AF65-F5344CB8AC3E}">
        <p14:creationId xmlns:p14="http://schemas.microsoft.com/office/powerpoint/2010/main" val="2302728674"/>
      </p:ext>
    </p:extLst>
  </p:cSld>
  <p:clrMapOvr>
    <a:masterClrMapping/>
  </p:clrMapOvr>
  <p:transition spd="slow" advTm="300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21</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7DDAF182-8C59-412F-895E-76333BC32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69" y="122836"/>
            <a:ext cx="10572533" cy="6538836"/>
          </a:xfrm>
          <a:prstGeom prst="rect">
            <a:avLst/>
          </a:prstGeom>
        </p:spPr>
      </p:pic>
    </p:spTree>
    <p:extLst>
      <p:ext uri="{BB962C8B-B14F-4D97-AF65-F5344CB8AC3E}">
        <p14:creationId xmlns:p14="http://schemas.microsoft.com/office/powerpoint/2010/main" val="2471080641"/>
      </p:ext>
    </p:extLst>
  </p:cSld>
  <p:clrMapOvr>
    <a:masterClrMapping/>
  </p:clrMapOvr>
  <p:transition spd="slow" advTm="300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22</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8B267813-9996-42A6-AA76-7D1AA9C61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650" y="455957"/>
            <a:ext cx="9140776" cy="6205714"/>
          </a:xfrm>
          <a:prstGeom prst="rect">
            <a:avLst/>
          </a:prstGeom>
        </p:spPr>
      </p:pic>
    </p:spTree>
    <p:extLst>
      <p:ext uri="{BB962C8B-B14F-4D97-AF65-F5344CB8AC3E}">
        <p14:creationId xmlns:p14="http://schemas.microsoft.com/office/powerpoint/2010/main" val="1938911729"/>
      </p:ext>
    </p:extLst>
  </p:cSld>
  <p:clrMapOvr>
    <a:masterClrMapping/>
  </p:clrMapOvr>
  <p:transition spd="slow" advTm="300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23</a:t>
            </a:fld>
            <a:endParaRPr lang="zh-CN" altLang="en-US" sz="2000" b="1" dirty="0">
              <a:latin typeface="Segoe UI Light" pitchFamily="34" charset="0"/>
              <a:ea typeface="专业字体设计服务/WWW.ZTSGC.COM/" pitchFamily="2" charset="-122"/>
            </a:endParaRPr>
          </a:p>
        </p:txBody>
      </p:sp>
      <p:pic>
        <p:nvPicPr>
          <p:cNvPr id="5" name="內容版面配置區 4">
            <a:extLst>
              <a:ext uri="{FF2B5EF4-FFF2-40B4-BE49-F238E27FC236}">
                <a16:creationId xmlns:a16="http://schemas.microsoft.com/office/drawing/2014/main" id="{E30D6BC2-5D41-43BA-B126-5E3502650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558" y="0"/>
            <a:ext cx="5256584" cy="6553604"/>
          </a:xfrm>
          <a:prstGeom prst="rect">
            <a:avLst/>
          </a:prstGeom>
        </p:spPr>
      </p:pic>
    </p:spTree>
    <p:extLst>
      <p:ext uri="{BB962C8B-B14F-4D97-AF65-F5344CB8AC3E}">
        <p14:creationId xmlns:p14="http://schemas.microsoft.com/office/powerpoint/2010/main" val="1671389635"/>
      </p:ext>
    </p:extLst>
  </p:cSld>
  <p:clrMapOvr>
    <a:masterClrMapping/>
  </p:clrMapOvr>
  <p:transition spd="slow" advTm="300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F83B8DB-4F73-4537-A84E-2AC63E6E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2425"/>
            <a:ext cx="10818648" cy="6153150"/>
          </a:xfrm>
          <a:prstGeom prst="rect">
            <a:avLst/>
          </a:prstGeom>
        </p:spPr>
      </p:pic>
    </p:spTree>
    <p:extLst>
      <p:ext uri="{BB962C8B-B14F-4D97-AF65-F5344CB8AC3E}">
        <p14:creationId xmlns:p14="http://schemas.microsoft.com/office/powerpoint/2010/main" val="145438776"/>
      </p:ext>
    </p:extLst>
  </p:cSld>
  <p:clrMapOvr>
    <a:masterClrMapping/>
  </p:clrMapOvr>
  <p:transition spd="slow" advTm="300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內容版面配置區 4">
            <a:extLst>
              <a:ext uri="{FF2B5EF4-FFF2-40B4-BE49-F238E27FC236}">
                <a16:creationId xmlns:a16="http://schemas.microsoft.com/office/drawing/2014/main" id="{DF038102-1A75-4EC5-B40F-B8FA8FEF2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09" y="222160"/>
            <a:ext cx="11283291" cy="6369140"/>
          </a:xfrm>
          <a:prstGeom prst="rect">
            <a:avLst/>
          </a:prstGeom>
        </p:spPr>
      </p:pic>
    </p:spTree>
    <p:extLst>
      <p:ext uri="{BB962C8B-B14F-4D97-AF65-F5344CB8AC3E}">
        <p14:creationId xmlns:p14="http://schemas.microsoft.com/office/powerpoint/2010/main" val="1211120895"/>
      </p:ext>
    </p:extLst>
  </p:cSld>
  <p:clrMapOvr>
    <a:masterClrMapping/>
  </p:clrMapOvr>
  <p:transition spd="slow" advTm="300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內容版面配置區 4">
            <a:extLst>
              <a:ext uri="{FF2B5EF4-FFF2-40B4-BE49-F238E27FC236}">
                <a16:creationId xmlns:a16="http://schemas.microsoft.com/office/drawing/2014/main" id="{FDD0BAE7-434A-4EC7-84AC-7918EE9B7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6" y="122441"/>
            <a:ext cx="11762787" cy="6613117"/>
          </a:xfrm>
          <a:prstGeom prst="rect">
            <a:avLst/>
          </a:prstGeom>
        </p:spPr>
      </p:pic>
    </p:spTree>
    <p:extLst>
      <p:ext uri="{BB962C8B-B14F-4D97-AF65-F5344CB8AC3E}">
        <p14:creationId xmlns:p14="http://schemas.microsoft.com/office/powerpoint/2010/main" val="4176826292"/>
      </p:ext>
    </p:extLst>
  </p:cSld>
  <p:clrMapOvr>
    <a:masterClrMapping/>
  </p:clrMapOvr>
  <p:transition spd="slow" advTm="3000">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14056" y="1158848"/>
            <a:ext cx="4563888" cy="4540304"/>
            <a:chOff x="3444849" y="1387449"/>
            <a:chExt cx="4563888" cy="4540304"/>
          </a:xfrm>
        </p:grpSpPr>
        <p:sp>
          <p:nvSpPr>
            <p:cNvPr id="2" name="单圆角矩形 1"/>
            <p:cNvSpPr/>
            <p:nvPr/>
          </p:nvSpPr>
          <p:spPr>
            <a:xfrm flipH="1">
              <a:off x="3444849" y="1387449"/>
              <a:ext cx="2152702" cy="2152702"/>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5856035" y="3775051"/>
              <a:ext cx="2152702" cy="2152702"/>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3444849" y="3775051"/>
              <a:ext cx="2152702" cy="2152702"/>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5856035" y="1387449"/>
              <a:ext cx="2152702" cy="2152702"/>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 name="矩形 8"/>
          <p:cNvSpPr/>
          <p:nvPr/>
        </p:nvSpPr>
        <p:spPr>
          <a:xfrm>
            <a:off x="6438900" y="1372506"/>
            <a:ext cx="1725386" cy="1725386"/>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4027714" y="1372506"/>
            <a:ext cx="1725386" cy="1725386"/>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6438900" y="3760108"/>
            <a:ext cx="1725386" cy="1725386"/>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4309044" y="1871978"/>
            <a:ext cx="726442" cy="726442"/>
          </a:xfrm>
          <a:prstGeom prst="ellipse">
            <a:avLst/>
          </a:prstGeom>
          <a:solidFill>
            <a:srgbClr val="FFD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4023230" y="3760108"/>
            <a:ext cx="1725386" cy="1725386"/>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椭圆 18"/>
          <p:cNvSpPr/>
          <p:nvPr/>
        </p:nvSpPr>
        <p:spPr>
          <a:xfrm>
            <a:off x="6796949" y="4317261"/>
            <a:ext cx="726442" cy="726442"/>
          </a:xfrm>
          <a:prstGeom prst="ellipse">
            <a:avLst/>
          </a:prstGeom>
          <a:solidFill>
            <a:srgbClr val="965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309044" y="4317261"/>
            <a:ext cx="726442" cy="726442"/>
          </a:xfrm>
          <a:prstGeom prst="ellipse">
            <a:avLst/>
          </a:prstGeom>
          <a:solidFill>
            <a:srgbClr val="F3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椭圆 19"/>
          <p:cNvSpPr/>
          <p:nvPr/>
        </p:nvSpPr>
        <p:spPr>
          <a:xfrm>
            <a:off x="6796949" y="1872932"/>
            <a:ext cx="726442" cy="726442"/>
          </a:xfrm>
          <a:prstGeom prst="ellipse">
            <a:avLst/>
          </a:prstGeom>
          <a:solidFill>
            <a:srgbClr val="1EE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文本框 12"/>
          <p:cNvSpPr txBox="1"/>
          <p:nvPr/>
        </p:nvSpPr>
        <p:spPr>
          <a:xfrm>
            <a:off x="4885923" y="1681201"/>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1</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4" name="文本框 13"/>
          <p:cNvSpPr txBox="1"/>
          <p:nvPr/>
        </p:nvSpPr>
        <p:spPr>
          <a:xfrm>
            <a:off x="7391718" y="1681201"/>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2</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5" name="文本框 14"/>
          <p:cNvSpPr txBox="1"/>
          <p:nvPr/>
        </p:nvSpPr>
        <p:spPr>
          <a:xfrm>
            <a:off x="4885923" y="4126484"/>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3</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6" name="文本框 15"/>
          <p:cNvSpPr txBox="1"/>
          <p:nvPr/>
        </p:nvSpPr>
        <p:spPr>
          <a:xfrm>
            <a:off x="7391718" y="4126484"/>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4</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22" name="椭圆 21"/>
          <p:cNvSpPr/>
          <p:nvPr/>
        </p:nvSpPr>
        <p:spPr>
          <a:xfrm>
            <a:off x="4331787" y="1952538"/>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3" name="椭圆 22"/>
          <p:cNvSpPr/>
          <p:nvPr/>
        </p:nvSpPr>
        <p:spPr>
          <a:xfrm>
            <a:off x="6819809" y="1952538"/>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4" name="椭圆 23"/>
          <p:cNvSpPr/>
          <p:nvPr/>
        </p:nvSpPr>
        <p:spPr>
          <a:xfrm>
            <a:off x="4331787" y="4397821"/>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5" name="椭圆 24"/>
          <p:cNvSpPr/>
          <p:nvPr/>
        </p:nvSpPr>
        <p:spPr>
          <a:xfrm>
            <a:off x="6819809" y="4397821"/>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8" name="Group 41"/>
          <p:cNvGrpSpPr>
            <a:grpSpLocks noChangeAspect="1"/>
          </p:cNvGrpSpPr>
          <p:nvPr/>
        </p:nvGrpSpPr>
        <p:grpSpPr bwMode="auto">
          <a:xfrm>
            <a:off x="4505644" y="2083926"/>
            <a:ext cx="262991" cy="321936"/>
            <a:chOff x="3783" y="2089"/>
            <a:chExt cx="116" cy="142"/>
          </a:xfrm>
          <a:solidFill>
            <a:schemeClr val="bg1"/>
          </a:solidFill>
          <a:effectLst/>
        </p:grpSpPr>
        <p:sp>
          <p:nvSpPr>
            <p:cNvPr id="29"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0"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1"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2"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3"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4"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5"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6"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37" name="Group 52"/>
          <p:cNvGrpSpPr>
            <a:grpSpLocks noChangeAspect="1"/>
          </p:cNvGrpSpPr>
          <p:nvPr/>
        </p:nvGrpSpPr>
        <p:grpSpPr bwMode="auto">
          <a:xfrm>
            <a:off x="4457176" y="4530110"/>
            <a:ext cx="303358" cy="300744"/>
            <a:chOff x="3783" y="2102"/>
            <a:chExt cx="116" cy="115"/>
          </a:xfrm>
          <a:solidFill>
            <a:schemeClr val="bg1"/>
          </a:solidFill>
          <a:effectLst/>
        </p:grpSpPr>
        <p:sp>
          <p:nvSpPr>
            <p:cNvPr id="38"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5" name="Group 62"/>
          <p:cNvGrpSpPr>
            <a:grpSpLocks noChangeAspect="1"/>
          </p:cNvGrpSpPr>
          <p:nvPr/>
        </p:nvGrpSpPr>
        <p:grpSpPr bwMode="auto">
          <a:xfrm>
            <a:off x="6946681" y="4551336"/>
            <a:ext cx="323491" cy="258293"/>
            <a:chOff x="3775" y="2110"/>
            <a:chExt cx="129" cy="103"/>
          </a:xfrm>
          <a:solidFill>
            <a:schemeClr val="bg1"/>
          </a:solidFill>
          <a:effectLst/>
        </p:grpSpPr>
        <p:sp>
          <p:nvSpPr>
            <p:cNvPr id="4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9" name="Group 68"/>
          <p:cNvGrpSpPr>
            <a:grpSpLocks noChangeAspect="1"/>
          </p:cNvGrpSpPr>
          <p:nvPr/>
        </p:nvGrpSpPr>
        <p:grpSpPr bwMode="auto">
          <a:xfrm>
            <a:off x="6960104" y="2096181"/>
            <a:ext cx="288567" cy="278035"/>
            <a:chOff x="3770" y="2095"/>
            <a:chExt cx="137" cy="132"/>
          </a:xfrm>
          <a:solidFill>
            <a:schemeClr val="bg1"/>
          </a:solidFill>
          <a:effectLst/>
        </p:grpSpPr>
        <p:sp>
          <p:nvSpPr>
            <p:cNvPr id="50"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组合 76"/>
          <p:cNvGrpSpPr/>
          <p:nvPr/>
        </p:nvGrpSpPr>
        <p:grpSpPr>
          <a:xfrm>
            <a:off x="1600601" y="1602672"/>
            <a:ext cx="2080526" cy="1109186"/>
            <a:chOff x="3451161" y="3849925"/>
            <a:chExt cx="2080526" cy="1109186"/>
          </a:xfrm>
        </p:grpSpPr>
        <p:sp>
          <p:nvSpPr>
            <p:cNvPr id="78" name="文本框 77"/>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0" name="组合 79"/>
          <p:cNvGrpSpPr/>
          <p:nvPr/>
        </p:nvGrpSpPr>
        <p:grpSpPr>
          <a:xfrm>
            <a:off x="1600601" y="3996743"/>
            <a:ext cx="2080526" cy="1109186"/>
            <a:chOff x="3451161" y="3849925"/>
            <a:chExt cx="2080526" cy="1109186"/>
          </a:xfrm>
        </p:grpSpPr>
        <p:sp>
          <p:nvSpPr>
            <p:cNvPr id="81" name="文本框 80"/>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8562420" y="1602672"/>
            <a:ext cx="2080526" cy="1109186"/>
            <a:chOff x="3451161" y="3849925"/>
            <a:chExt cx="2080526" cy="1109186"/>
          </a:xfrm>
        </p:grpSpPr>
        <p:sp>
          <p:nvSpPr>
            <p:cNvPr id="84" name="文本框 83"/>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5" name="文本框 84"/>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6" name="组合 85"/>
          <p:cNvGrpSpPr/>
          <p:nvPr/>
        </p:nvGrpSpPr>
        <p:grpSpPr>
          <a:xfrm>
            <a:off x="8562420" y="3996743"/>
            <a:ext cx="2080526" cy="1109186"/>
            <a:chOff x="3451161" y="3849925"/>
            <a:chExt cx="2080526" cy="1109186"/>
          </a:xfrm>
        </p:grpSpPr>
        <p:sp>
          <p:nvSpPr>
            <p:cNvPr id="87" name="文本框 86"/>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6" name="标题 5"/>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6585946"/>
      </p:ext>
    </p:extLst>
  </p:cSld>
  <p:clrMapOvr>
    <a:masterClrMapping/>
  </p:clrMapOvr>
  <p:transition spd="slow" advTm="3000">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83772" y="1932552"/>
            <a:ext cx="8970055" cy="3235864"/>
            <a:chOff x="1275068" y="2211288"/>
            <a:chExt cx="9897218" cy="3570332"/>
          </a:xfrm>
        </p:grpSpPr>
        <p:sp>
          <p:nvSpPr>
            <p:cNvPr id="12" name="椭圆 11"/>
            <p:cNvSpPr/>
            <p:nvPr/>
          </p:nvSpPr>
          <p:spPr>
            <a:xfrm>
              <a:off x="1275068" y="5122168"/>
              <a:ext cx="8865709" cy="659452"/>
            </a:xfrm>
            <a:prstGeom prst="ellipse">
              <a:avLst/>
            </a:prstGeom>
            <a:gradFill flip="none" rotWithShape="1">
              <a:gsLst>
                <a:gs pos="100000">
                  <a:schemeClr val="bg1">
                    <a:lumMod val="75000"/>
                    <a:alpha val="0"/>
                  </a:schemeClr>
                </a:gs>
                <a:gs pos="29000">
                  <a:schemeClr val="tx1">
                    <a:alpha val="18000"/>
                  </a:schemeClr>
                </a:gs>
                <a:gs pos="0">
                  <a:schemeClr val="tx1">
                    <a:alpha val="3000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任意多边形 10"/>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chemeClr val="bg1">
                    <a:lumMod val="75000"/>
                  </a:schemeClr>
                </a:gs>
                <a:gs pos="71000">
                  <a:schemeClr val="bg1">
                    <a:lumMod val="95000"/>
                  </a:schemeClr>
                </a:gs>
                <a:gs pos="54000">
                  <a:schemeClr val="bg1">
                    <a:lumMod val="75000"/>
                  </a:schemeClr>
                </a:gs>
                <a:gs pos="37000">
                  <a:schemeClr val="bg1">
                    <a:lumMod val="95000"/>
                  </a:schemeClr>
                </a:gs>
                <a:gs pos="19000">
                  <a:schemeClr val="bg1">
                    <a:lumMod val="75000"/>
                  </a:schemeClr>
                </a:gs>
                <a:gs pos="100000">
                  <a:schemeClr val="bg1">
                    <a:lumMod val="95000"/>
                  </a:schemeClr>
                </a:gs>
                <a:gs pos="0">
                  <a:schemeClr val="bg1">
                    <a:lumMod val="95000"/>
                  </a:schemeClr>
                </a:gs>
              </a:gsLst>
              <a:lin ang="6000000" scaled="0"/>
            </a:gradFill>
            <a:ln w="31750">
              <a:noFill/>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chemeClr val="bg1">
                  <a:lumMod val="65000"/>
                </a:schemeClr>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4" name="椭圆 13"/>
          <p:cNvSpPr/>
          <p:nvPr/>
        </p:nvSpPr>
        <p:spPr>
          <a:xfrm>
            <a:off x="2392531" y="3505282"/>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椭圆 14"/>
          <p:cNvSpPr/>
          <p:nvPr/>
        </p:nvSpPr>
        <p:spPr>
          <a:xfrm>
            <a:off x="4724252" y="210233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5714805" y="3505282"/>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8203726" y="1911728"/>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0" name="组合 19"/>
          <p:cNvGrpSpPr/>
          <p:nvPr/>
        </p:nvGrpSpPr>
        <p:grpSpPr>
          <a:xfrm>
            <a:off x="2556766" y="3666318"/>
            <a:ext cx="534134" cy="770541"/>
            <a:chOff x="2693291" y="3851188"/>
            <a:chExt cx="534134" cy="770541"/>
          </a:xfrm>
        </p:grpSpPr>
        <p:sp>
          <p:nvSpPr>
            <p:cNvPr id="18" name="文本框 17"/>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ea typeface="微软雅黑" panose="020B0503020204020204" pitchFamily="34" charset="-122"/>
                </a:rPr>
                <a:t>01</a:t>
              </a:r>
              <a:endParaRPr lang="zh-CN" altLang="en-US" sz="2400" dirty="0">
                <a:solidFill>
                  <a:srgbClr val="FFB850"/>
                </a:solidFill>
                <a:latin typeface="Impact" panose="020B0806030902050204" pitchFamily="34" charset="0"/>
                <a:ea typeface="微软雅黑" panose="020B0503020204020204" pitchFamily="34" charset="-122"/>
              </a:endParaRPr>
            </a:p>
          </p:txBody>
        </p:sp>
        <p:sp>
          <p:nvSpPr>
            <p:cNvPr id="19" name="文本框 18"/>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FFB850"/>
                  </a:solidFill>
                  <a:latin typeface="微软雅黑" panose="020B0503020204020204" pitchFamily="34" charset="-122"/>
                  <a:ea typeface="微软雅黑" panose="020B0503020204020204" pitchFamily="34" charset="-122"/>
                </a:rPr>
                <a:t>ITEM</a:t>
              </a:r>
              <a:endParaRPr lang="zh-CN" altLang="en-US" sz="1200" dirty="0">
                <a:solidFill>
                  <a:srgbClr val="FFB85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898267" y="2252947"/>
            <a:ext cx="534134" cy="770541"/>
            <a:chOff x="2693291" y="3851188"/>
            <a:chExt cx="534134" cy="770541"/>
          </a:xfrm>
        </p:grpSpPr>
        <p:sp>
          <p:nvSpPr>
            <p:cNvPr id="22" name="文本框 21"/>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ea typeface="微软雅黑" panose="020B0503020204020204" pitchFamily="34" charset="-122"/>
                </a:rPr>
                <a:t>02</a:t>
              </a:r>
              <a:endParaRPr lang="zh-CN" altLang="en-US" sz="2400" dirty="0">
                <a:solidFill>
                  <a:srgbClr val="01ACBE"/>
                </a:solidFill>
                <a:latin typeface="Impact" panose="020B0806030902050204" pitchFamily="34" charset="0"/>
                <a:ea typeface="微软雅黑" panose="020B0503020204020204" pitchFamily="34" charset="-122"/>
              </a:endParaRPr>
            </a:p>
          </p:txBody>
        </p:sp>
        <p:sp>
          <p:nvSpPr>
            <p:cNvPr id="23" name="文本框 22"/>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01ACBE"/>
                  </a:solidFill>
                  <a:latin typeface="微软雅黑" panose="020B0503020204020204" pitchFamily="34" charset="-122"/>
                  <a:ea typeface="微软雅黑" panose="020B0503020204020204" pitchFamily="34" charset="-122"/>
                </a:rPr>
                <a:t>ITEM</a:t>
              </a:r>
              <a:endParaRPr lang="zh-CN" altLang="en-US" sz="1200" dirty="0">
                <a:solidFill>
                  <a:srgbClr val="01ACB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5888820" y="3653426"/>
            <a:ext cx="534134" cy="770541"/>
            <a:chOff x="2693291" y="3851188"/>
            <a:chExt cx="534134" cy="770541"/>
          </a:xfrm>
        </p:grpSpPr>
        <p:sp>
          <p:nvSpPr>
            <p:cNvPr id="25" name="文本框 24"/>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ea typeface="微软雅黑" panose="020B0503020204020204" pitchFamily="34" charset="-122"/>
                </a:rPr>
                <a:t>03</a:t>
              </a:r>
              <a:endParaRPr lang="zh-CN" altLang="en-US" sz="2400" dirty="0">
                <a:solidFill>
                  <a:srgbClr val="E87071"/>
                </a:solidFill>
                <a:latin typeface="Impact" panose="020B0806030902050204" pitchFamily="34" charset="0"/>
                <a:ea typeface="微软雅黑" panose="020B0503020204020204" pitchFamily="34" charset="-122"/>
              </a:endParaRPr>
            </a:p>
          </p:txBody>
        </p:sp>
        <p:sp>
          <p:nvSpPr>
            <p:cNvPr id="26" name="文本框 25"/>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E87071"/>
                  </a:solidFill>
                  <a:latin typeface="微软雅黑" panose="020B0503020204020204" pitchFamily="34" charset="-122"/>
                  <a:ea typeface="微软雅黑" panose="020B0503020204020204" pitchFamily="34" charset="-122"/>
                </a:rPr>
                <a:t>ITEM</a:t>
              </a:r>
              <a:endParaRPr lang="zh-CN" altLang="en-US" sz="1200" dirty="0">
                <a:solidFill>
                  <a:srgbClr val="E8707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8377741" y="2059872"/>
            <a:ext cx="534134" cy="770541"/>
            <a:chOff x="2693291" y="3851188"/>
            <a:chExt cx="534134" cy="770541"/>
          </a:xfrm>
        </p:grpSpPr>
        <p:sp>
          <p:nvSpPr>
            <p:cNvPr id="28" name="文本框 27"/>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ea typeface="微软雅黑" panose="020B0503020204020204" pitchFamily="34" charset="-122"/>
                </a:rPr>
                <a:t>04</a:t>
              </a:r>
              <a:endParaRPr lang="zh-CN" altLang="en-US" sz="2400" dirty="0">
                <a:solidFill>
                  <a:srgbClr val="663A77"/>
                </a:solidFill>
                <a:latin typeface="Impact" panose="020B0806030902050204" pitchFamily="34" charset="0"/>
                <a:ea typeface="微软雅黑" panose="020B0503020204020204" pitchFamily="34" charset="-122"/>
              </a:endParaRPr>
            </a:p>
          </p:txBody>
        </p:sp>
        <p:sp>
          <p:nvSpPr>
            <p:cNvPr id="29" name="文本框 28"/>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663A77"/>
                  </a:solidFill>
                  <a:latin typeface="微软雅黑" panose="020B0503020204020204" pitchFamily="34" charset="-122"/>
                  <a:ea typeface="微软雅黑" panose="020B0503020204020204" pitchFamily="34" charset="-122"/>
                </a:rPr>
                <a:t>ITEM</a:t>
              </a:r>
              <a:endParaRPr lang="zh-CN" altLang="en-US" sz="1200" dirty="0">
                <a:solidFill>
                  <a:srgbClr val="663A77"/>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3240012" y="4990624"/>
            <a:ext cx="1725052" cy="962812"/>
            <a:chOff x="3451161" y="3849925"/>
            <a:chExt cx="1725052" cy="962812"/>
          </a:xfrm>
        </p:grpSpPr>
        <p:sp>
          <p:nvSpPr>
            <p:cNvPr id="31" name="文本框 30"/>
            <p:cNvSpPr txBox="1"/>
            <p:nvPr/>
          </p:nvSpPr>
          <p:spPr>
            <a:xfrm>
              <a:off x="3451161" y="3849925"/>
              <a:ext cx="1725052"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32" name="文本框 31"/>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6" name="组合 35"/>
          <p:cNvGrpSpPr/>
          <p:nvPr/>
        </p:nvGrpSpPr>
        <p:grpSpPr>
          <a:xfrm>
            <a:off x="6593670" y="4990624"/>
            <a:ext cx="1725052" cy="962812"/>
            <a:chOff x="3451161" y="3849925"/>
            <a:chExt cx="1725052" cy="962812"/>
          </a:xfrm>
        </p:grpSpPr>
        <p:sp>
          <p:nvSpPr>
            <p:cNvPr id="37" name="文本框 36"/>
            <p:cNvSpPr txBox="1"/>
            <p:nvPr/>
          </p:nvSpPr>
          <p:spPr>
            <a:xfrm>
              <a:off x="3451161" y="3849925"/>
              <a:ext cx="1725052"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38" name="文本框 37"/>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9" name="组合 38"/>
          <p:cNvGrpSpPr/>
          <p:nvPr/>
        </p:nvGrpSpPr>
        <p:grpSpPr>
          <a:xfrm>
            <a:off x="3055862" y="1120465"/>
            <a:ext cx="1725052" cy="962812"/>
            <a:chOff x="3451161" y="3849925"/>
            <a:chExt cx="1725052" cy="962812"/>
          </a:xfrm>
        </p:grpSpPr>
        <p:sp>
          <p:nvSpPr>
            <p:cNvPr id="40" name="文本框 39"/>
            <p:cNvSpPr txBox="1"/>
            <p:nvPr/>
          </p:nvSpPr>
          <p:spPr>
            <a:xfrm>
              <a:off x="3451161" y="3849925"/>
              <a:ext cx="1725052"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41"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2" name="组合 41"/>
          <p:cNvGrpSpPr/>
          <p:nvPr/>
        </p:nvGrpSpPr>
        <p:grpSpPr>
          <a:xfrm>
            <a:off x="6530170" y="904565"/>
            <a:ext cx="1725052" cy="962812"/>
            <a:chOff x="3451161" y="3849925"/>
            <a:chExt cx="1725052" cy="962812"/>
          </a:xfrm>
        </p:grpSpPr>
        <p:sp>
          <p:nvSpPr>
            <p:cNvPr id="43" name="文本框 42"/>
            <p:cNvSpPr txBox="1"/>
            <p:nvPr/>
          </p:nvSpPr>
          <p:spPr>
            <a:xfrm>
              <a:off x="3451161" y="3849925"/>
              <a:ext cx="1725052"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44" name="文本框 43"/>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0" name="组合 49"/>
          <p:cNvGrpSpPr/>
          <p:nvPr/>
        </p:nvGrpSpPr>
        <p:grpSpPr>
          <a:xfrm>
            <a:off x="2299033" y="3362255"/>
            <a:ext cx="1068858" cy="1864217"/>
            <a:chOff x="2499058" y="3318525"/>
            <a:chExt cx="1068858" cy="1864217"/>
          </a:xfrm>
        </p:grpSpPr>
        <p:sp>
          <p:nvSpPr>
            <p:cNvPr id="46" name="弧形 45"/>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47" name="椭圆 46"/>
            <p:cNvSpPr/>
            <p:nvPr/>
          </p:nvSpPr>
          <p:spPr>
            <a:xfrm>
              <a:off x="3009485" y="3318525"/>
              <a:ext cx="93725" cy="93725"/>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任意多边形 47"/>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9" name="椭圆 48"/>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1" name="组合 50"/>
          <p:cNvGrpSpPr/>
          <p:nvPr/>
        </p:nvGrpSpPr>
        <p:grpSpPr>
          <a:xfrm>
            <a:off x="5614955" y="3362255"/>
            <a:ext cx="1068858" cy="1864217"/>
            <a:chOff x="2499058" y="3318525"/>
            <a:chExt cx="1068858" cy="1864217"/>
          </a:xfrm>
        </p:grpSpPr>
        <p:sp>
          <p:nvSpPr>
            <p:cNvPr id="52" name="弧形 51"/>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53" name="椭圆 52"/>
            <p:cNvSpPr/>
            <p:nvPr/>
          </p:nvSpPr>
          <p:spPr>
            <a:xfrm>
              <a:off x="3009485" y="3318525"/>
              <a:ext cx="93725" cy="93725"/>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任意多边形 53"/>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椭圆 54"/>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6" name="组合 55"/>
          <p:cNvGrpSpPr/>
          <p:nvPr/>
        </p:nvGrpSpPr>
        <p:grpSpPr>
          <a:xfrm flipH="1" flipV="1">
            <a:off x="4663481" y="1281558"/>
            <a:ext cx="1068858" cy="1864217"/>
            <a:chOff x="2499058" y="3318525"/>
            <a:chExt cx="1068858" cy="1864217"/>
          </a:xfrm>
        </p:grpSpPr>
        <p:sp>
          <p:nvSpPr>
            <p:cNvPr id="57" name="弧形 56"/>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58" name="椭圆 57"/>
            <p:cNvSpPr/>
            <p:nvPr/>
          </p:nvSpPr>
          <p:spPr>
            <a:xfrm>
              <a:off x="3009485" y="3318525"/>
              <a:ext cx="93725" cy="93725"/>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椭圆 59"/>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1" name="组合 60"/>
          <p:cNvGrpSpPr/>
          <p:nvPr/>
        </p:nvGrpSpPr>
        <p:grpSpPr>
          <a:xfrm flipH="1" flipV="1">
            <a:off x="8115946" y="1078995"/>
            <a:ext cx="1068858" cy="1864217"/>
            <a:chOff x="2499058" y="3318525"/>
            <a:chExt cx="1068858" cy="1864217"/>
          </a:xfrm>
        </p:grpSpPr>
        <p:sp>
          <p:nvSpPr>
            <p:cNvPr id="62" name="弧形 61"/>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63" name="椭圆 62"/>
            <p:cNvSpPr/>
            <p:nvPr/>
          </p:nvSpPr>
          <p:spPr>
            <a:xfrm>
              <a:off x="3009485" y="3318525"/>
              <a:ext cx="93725" cy="93725"/>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任意多边形 63"/>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立体箭头递进关系图表</a:t>
            </a:r>
          </a:p>
        </p:txBody>
      </p:sp>
      <p:sp>
        <p:nvSpPr>
          <p:cNvPr id="66" name="椭圆 145">
            <a:extLst>
              <a:ext uri="{FF2B5EF4-FFF2-40B4-BE49-F238E27FC236}">
                <a16:creationId xmlns:a16="http://schemas.microsoft.com/office/drawing/2014/main" id="{2D7ABD18-8022-46B7-A526-A7DC54AFB2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725273DC-3CAC-44D8-A33E-74751C994A5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56612476"/>
      </p:ext>
    </p:extLst>
  </p:cSld>
  <p:clrMapOvr>
    <a:masterClrMapping/>
  </p:clrMapOvr>
  <p:transition spd="slow" advTm="3000">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a:stCxn id="79" idx="1"/>
            <a:endCxn id="79" idx="4"/>
          </p:cNvCxnSpPr>
          <p:nvPr/>
        </p:nvCxnSpPr>
        <p:spPr>
          <a:xfrm flipV="1">
            <a:off x="3947091" y="2457448"/>
            <a:ext cx="4297818" cy="21463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6082641" y="1467826"/>
            <a:ext cx="0" cy="42926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9" idx="2"/>
            <a:endCxn id="79" idx="5"/>
          </p:cNvCxnSpPr>
          <p:nvPr/>
        </p:nvCxnSpPr>
        <p:spPr>
          <a:xfrm>
            <a:off x="3947091" y="2457448"/>
            <a:ext cx="4297818" cy="21463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六边形 78"/>
          <p:cNvSpPr/>
          <p:nvPr/>
        </p:nvSpPr>
        <p:spPr>
          <a:xfrm rot="5400000">
            <a:off x="3949700" y="1381688"/>
            <a:ext cx="4292600" cy="4297820"/>
          </a:xfrm>
          <a:prstGeom prst="hexagon">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椭圆 2"/>
          <p:cNvSpPr/>
          <p:nvPr/>
        </p:nvSpPr>
        <p:spPr>
          <a:xfrm>
            <a:off x="5252983" y="2687581"/>
            <a:ext cx="1686033" cy="1686033"/>
          </a:xfrm>
          <a:prstGeom prst="ellipse">
            <a:avLst/>
          </a:prstGeom>
          <a:gradFill>
            <a:gsLst>
              <a:gs pos="0">
                <a:schemeClr val="bg1"/>
              </a:gs>
              <a:gs pos="100000">
                <a:srgbClr val="B4B4B4"/>
              </a:gs>
            </a:gsLst>
            <a:lin ang="2700000" scaled="1"/>
          </a:gradFill>
          <a:ln>
            <a:noFill/>
          </a:ln>
          <a:effectLst>
            <a:outerShdw blurRad="3937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5484813" y="2919411"/>
            <a:ext cx="1222374" cy="1222374"/>
          </a:xfrm>
          <a:prstGeom prst="ellipse">
            <a:avLst/>
          </a:prstGeom>
          <a:gradFill>
            <a:gsLst>
              <a:gs pos="100000">
                <a:schemeClr val="bg1">
                  <a:lumMod val="89000"/>
                </a:schemeClr>
              </a:gs>
              <a:gs pos="0">
                <a:schemeClr val="bg1">
                  <a:lumMod val="100000"/>
                </a:schemeClr>
              </a:gs>
            </a:gsLst>
            <a:lin ang="2700000" scaled="1"/>
          </a:gradFill>
          <a:ln w="120650">
            <a:gradFill flip="none" rotWithShape="1">
              <a:gsLst>
                <a:gs pos="0">
                  <a:srgbClr val="B6B6B6"/>
                </a:gs>
                <a:gs pos="100000">
                  <a:schemeClr val="bg1">
                    <a:lumMod val="83000"/>
                    <a:lumOff val="17000"/>
                  </a:schemeClr>
                </a:gs>
              </a:gsLst>
              <a:lin ang="2700000" scaled="1"/>
              <a:tileRect/>
            </a:gradFill>
          </a:ln>
          <a:effectLst>
            <a:innerShdw blurRad="254000" dist="889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7" name="Group 35"/>
          <p:cNvGrpSpPr>
            <a:grpSpLocks noChangeAspect="1"/>
          </p:cNvGrpSpPr>
          <p:nvPr/>
        </p:nvGrpSpPr>
        <p:grpSpPr bwMode="auto">
          <a:xfrm>
            <a:off x="5599459" y="3007466"/>
            <a:ext cx="1018294" cy="987438"/>
            <a:chOff x="3477" y="1809"/>
            <a:chExt cx="726" cy="704"/>
          </a:xfrm>
          <a:noFill/>
        </p:grpSpPr>
        <p:sp>
          <p:nvSpPr>
            <p:cNvPr id="8"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9" name="组合 18"/>
          <p:cNvGrpSpPr/>
          <p:nvPr/>
        </p:nvGrpSpPr>
        <p:grpSpPr>
          <a:xfrm>
            <a:off x="3276601" y="3959835"/>
            <a:ext cx="1246257" cy="1246257"/>
            <a:chOff x="4345215" y="3015343"/>
            <a:chExt cx="2177142" cy="2177142"/>
          </a:xfrm>
        </p:grpSpPr>
        <p:sp>
          <p:nvSpPr>
            <p:cNvPr id="17" name="椭圆 16"/>
            <p:cNvSpPr/>
            <p:nvPr/>
          </p:nvSpPr>
          <p:spPr>
            <a:xfrm>
              <a:off x="4345215" y="3015343"/>
              <a:ext cx="2177142" cy="2177142"/>
            </a:xfrm>
            <a:prstGeom prst="ellipse">
              <a:avLst/>
            </a:prstGeom>
            <a:gradFill>
              <a:gsLst>
                <a:gs pos="0">
                  <a:srgbClr val="F3B7B7"/>
                </a:gs>
                <a:gs pos="100000">
                  <a:srgbClr val="E87071"/>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644572" y="3314700"/>
              <a:ext cx="1578428" cy="1578428"/>
            </a:xfrm>
            <a:prstGeom prst="ellipse">
              <a:avLst/>
            </a:prstGeom>
            <a:gradFill>
              <a:gsLst>
                <a:gs pos="100000">
                  <a:srgbClr val="F9DFDF"/>
                </a:gs>
                <a:gs pos="0">
                  <a:srgbClr val="F3B7B7"/>
                </a:gs>
              </a:gsLst>
              <a:lin ang="2700000" scaled="1"/>
            </a:gradFill>
            <a:ln w="88900">
              <a:gradFill flip="none" rotWithShape="1">
                <a:gsLst>
                  <a:gs pos="0">
                    <a:srgbClr val="E87071"/>
                  </a:gs>
                  <a:gs pos="100000">
                    <a:srgbClr val="F3B7B7"/>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0" name="组合 19"/>
          <p:cNvGrpSpPr/>
          <p:nvPr/>
        </p:nvGrpSpPr>
        <p:grpSpPr>
          <a:xfrm>
            <a:off x="7669142" y="1855103"/>
            <a:ext cx="1246257" cy="1246257"/>
            <a:chOff x="4345215" y="3015343"/>
            <a:chExt cx="2177142" cy="2177142"/>
          </a:xfrm>
        </p:grpSpPr>
        <p:sp>
          <p:nvSpPr>
            <p:cNvPr id="21" name="椭圆 20"/>
            <p:cNvSpPr/>
            <p:nvPr/>
          </p:nvSpPr>
          <p:spPr>
            <a:xfrm>
              <a:off x="4345215" y="3015343"/>
              <a:ext cx="2177142" cy="2177142"/>
            </a:xfrm>
            <a:prstGeom prst="ellipse">
              <a:avLst/>
            </a:prstGeom>
            <a:gradFill>
              <a:gsLst>
                <a:gs pos="0">
                  <a:srgbClr val="A572BA"/>
                </a:gs>
                <a:gs pos="100000">
                  <a:srgbClr val="663A77"/>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2" name="椭圆 21"/>
            <p:cNvSpPr/>
            <p:nvPr/>
          </p:nvSpPr>
          <p:spPr>
            <a:xfrm>
              <a:off x="4644572" y="3314700"/>
              <a:ext cx="1578428" cy="1578428"/>
            </a:xfrm>
            <a:prstGeom prst="ellipse">
              <a:avLst/>
            </a:prstGeom>
            <a:gradFill>
              <a:gsLst>
                <a:gs pos="100000">
                  <a:srgbClr val="D6C3DF"/>
                </a:gs>
                <a:gs pos="0">
                  <a:srgbClr val="A572BA"/>
                </a:gs>
              </a:gsLst>
              <a:lin ang="2700000" scaled="1"/>
            </a:gradFill>
            <a:ln w="88900">
              <a:gradFill flip="none" rotWithShape="1">
                <a:gsLst>
                  <a:gs pos="0">
                    <a:srgbClr val="663A77"/>
                  </a:gs>
                  <a:gs pos="100000">
                    <a:srgbClr val="A572BA"/>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6" name="组合 25"/>
          <p:cNvGrpSpPr/>
          <p:nvPr/>
        </p:nvGrpSpPr>
        <p:grpSpPr>
          <a:xfrm>
            <a:off x="7669142" y="3959835"/>
            <a:ext cx="1246257" cy="1246257"/>
            <a:chOff x="4345215" y="3015343"/>
            <a:chExt cx="2177142" cy="2177142"/>
          </a:xfrm>
        </p:grpSpPr>
        <p:sp>
          <p:nvSpPr>
            <p:cNvPr id="27" name="椭圆 26"/>
            <p:cNvSpPr/>
            <p:nvPr/>
          </p:nvSpPr>
          <p:spPr>
            <a:xfrm>
              <a:off x="4345215" y="3015343"/>
              <a:ext cx="2177142" cy="2177142"/>
            </a:xfrm>
            <a:prstGeom prst="ellipse">
              <a:avLst/>
            </a:prstGeom>
            <a:gradFill>
              <a:gsLst>
                <a:gs pos="0">
                  <a:srgbClr val="E4AEC4"/>
                </a:gs>
                <a:gs pos="100000">
                  <a:srgbClr val="C65885"/>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椭圆 27"/>
            <p:cNvSpPr/>
            <p:nvPr/>
          </p:nvSpPr>
          <p:spPr>
            <a:xfrm>
              <a:off x="4644572" y="3314700"/>
              <a:ext cx="1578428" cy="1578428"/>
            </a:xfrm>
            <a:prstGeom prst="ellipse">
              <a:avLst/>
            </a:prstGeom>
            <a:gradFill>
              <a:gsLst>
                <a:gs pos="100000">
                  <a:srgbClr val="EDCBD9"/>
                </a:gs>
                <a:gs pos="0">
                  <a:srgbClr val="D98FAD"/>
                </a:gs>
              </a:gsLst>
              <a:lin ang="2700000" scaled="1"/>
            </a:gradFill>
            <a:ln w="88900">
              <a:gradFill flip="none" rotWithShape="1">
                <a:gsLst>
                  <a:gs pos="0">
                    <a:srgbClr val="C65885"/>
                  </a:gs>
                  <a:gs pos="100000">
                    <a:srgbClr val="E4AEC4"/>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9" name="组合 28"/>
          <p:cNvGrpSpPr/>
          <p:nvPr/>
        </p:nvGrpSpPr>
        <p:grpSpPr>
          <a:xfrm>
            <a:off x="3276601" y="1855103"/>
            <a:ext cx="1246257" cy="1246257"/>
            <a:chOff x="4345215" y="3015343"/>
            <a:chExt cx="2177142" cy="2177142"/>
          </a:xfrm>
        </p:grpSpPr>
        <p:sp>
          <p:nvSpPr>
            <p:cNvPr id="30" name="椭圆 29"/>
            <p:cNvSpPr/>
            <p:nvPr/>
          </p:nvSpPr>
          <p:spPr>
            <a:xfrm>
              <a:off x="4345215" y="3015343"/>
              <a:ext cx="2177142" cy="2177142"/>
            </a:xfrm>
            <a:prstGeom prst="ellipse">
              <a:avLst/>
            </a:prstGeom>
            <a:gradFill>
              <a:gsLst>
                <a:gs pos="1000">
                  <a:srgbClr val="FFE0B3"/>
                </a:gs>
                <a:gs pos="100000">
                  <a:srgbClr val="FFB850"/>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4644572" y="3314700"/>
              <a:ext cx="1578428" cy="1578428"/>
            </a:xfrm>
            <a:prstGeom prst="ellipse">
              <a:avLst/>
            </a:prstGeom>
            <a:gradFill>
              <a:gsLst>
                <a:gs pos="100000">
                  <a:srgbClr val="FFEBCD"/>
                </a:gs>
                <a:gs pos="0">
                  <a:srgbClr val="FFBD5D"/>
                </a:gs>
              </a:gsLst>
              <a:lin ang="2700000" scaled="1"/>
            </a:gradFill>
            <a:ln w="88900">
              <a:gradFill flip="none" rotWithShape="1">
                <a:gsLst>
                  <a:gs pos="0">
                    <a:srgbClr val="FFB850"/>
                  </a:gs>
                  <a:gs pos="100000">
                    <a:srgbClr val="FFE0B3"/>
                  </a:gs>
                </a:gsLst>
                <a:lin ang="2700000" scaled="1"/>
                <a:tileRect/>
              </a:gradFill>
            </a:ln>
            <a:effectLst>
              <a:innerShdw blurRad="203200" dist="762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3" name="组合 22"/>
          <p:cNvGrpSpPr/>
          <p:nvPr/>
        </p:nvGrpSpPr>
        <p:grpSpPr>
          <a:xfrm>
            <a:off x="5472871" y="778525"/>
            <a:ext cx="1246257" cy="1246257"/>
            <a:chOff x="4345215" y="3015343"/>
            <a:chExt cx="2177142" cy="2177142"/>
          </a:xfrm>
        </p:grpSpPr>
        <p:sp>
          <p:nvSpPr>
            <p:cNvPr id="24" name="椭圆 23"/>
            <p:cNvSpPr/>
            <p:nvPr/>
          </p:nvSpPr>
          <p:spPr>
            <a:xfrm>
              <a:off x="4345215" y="3015343"/>
              <a:ext cx="2177142" cy="2177142"/>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5" name="椭圆 24"/>
            <p:cNvSpPr/>
            <p:nvPr/>
          </p:nvSpPr>
          <p:spPr>
            <a:xfrm>
              <a:off x="4644572" y="3314700"/>
              <a:ext cx="1578428" cy="1578428"/>
            </a:xfrm>
            <a:prstGeom prst="ellipse">
              <a:avLst/>
            </a:prstGeom>
            <a:gradFill>
              <a:gsLst>
                <a:gs pos="100000">
                  <a:srgbClr val="C3F7FD"/>
                </a:gs>
                <a:gs pos="0">
                  <a:srgbClr val="1EE9FE"/>
                </a:gs>
              </a:gsLst>
              <a:lin ang="2700000" scaled="1"/>
            </a:grad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2" name="组合 31"/>
          <p:cNvGrpSpPr/>
          <p:nvPr/>
        </p:nvGrpSpPr>
        <p:grpSpPr>
          <a:xfrm>
            <a:off x="5472871" y="5036414"/>
            <a:ext cx="1246257" cy="1246257"/>
            <a:chOff x="4345215" y="3015343"/>
            <a:chExt cx="2177142" cy="2177142"/>
          </a:xfrm>
        </p:grpSpPr>
        <p:sp>
          <p:nvSpPr>
            <p:cNvPr id="33" name="椭圆 32"/>
            <p:cNvSpPr/>
            <p:nvPr/>
          </p:nvSpPr>
          <p:spPr>
            <a:xfrm>
              <a:off x="4345215" y="3015343"/>
              <a:ext cx="2177142" cy="2177142"/>
            </a:xfrm>
            <a:prstGeom prst="ellipse">
              <a:avLst/>
            </a:prstGeom>
            <a:gradFill>
              <a:gsLst>
                <a:gs pos="0">
                  <a:srgbClr val="00FAD0"/>
                </a:gs>
                <a:gs pos="100000">
                  <a:srgbClr val="00AF92"/>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4" name="椭圆 33"/>
            <p:cNvSpPr/>
            <p:nvPr/>
          </p:nvSpPr>
          <p:spPr>
            <a:xfrm>
              <a:off x="4644572" y="3314700"/>
              <a:ext cx="1578428" cy="1578428"/>
            </a:xfrm>
            <a:prstGeom prst="ellipse">
              <a:avLst/>
            </a:prstGeom>
            <a:gradFill>
              <a:gsLst>
                <a:gs pos="100000">
                  <a:srgbClr val="A7FFF0"/>
                </a:gs>
                <a:gs pos="0">
                  <a:srgbClr val="00FAD0"/>
                </a:gs>
              </a:gsLst>
              <a:lin ang="2700000" scaled="1"/>
            </a:gradFill>
            <a:ln w="88900">
              <a:gradFill flip="none" rotWithShape="1">
                <a:gsLst>
                  <a:gs pos="0">
                    <a:srgbClr val="00AF92"/>
                  </a:gs>
                  <a:gs pos="100000">
                    <a:srgbClr val="00FAD0"/>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65" name="Freeform 987"/>
          <p:cNvSpPr>
            <a:spLocks noEditPoints="1"/>
          </p:cNvSpPr>
          <p:nvPr/>
        </p:nvSpPr>
        <p:spPr bwMode="auto">
          <a:xfrm>
            <a:off x="8115254" y="2134314"/>
            <a:ext cx="354032" cy="569477"/>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975"/>
          <p:cNvSpPr>
            <a:spLocks noEditPoints="1"/>
          </p:cNvSpPr>
          <p:nvPr/>
        </p:nvSpPr>
        <p:spPr bwMode="auto">
          <a:xfrm>
            <a:off x="3718552" y="2254257"/>
            <a:ext cx="362353" cy="447492"/>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979"/>
          <p:cNvSpPr>
            <a:spLocks noEditPoints="1"/>
          </p:cNvSpPr>
          <p:nvPr/>
        </p:nvSpPr>
        <p:spPr bwMode="auto">
          <a:xfrm>
            <a:off x="5838297" y="5428269"/>
            <a:ext cx="515403" cy="460899"/>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983"/>
          <p:cNvSpPr>
            <a:spLocks noEditPoints="1"/>
          </p:cNvSpPr>
          <p:nvPr/>
        </p:nvSpPr>
        <p:spPr bwMode="auto">
          <a:xfrm>
            <a:off x="3669089" y="4353071"/>
            <a:ext cx="483914" cy="496502"/>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69" name="Group 17"/>
          <p:cNvGrpSpPr>
            <a:grpSpLocks noChangeAspect="1"/>
          </p:cNvGrpSpPr>
          <p:nvPr/>
        </p:nvGrpSpPr>
        <p:grpSpPr bwMode="auto">
          <a:xfrm>
            <a:off x="8118529" y="4395788"/>
            <a:ext cx="394554" cy="423529"/>
            <a:chOff x="231" y="1205"/>
            <a:chExt cx="640" cy="687"/>
          </a:xfrm>
          <a:solidFill>
            <a:schemeClr val="tx1">
              <a:lumMod val="65000"/>
              <a:lumOff val="35000"/>
            </a:schemeClr>
          </a:solidFill>
          <a:effectLst/>
        </p:grpSpPr>
        <p:sp>
          <p:nvSpPr>
            <p:cNvPr id="7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2" name="组合 71"/>
          <p:cNvGrpSpPr/>
          <p:nvPr/>
        </p:nvGrpSpPr>
        <p:grpSpPr>
          <a:xfrm>
            <a:off x="5879596" y="1165643"/>
            <a:ext cx="437548" cy="493789"/>
            <a:chOff x="10815638" y="1174750"/>
            <a:chExt cx="728663" cy="822325"/>
          </a:xfrm>
          <a:solidFill>
            <a:schemeClr val="tx1">
              <a:lumMod val="65000"/>
              <a:lumOff val="35000"/>
            </a:schemeClr>
          </a:solidFill>
        </p:grpSpPr>
        <p:sp>
          <p:nvSpPr>
            <p:cNvPr id="73"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5" name="组合 74"/>
          <p:cNvGrpSpPr/>
          <p:nvPr/>
        </p:nvGrpSpPr>
        <p:grpSpPr>
          <a:xfrm>
            <a:off x="2132422" y="3124458"/>
            <a:ext cx="1494123" cy="828539"/>
            <a:chOff x="3731147" y="3849925"/>
            <a:chExt cx="1494123" cy="828539"/>
          </a:xfrm>
        </p:grpSpPr>
        <p:sp>
          <p:nvSpPr>
            <p:cNvPr id="76" name="文本框 75"/>
            <p:cNvSpPr txBox="1"/>
            <p:nvPr/>
          </p:nvSpPr>
          <p:spPr>
            <a:xfrm>
              <a:off x="3731421" y="3849925"/>
              <a:ext cx="1493849" cy="338554"/>
            </a:xfrm>
            <a:prstGeom prst="rect">
              <a:avLst/>
            </a:prstGeom>
            <a:noFill/>
          </p:spPr>
          <p:txBody>
            <a:bodyPr wrap="square" rtlCol="0">
              <a:spAutoFit/>
            </a:bodyPr>
            <a:lstStyle/>
            <a:p>
              <a:r>
                <a:rPr lang="zh-CN" altLang="en-US" sz="1600" dirty="0">
                  <a:solidFill>
                    <a:srgbClr val="FFB850"/>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91" name="文本框 90"/>
          <p:cNvSpPr txBox="1"/>
          <p:nvPr/>
        </p:nvSpPr>
        <p:spPr>
          <a:xfrm>
            <a:off x="3940299" y="3345932"/>
            <a:ext cx="1301463" cy="369332"/>
          </a:xfrm>
          <a:prstGeom prst="rect">
            <a:avLst/>
          </a:prstGeom>
          <a:noFill/>
        </p:spPr>
        <p:txBody>
          <a:bodyPr wrap="square" rtlCol="0">
            <a:spAutoFit/>
          </a:bodyPr>
          <a:lstStyle/>
          <a:p>
            <a:pPr algn="ctr"/>
            <a:r>
              <a:rPr lang="en-US" altLang="zh-CN" sz="1600" dirty="0">
                <a:solidFill>
                  <a:srgbClr val="FFB850"/>
                </a:solidFill>
                <a:latin typeface="微软雅黑" panose="020B0503020204020204" pitchFamily="34" charset="-122"/>
                <a:ea typeface="微软雅黑" panose="020B0503020204020204" pitchFamily="34" charset="-122"/>
              </a:rPr>
              <a:t>OPTION</a:t>
            </a:r>
            <a:r>
              <a:rPr lang="en-US" altLang="zh-CN" sz="1200" dirty="0">
                <a:solidFill>
                  <a:srgbClr val="FFB850"/>
                </a:solidFill>
                <a:latin typeface="Impact" panose="020B0806030902050204" pitchFamily="34" charset="0"/>
                <a:ea typeface="微软雅黑" panose="020B0503020204020204" pitchFamily="34" charset="-122"/>
              </a:rPr>
              <a:t> </a:t>
            </a:r>
            <a:r>
              <a:rPr lang="en-US" altLang="zh-CN" dirty="0">
                <a:solidFill>
                  <a:srgbClr val="FFB850"/>
                </a:solidFill>
                <a:latin typeface="Impact" panose="020B0806030902050204" pitchFamily="34" charset="0"/>
                <a:ea typeface="微软雅黑" panose="020B0503020204020204" pitchFamily="34" charset="-122"/>
              </a:rPr>
              <a:t>02</a:t>
            </a:r>
            <a:endParaRPr lang="zh-CN" altLang="en-US" dirty="0">
              <a:solidFill>
                <a:srgbClr val="FFB850"/>
              </a:solidFill>
              <a:latin typeface="Impact" panose="020B0806030902050204" pitchFamily="34" charset="0"/>
              <a:ea typeface="微软雅黑" panose="020B0503020204020204" pitchFamily="34" charset="-122"/>
            </a:endParaRPr>
          </a:p>
        </p:txBody>
      </p:sp>
      <p:grpSp>
        <p:nvGrpSpPr>
          <p:cNvPr id="92" name="组合 91"/>
          <p:cNvGrpSpPr/>
          <p:nvPr/>
        </p:nvGrpSpPr>
        <p:grpSpPr>
          <a:xfrm>
            <a:off x="8585287" y="3124458"/>
            <a:ext cx="1494123" cy="828539"/>
            <a:chOff x="3731147" y="3849925"/>
            <a:chExt cx="1494123" cy="828539"/>
          </a:xfrm>
        </p:grpSpPr>
        <p:sp>
          <p:nvSpPr>
            <p:cNvPr id="93" name="文本框 92"/>
            <p:cNvSpPr txBox="1"/>
            <p:nvPr/>
          </p:nvSpPr>
          <p:spPr>
            <a:xfrm>
              <a:off x="3731421" y="3849925"/>
              <a:ext cx="1493849" cy="338554"/>
            </a:xfrm>
            <a:prstGeom prst="rect">
              <a:avLst/>
            </a:prstGeom>
            <a:noFill/>
          </p:spPr>
          <p:txBody>
            <a:bodyPr wrap="square" rtlCol="0">
              <a:spAutoFit/>
            </a:bodyPr>
            <a:lstStyle/>
            <a:p>
              <a:r>
                <a:rPr lang="zh-CN" altLang="en-US" sz="1600" dirty="0">
                  <a:solidFill>
                    <a:srgbClr val="C65885"/>
                  </a:solidFill>
                  <a:latin typeface="微软雅黑" panose="020B0503020204020204" pitchFamily="34" charset="-122"/>
                  <a:ea typeface="微软雅黑" panose="020B0503020204020204" pitchFamily="34" charset="-122"/>
                </a:rPr>
                <a:t>在此添加标题</a:t>
              </a:r>
            </a:p>
          </p:txBody>
        </p:sp>
        <p:sp>
          <p:nvSpPr>
            <p:cNvPr id="94" name="文本框 93"/>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95" name="组合 94"/>
          <p:cNvGrpSpPr/>
          <p:nvPr/>
        </p:nvGrpSpPr>
        <p:grpSpPr>
          <a:xfrm>
            <a:off x="7063869" y="5317967"/>
            <a:ext cx="1494123" cy="828539"/>
            <a:chOff x="3731147" y="3849925"/>
            <a:chExt cx="1494123" cy="828539"/>
          </a:xfrm>
        </p:grpSpPr>
        <p:sp>
          <p:nvSpPr>
            <p:cNvPr id="96" name="文本框 95"/>
            <p:cNvSpPr txBox="1"/>
            <p:nvPr/>
          </p:nvSpPr>
          <p:spPr>
            <a:xfrm>
              <a:off x="3731421" y="3849925"/>
              <a:ext cx="1493849" cy="338554"/>
            </a:xfrm>
            <a:prstGeom prst="rect">
              <a:avLst/>
            </a:prstGeom>
            <a:noFill/>
          </p:spPr>
          <p:txBody>
            <a:bodyPr wrap="square" rtlCol="0">
              <a:spAutoFit/>
            </a:bodyPr>
            <a:lstStyle/>
            <a:p>
              <a:r>
                <a:rPr lang="zh-CN" altLang="en-US" sz="1600" dirty="0">
                  <a:solidFill>
                    <a:srgbClr val="00AF92"/>
                  </a:solidFill>
                  <a:latin typeface="微软雅黑" panose="020B0503020204020204" pitchFamily="34" charset="-122"/>
                  <a:ea typeface="微软雅黑" panose="020B0503020204020204" pitchFamily="34" charset="-122"/>
                </a:rPr>
                <a:t>在此添加标题</a:t>
              </a:r>
            </a:p>
          </p:txBody>
        </p:sp>
        <p:sp>
          <p:nvSpPr>
            <p:cNvPr id="97" name="文本框 96"/>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98" name="组合 97"/>
          <p:cNvGrpSpPr/>
          <p:nvPr/>
        </p:nvGrpSpPr>
        <p:grpSpPr>
          <a:xfrm>
            <a:off x="3731727" y="5317967"/>
            <a:ext cx="1494123" cy="828539"/>
            <a:chOff x="3731147" y="3849925"/>
            <a:chExt cx="1494123" cy="828539"/>
          </a:xfrm>
        </p:grpSpPr>
        <p:sp>
          <p:nvSpPr>
            <p:cNvPr id="99" name="文本框 98"/>
            <p:cNvSpPr txBox="1"/>
            <p:nvPr/>
          </p:nvSpPr>
          <p:spPr>
            <a:xfrm>
              <a:off x="3731421" y="3849925"/>
              <a:ext cx="1493849" cy="338554"/>
            </a:xfrm>
            <a:prstGeom prst="rect">
              <a:avLst/>
            </a:prstGeom>
            <a:noFill/>
          </p:spPr>
          <p:txBody>
            <a:bodyPr wrap="square" rtlCol="0">
              <a:spAutoFit/>
            </a:bodyPr>
            <a:lstStyle/>
            <a:p>
              <a:r>
                <a:rPr lang="zh-CN" altLang="en-US" sz="1600" dirty="0">
                  <a:solidFill>
                    <a:srgbClr val="E87071"/>
                  </a:solidFill>
                  <a:latin typeface="微软雅黑" panose="020B0503020204020204" pitchFamily="34" charset="-122"/>
                  <a:ea typeface="微软雅黑" panose="020B0503020204020204" pitchFamily="34" charset="-122"/>
                </a:rPr>
                <a:t>在此添加标题</a:t>
              </a:r>
            </a:p>
          </p:txBody>
        </p:sp>
        <p:sp>
          <p:nvSpPr>
            <p:cNvPr id="100" name="文本框 99"/>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1" name="组合 100"/>
          <p:cNvGrpSpPr/>
          <p:nvPr/>
        </p:nvGrpSpPr>
        <p:grpSpPr>
          <a:xfrm>
            <a:off x="7063869" y="870038"/>
            <a:ext cx="1494123" cy="828539"/>
            <a:chOff x="3731147" y="3849925"/>
            <a:chExt cx="1494123" cy="828539"/>
          </a:xfrm>
        </p:grpSpPr>
        <p:sp>
          <p:nvSpPr>
            <p:cNvPr id="102" name="文本框 101"/>
            <p:cNvSpPr txBox="1"/>
            <p:nvPr/>
          </p:nvSpPr>
          <p:spPr>
            <a:xfrm>
              <a:off x="3731421" y="3849925"/>
              <a:ext cx="1493849" cy="338554"/>
            </a:xfrm>
            <a:prstGeom prst="rect">
              <a:avLst/>
            </a:prstGeom>
            <a:noFill/>
          </p:spPr>
          <p:txBody>
            <a:bodyPr wrap="square" rtlCol="0">
              <a:spAutoFit/>
            </a:bodyPr>
            <a:lstStyle/>
            <a:p>
              <a:r>
                <a:rPr lang="zh-CN" altLang="en-US" sz="1600" dirty="0">
                  <a:solidFill>
                    <a:srgbClr val="663A77"/>
                  </a:solidFill>
                  <a:latin typeface="微软雅黑" panose="020B0503020204020204" pitchFamily="34" charset="-122"/>
                  <a:ea typeface="微软雅黑" panose="020B0503020204020204" pitchFamily="34" charset="-122"/>
                </a:rPr>
                <a:t>在此添加标题</a:t>
              </a:r>
            </a:p>
          </p:txBody>
        </p:sp>
        <p:sp>
          <p:nvSpPr>
            <p:cNvPr id="103" name="文本框 102"/>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4" name="组合 103"/>
          <p:cNvGrpSpPr/>
          <p:nvPr/>
        </p:nvGrpSpPr>
        <p:grpSpPr>
          <a:xfrm>
            <a:off x="3731727" y="870038"/>
            <a:ext cx="1494123" cy="828539"/>
            <a:chOff x="3731147" y="3849925"/>
            <a:chExt cx="1494123" cy="828539"/>
          </a:xfrm>
        </p:grpSpPr>
        <p:sp>
          <p:nvSpPr>
            <p:cNvPr id="105" name="文本框 104"/>
            <p:cNvSpPr txBox="1"/>
            <p:nvPr/>
          </p:nvSpPr>
          <p:spPr>
            <a:xfrm>
              <a:off x="3731421" y="3849925"/>
              <a:ext cx="1493849" cy="338554"/>
            </a:xfrm>
            <a:prstGeom prst="rect">
              <a:avLst/>
            </a:prstGeom>
            <a:noFill/>
          </p:spPr>
          <p:txBody>
            <a:bodyPr wrap="square" rtlCol="0">
              <a:spAutoFit/>
            </a:bodyPr>
            <a:lstStyle/>
            <a:p>
              <a:r>
                <a:rPr lang="zh-CN" altLang="en-US" sz="1600" dirty="0">
                  <a:solidFill>
                    <a:srgbClr val="01ACBE"/>
                  </a:solidFill>
                  <a:latin typeface="微软雅黑" panose="020B0503020204020204" pitchFamily="34" charset="-122"/>
                  <a:ea typeface="微软雅黑" panose="020B0503020204020204" pitchFamily="34" charset="-122"/>
                </a:rPr>
                <a:t>在此添加标题</a:t>
              </a:r>
            </a:p>
          </p:txBody>
        </p:sp>
        <p:sp>
          <p:nvSpPr>
            <p:cNvPr id="106" name="文本框 105"/>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13" name="文本框 112"/>
          <p:cNvSpPr txBox="1"/>
          <p:nvPr/>
        </p:nvSpPr>
        <p:spPr>
          <a:xfrm>
            <a:off x="6910232" y="3345932"/>
            <a:ext cx="1301463" cy="369332"/>
          </a:xfrm>
          <a:prstGeom prst="rect">
            <a:avLst/>
          </a:prstGeom>
          <a:noFill/>
        </p:spPr>
        <p:txBody>
          <a:bodyPr wrap="square" rtlCol="0">
            <a:spAutoFit/>
          </a:bodyPr>
          <a:lstStyle/>
          <a:p>
            <a:pPr algn="ctr"/>
            <a:r>
              <a:rPr lang="en-US" altLang="zh-CN" sz="1600" dirty="0">
                <a:solidFill>
                  <a:srgbClr val="C65885"/>
                </a:solidFill>
                <a:latin typeface="微软雅黑" panose="020B0503020204020204" pitchFamily="34" charset="-122"/>
                <a:ea typeface="微软雅黑" panose="020B0503020204020204" pitchFamily="34" charset="-122"/>
              </a:rPr>
              <a:t>OPTION</a:t>
            </a:r>
            <a:r>
              <a:rPr lang="en-US" altLang="zh-CN" sz="1200" dirty="0">
                <a:solidFill>
                  <a:srgbClr val="C65885"/>
                </a:solidFill>
                <a:latin typeface="Impact" panose="020B0806030902050204" pitchFamily="34" charset="0"/>
                <a:ea typeface="微软雅黑" panose="020B0503020204020204" pitchFamily="34" charset="-122"/>
              </a:rPr>
              <a:t> </a:t>
            </a:r>
            <a:r>
              <a:rPr lang="en-US" altLang="zh-CN" dirty="0">
                <a:solidFill>
                  <a:srgbClr val="C65885"/>
                </a:solidFill>
                <a:latin typeface="Impact" panose="020B0806030902050204" pitchFamily="34" charset="0"/>
                <a:ea typeface="微软雅黑" panose="020B0503020204020204" pitchFamily="34" charset="-122"/>
              </a:rPr>
              <a:t>05</a:t>
            </a:r>
            <a:endParaRPr lang="zh-CN" altLang="en-US" dirty="0">
              <a:solidFill>
                <a:srgbClr val="C65885"/>
              </a:solidFill>
              <a:latin typeface="Impact" panose="020B0806030902050204" pitchFamily="34" charset="0"/>
              <a:ea typeface="微软雅黑" panose="020B0503020204020204" pitchFamily="34" charset="-122"/>
            </a:endParaRPr>
          </a:p>
        </p:txBody>
      </p:sp>
      <p:sp>
        <p:nvSpPr>
          <p:cNvPr id="114" name="文本框 113"/>
          <p:cNvSpPr txBox="1"/>
          <p:nvPr/>
        </p:nvSpPr>
        <p:spPr>
          <a:xfrm>
            <a:off x="4612544" y="2242054"/>
            <a:ext cx="1301463" cy="369332"/>
          </a:xfrm>
          <a:prstGeom prst="rect">
            <a:avLst/>
          </a:prstGeom>
          <a:noFill/>
        </p:spPr>
        <p:txBody>
          <a:bodyPr wrap="square" rtlCol="0">
            <a:spAutoFit/>
          </a:bodyPr>
          <a:lstStyle/>
          <a:p>
            <a:pPr algn="ctr"/>
            <a:r>
              <a:rPr lang="en-US" altLang="zh-CN" sz="1600" dirty="0">
                <a:solidFill>
                  <a:srgbClr val="01ACBE"/>
                </a:solidFill>
                <a:latin typeface="微软雅黑" panose="020B0503020204020204" pitchFamily="34" charset="-122"/>
                <a:ea typeface="微软雅黑" panose="020B0503020204020204" pitchFamily="34" charset="-122"/>
              </a:rPr>
              <a:t>OPTION</a:t>
            </a:r>
            <a:r>
              <a:rPr lang="en-US" altLang="zh-CN" sz="1200" dirty="0">
                <a:solidFill>
                  <a:srgbClr val="01ACBE"/>
                </a:solidFill>
                <a:latin typeface="Impact" panose="020B0806030902050204" pitchFamily="34" charset="0"/>
                <a:ea typeface="微软雅黑" panose="020B0503020204020204" pitchFamily="34" charset="-122"/>
              </a:rPr>
              <a:t> </a:t>
            </a:r>
            <a:r>
              <a:rPr lang="en-US" altLang="zh-CN" dirty="0">
                <a:solidFill>
                  <a:srgbClr val="01ACBE"/>
                </a:solidFill>
                <a:latin typeface="Impact" panose="020B0806030902050204" pitchFamily="34" charset="0"/>
                <a:ea typeface="微软雅黑" panose="020B0503020204020204" pitchFamily="34" charset="-122"/>
              </a:rPr>
              <a:t>01</a:t>
            </a:r>
            <a:endParaRPr lang="zh-CN" altLang="en-US" dirty="0">
              <a:solidFill>
                <a:srgbClr val="01ACBE"/>
              </a:solidFill>
              <a:latin typeface="Impact" panose="020B0806030902050204" pitchFamily="34" charset="0"/>
              <a:ea typeface="微软雅黑" panose="020B0503020204020204" pitchFamily="34" charset="-122"/>
            </a:endParaRPr>
          </a:p>
        </p:txBody>
      </p:sp>
      <p:sp>
        <p:nvSpPr>
          <p:cNvPr id="115" name="文本框 114"/>
          <p:cNvSpPr txBox="1"/>
          <p:nvPr/>
        </p:nvSpPr>
        <p:spPr>
          <a:xfrm>
            <a:off x="6225160" y="2242054"/>
            <a:ext cx="1301463" cy="369332"/>
          </a:xfrm>
          <a:prstGeom prst="rect">
            <a:avLst/>
          </a:prstGeom>
          <a:noFill/>
        </p:spPr>
        <p:txBody>
          <a:bodyPr wrap="square" rtlCol="0">
            <a:spAutoFit/>
          </a:bodyPr>
          <a:lstStyle/>
          <a:p>
            <a:pPr algn="ctr"/>
            <a:r>
              <a:rPr lang="en-US" altLang="zh-CN" sz="1600" dirty="0">
                <a:solidFill>
                  <a:srgbClr val="663A77"/>
                </a:solidFill>
                <a:latin typeface="微软雅黑" panose="020B0503020204020204" pitchFamily="34" charset="-122"/>
                <a:ea typeface="微软雅黑" panose="020B0503020204020204" pitchFamily="34" charset="-122"/>
              </a:rPr>
              <a:t>OPTION</a:t>
            </a:r>
            <a:r>
              <a:rPr lang="en-US" altLang="zh-CN" sz="1200" dirty="0">
                <a:solidFill>
                  <a:srgbClr val="663A77"/>
                </a:solidFill>
                <a:latin typeface="Impact" panose="020B0806030902050204" pitchFamily="34" charset="0"/>
                <a:ea typeface="微软雅黑" panose="020B0503020204020204" pitchFamily="34" charset="-122"/>
              </a:rPr>
              <a:t> </a:t>
            </a:r>
            <a:r>
              <a:rPr lang="en-US" altLang="zh-CN" dirty="0">
                <a:solidFill>
                  <a:srgbClr val="663A77"/>
                </a:solidFill>
                <a:latin typeface="Impact" panose="020B0806030902050204" pitchFamily="34" charset="0"/>
                <a:ea typeface="微软雅黑" panose="020B0503020204020204" pitchFamily="34" charset="-122"/>
              </a:rPr>
              <a:t>06</a:t>
            </a:r>
            <a:endParaRPr lang="zh-CN" altLang="en-US" dirty="0">
              <a:solidFill>
                <a:srgbClr val="663A77"/>
              </a:solidFill>
              <a:latin typeface="Impact" panose="020B0806030902050204" pitchFamily="34" charset="0"/>
              <a:ea typeface="微软雅黑" panose="020B0503020204020204" pitchFamily="34" charset="-122"/>
            </a:endParaRPr>
          </a:p>
        </p:txBody>
      </p:sp>
      <p:sp>
        <p:nvSpPr>
          <p:cNvPr id="116" name="文本框 115"/>
          <p:cNvSpPr txBox="1"/>
          <p:nvPr/>
        </p:nvSpPr>
        <p:spPr>
          <a:xfrm>
            <a:off x="4612544" y="4416011"/>
            <a:ext cx="1301463" cy="369332"/>
          </a:xfrm>
          <a:prstGeom prst="rect">
            <a:avLst/>
          </a:prstGeom>
          <a:noFill/>
        </p:spPr>
        <p:txBody>
          <a:bodyPr wrap="square" rtlCol="0">
            <a:spAutoFit/>
          </a:bodyPr>
          <a:lstStyle/>
          <a:p>
            <a:pPr algn="ctr"/>
            <a:r>
              <a:rPr lang="en-US" altLang="zh-CN" sz="1600" dirty="0">
                <a:solidFill>
                  <a:srgbClr val="E87071"/>
                </a:solidFill>
                <a:latin typeface="微软雅黑" panose="020B0503020204020204" pitchFamily="34" charset="-122"/>
                <a:ea typeface="微软雅黑" panose="020B0503020204020204" pitchFamily="34" charset="-122"/>
              </a:rPr>
              <a:t>OPTION</a:t>
            </a:r>
            <a:r>
              <a:rPr lang="en-US" altLang="zh-CN" sz="1200" dirty="0">
                <a:solidFill>
                  <a:srgbClr val="E87071"/>
                </a:solidFill>
                <a:latin typeface="Impact" panose="020B0806030902050204" pitchFamily="34" charset="0"/>
                <a:ea typeface="微软雅黑" panose="020B0503020204020204" pitchFamily="34" charset="-122"/>
              </a:rPr>
              <a:t> </a:t>
            </a:r>
            <a:r>
              <a:rPr lang="en-US" altLang="zh-CN" dirty="0">
                <a:solidFill>
                  <a:srgbClr val="E87071"/>
                </a:solidFill>
                <a:latin typeface="Impact" panose="020B0806030902050204" pitchFamily="34" charset="0"/>
                <a:ea typeface="微软雅黑" panose="020B0503020204020204" pitchFamily="34" charset="-122"/>
              </a:rPr>
              <a:t>03</a:t>
            </a:r>
            <a:endParaRPr lang="zh-CN" altLang="en-US" dirty="0">
              <a:solidFill>
                <a:srgbClr val="E87071"/>
              </a:solidFill>
              <a:latin typeface="Impact" panose="020B0806030902050204" pitchFamily="34" charset="0"/>
              <a:ea typeface="微软雅黑" panose="020B0503020204020204" pitchFamily="34" charset="-122"/>
            </a:endParaRPr>
          </a:p>
        </p:txBody>
      </p:sp>
      <p:sp>
        <p:nvSpPr>
          <p:cNvPr id="117" name="文本框 116"/>
          <p:cNvSpPr txBox="1"/>
          <p:nvPr/>
        </p:nvSpPr>
        <p:spPr>
          <a:xfrm>
            <a:off x="6225160" y="4416011"/>
            <a:ext cx="1301463" cy="369332"/>
          </a:xfrm>
          <a:prstGeom prst="rect">
            <a:avLst/>
          </a:prstGeom>
          <a:noFill/>
        </p:spPr>
        <p:txBody>
          <a:bodyPr wrap="square" rtlCol="0">
            <a:spAutoFit/>
          </a:bodyPr>
          <a:lstStyle/>
          <a:p>
            <a:pPr algn="ctr"/>
            <a:r>
              <a:rPr lang="en-US" altLang="zh-CN" sz="1600" dirty="0">
                <a:solidFill>
                  <a:srgbClr val="00AF92"/>
                </a:solidFill>
                <a:latin typeface="微软雅黑" panose="020B0503020204020204" pitchFamily="34" charset="-122"/>
                <a:ea typeface="微软雅黑" panose="020B0503020204020204" pitchFamily="34" charset="-122"/>
              </a:rPr>
              <a:t>OPTION</a:t>
            </a:r>
            <a:r>
              <a:rPr lang="en-US" altLang="zh-CN" sz="1200" dirty="0">
                <a:solidFill>
                  <a:srgbClr val="00AF92"/>
                </a:solidFill>
                <a:latin typeface="Impact" panose="020B0806030902050204" pitchFamily="34" charset="0"/>
                <a:ea typeface="微软雅黑" panose="020B0503020204020204" pitchFamily="34" charset="-122"/>
              </a:rPr>
              <a:t> </a:t>
            </a:r>
            <a:r>
              <a:rPr lang="en-US" altLang="zh-CN" dirty="0">
                <a:solidFill>
                  <a:srgbClr val="00AF92"/>
                </a:solidFill>
                <a:latin typeface="Impact" panose="020B0806030902050204" pitchFamily="34" charset="0"/>
                <a:ea typeface="微软雅黑" panose="020B0503020204020204" pitchFamily="34" charset="-122"/>
              </a:rPr>
              <a:t>04</a:t>
            </a:r>
            <a:endParaRPr lang="zh-CN" altLang="en-US" dirty="0">
              <a:solidFill>
                <a:srgbClr val="00AF92"/>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78" name="椭圆 145">
            <a:extLst>
              <a:ext uri="{FF2B5EF4-FFF2-40B4-BE49-F238E27FC236}">
                <a16:creationId xmlns:a16="http://schemas.microsoft.com/office/drawing/2014/main" id="{10720178-67CC-448B-A3E1-707F04A40BD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0" name="矩形 79">
            <a:extLst>
              <a:ext uri="{FF2B5EF4-FFF2-40B4-BE49-F238E27FC236}">
                <a16:creationId xmlns:a16="http://schemas.microsoft.com/office/drawing/2014/main" id="{6FD7D9F8-31CA-40F8-8FFF-5773B3D3D387}"/>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7147836"/>
      </p:ext>
    </p:extLst>
  </p:cSld>
  <p:clrMapOvr>
    <a:masterClrMapping/>
  </p:clrMapOvr>
  <p:transition spd="slow" advTm="300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smtClean="0">
                  <a:solidFill>
                    <a:prstClr val="white"/>
                  </a:solidFill>
                  <a:latin typeface="方正大黑_GBK" panose="03000509000000000000" pitchFamily="65" charset="-122"/>
                  <a:ea typeface="方正大黑_GBK" panose="03000509000000000000" pitchFamily="65" charset="-122"/>
                </a:rPr>
                <a:t>囚徒</a:t>
              </a:r>
              <a:r>
                <a:rPr lang="zh-TW" altLang="en-US" sz="3500" dirty="0">
                  <a:solidFill>
                    <a:prstClr val="white"/>
                  </a:solidFill>
                  <a:latin typeface="方正大黑_GBK" panose="03000509000000000000" pitchFamily="65" charset="-122"/>
                  <a:ea typeface="方正大黑_GBK" panose="03000509000000000000" pitchFamily="65" charset="-122"/>
                </a:rPr>
                <a:t>困局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懦夫賽局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協調賽局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r>
              <a:rPr lang="en-US" altLang="zh-CN" sz="2000" b="1" dirty="0" smtClean="0">
                <a:latin typeface="Segoe UI Light" pitchFamily="34" charset="0"/>
                <a:ea typeface="专业字体设计服务/WWW.ZTSGC.COM/" pitchFamily="2" charset="-122"/>
              </a:rPr>
              <a:t>1</a:t>
            </a:r>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99C5168F-E955-48CA-B015-3DE434882EF2}"/>
              </a:ext>
            </a:extLst>
          </p:cNvPr>
          <p:cNvSpPr txBox="1"/>
          <p:nvPr/>
        </p:nvSpPr>
        <p:spPr>
          <a:xfrm>
            <a:off x="3793084" y="5454468"/>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a:t>
            </a:r>
            <a:r>
              <a:rPr lang="zh-TW" altLang="en-US" sz="6600" spc="-150" dirty="0" smtClean="0">
                <a:solidFill>
                  <a:srgbClr val="002060"/>
                </a:solidFill>
                <a:latin typeface="王漢宗顏楷體繁" panose="02000500000000000000" pitchFamily="2" charset="-120"/>
                <a:ea typeface="王漢宗顏楷體繁" panose="02000500000000000000" pitchFamily="2" charset="-120"/>
              </a:rPr>
              <a:t>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159814861"/>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简约对比关系图表</a:t>
            </a: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709578682"/>
      </p:ext>
    </p:extLst>
  </p:cSld>
  <p:clrMapOvr>
    <a:masterClrMapping/>
  </p:clrMapOvr>
  <p:transition spd="slow" advTm="3000">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81712" y="3780116"/>
            <a:ext cx="7639050" cy="972118"/>
          </a:xfrm>
          <a:prstGeom prst="ellipse">
            <a:avLst/>
          </a:prstGeom>
          <a:gradFill flip="none" rotWithShape="1">
            <a:gsLst>
              <a:gs pos="27000">
                <a:schemeClr val="tx1">
                  <a:alpha val="49000"/>
                </a:schemeClr>
              </a:gs>
              <a:gs pos="0">
                <a:schemeClr val="tx1">
                  <a:lumMod val="100000"/>
                  <a:alpha val="60000"/>
                </a:schemeClr>
              </a:gs>
              <a:gs pos="54000">
                <a:schemeClr val="tx1">
                  <a:alpha val="28000"/>
                </a:schemeClr>
              </a:gs>
              <a:gs pos="100000">
                <a:srgbClr val="D7D7D7">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5" name="组合 24"/>
          <p:cNvGrpSpPr/>
          <p:nvPr/>
        </p:nvGrpSpPr>
        <p:grpSpPr>
          <a:xfrm>
            <a:off x="3046383" y="916039"/>
            <a:ext cx="6074936" cy="3585517"/>
            <a:chOff x="1852931" y="2085340"/>
            <a:chExt cx="6651625" cy="3925888"/>
          </a:xfrm>
        </p:grpSpPr>
        <p:sp>
          <p:nvSpPr>
            <p:cNvPr id="7" name="Freeform 10"/>
            <p:cNvSpPr>
              <a:spLocks/>
            </p:cNvSpPr>
            <p:nvPr/>
          </p:nvSpPr>
          <p:spPr bwMode="auto">
            <a:xfrm>
              <a:off x="1852931" y="4161790"/>
              <a:ext cx="923925" cy="496888"/>
            </a:xfrm>
            <a:custGeom>
              <a:avLst/>
              <a:gdLst>
                <a:gd name="T0" fmla="*/ 433 w 582"/>
                <a:gd name="T1" fmla="*/ 64 h 313"/>
                <a:gd name="T2" fmla="*/ 582 w 582"/>
                <a:gd name="T3" fmla="*/ 0 h 313"/>
                <a:gd name="T4" fmla="*/ 579 w 582"/>
                <a:gd name="T5" fmla="*/ 15 h 313"/>
                <a:gd name="T6" fmla="*/ 210 w 582"/>
                <a:gd name="T7" fmla="*/ 232 h 313"/>
                <a:gd name="T8" fmla="*/ 19 w 582"/>
                <a:gd name="T9" fmla="*/ 313 h 313"/>
                <a:gd name="T10" fmla="*/ 0 w 582"/>
                <a:gd name="T11" fmla="*/ 308 h 313"/>
                <a:gd name="T12" fmla="*/ 433 w 582"/>
                <a:gd name="T13" fmla="*/ 64 h 313"/>
              </a:gdLst>
              <a:ahLst/>
              <a:cxnLst>
                <a:cxn ang="0">
                  <a:pos x="T0" y="T1"/>
                </a:cxn>
                <a:cxn ang="0">
                  <a:pos x="T2" y="T3"/>
                </a:cxn>
                <a:cxn ang="0">
                  <a:pos x="T4" y="T5"/>
                </a:cxn>
                <a:cxn ang="0">
                  <a:pos x="T6" y="T7"/>
                </a:cxn>
                <a:cxn ang="0">
                  <a:pos x="T8" y="T9"/>
                </a:cxn>
                <a:cxn ang="0">
                  <a:pos x="T10" y="T11"/>
                </a:cxn>
                <a:cxn ang="0">
                  <a:pos x="T12" y="T13"/>
                </a:cxn>
              </a:cxnLst>
              <a:rect l="0" t="0" r="r" b="b"/>
              <a:pathLst>
                <a:path w="582" h="313">
                  <a:moveTo>
                    <a:pt x="433" y="64"/>
                  </a:moveTo>
                  <a:lnTo>
                    <a:pt x="582" y="0"/>
                  </a:lnTo>
                  <a:lnTo>
                    <a:pt x="579" y="15"/>
                  </a:lnTo>
                  <a:lnTo>
                    <a:pt x="210" y="232"/>
                  </a:lnTo>
                  <a:lnTo>
                    <a:pt x="19" y="313"/>
                  </a:lnTo>
                  <a:lnTo>
                    <a:pt x="0" y="308"/>
                  </a:lnTo>
                  <a:lnTo>
                    <a:pt x="433" y="64"/>
                  </a:lnTo>
                  <a:close/>
                </a:path>
              </a:pathLst>
            </a:custGeom>
            <a:solidFill>
              <a:srgbClr val="FFA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11"/>
            <p:cNvSpPr>
              <a:spLocks/>
            </p:cNvSpPr>
            <p:nvPr/>
          </p:nvSpPr>
          <p:spPr bwMode="auto">
            <a:xfrm>
              <a:off x="1852931" y="4512628"/>
              <a:ext cx="1363663" cy="1108075"/>
            </a:xfrm>
            <a:custGeom>
              <a:avLst/>
              <a:gdLst>
                <a:gd name="T0" fmla="*/ 363 w 363"/>
                <a:gd name="T1" fmla="*/ 236 h 295"/>
                <a:gd name="T2" fmla="*/ 360 w 363"/>
                <a:gd name="T3" fmla="*/ 228 h 295"/>
                <a:gd name="T4" fmla="*/ 94 w 363"/>
                <a:gd name="T5" fmla="*/ 2 h 295"/>
                <a:gd name="T6" fmla="*/ 85 w 363"/>
                <a:gd name="T7" fmla="*/ 0 h 295"/>
                <a:gd name="T8" fmla="*/ 0 w 363"/>
                <a:gd name="T9" fmla="*/ 37 h 295"/>
                <a:gd name="T10" fmla="*/ 312 w 363"/>
                <a:gd name="T11" fmla="*/ 295 h 295"/>
                <a:gd name="T12" fmla="*/ 363 w 363"/>
                <a:gd name="T13" fmla="*/ 236 h 295"/>
              </a:gdLst>
              <a:ahLst/>
              <a:cxnLst>
                <a:cxn ang="0">
                  <a:pos x="T0" y="T1"/>
                </a:cxn>
                <a:cxn ang="0">
                  <a:pos x="T2" y="T3"/>
                </a:cxn>
                <a:cxn ang="0">
                  <a:pos x="T4" y="T5"/>
                </a:cxn>
                <a:cxn ang="0">
                  <a:pos x="T6" y="T7"/>
                </a:cxn>
                <a:cxn ang="0">
                  <a:pos x="T8" y="T9"/>
                </a:cxn>
                <a:cxn ang="0">
                  <a:pos x="T10" y="T11"/>
                </a:cxn>
                <a:cxn ang="0">
                  <a:pos x="T12" y="T13"/>
                </a:cxn>
              </a:cxnLst>
              <a:rect l="0" t="0" r="r" b="b"/>
              <a:pathLst>
                <a:path w="363" h="295">
                  <a:moveTo>
                    <a:pt x="363" y="236"/>
                  </a:moveTo>
                  <a:cubicBezTo>
                    <a:pt x="362" y="233"/>
                    <a:pt x="361" y="231"/>
                    <a:pt x="360" y="228"/>
                  </a:cubicBezTo>
                  <a:cubicBezTo>
                    <a:pt x="261" y="172"/>
                    <a:pt x="165" y="97"/>
                    <a:pt x="94" y="2"/>
                  </a:cubicBezTo>
                  <a:cubicBezTo>
                    <a:pt x="85" y="0"/>
                    <a:pt x="85" y="0"/>
                    <a:pt x="85" y="0"/>
                  </a:cubicBezTo>
                  <a:cubicBezTo>
                    <a:pt x="0" y="37"/>
                    <a:pt x="0" y="37"/>
                    <a:pt x="0" y="37"/>
                  </a:cubicBezTo>
                  <a:cubicBezTo>
                    <a:pt x="84" y="149"/>
                    <a:pt x="187" y="231"/>
                    <a:pt x="312" y="295"/>
                  </a:cubicBezTo>
                  <a:cubicBezTo>
                    <a:pt x="329" y="275"/>
                    <a:pt x="346" y="255"/>
                    <a:pt x="363" y="236"/>
                  </a:cubicBezTo>
                  <a:close/>
                </a:path>
              </a:pathLst>
            </a:custGeom>
            <a:solidFill>
              <a:srgbClr val="FFA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12"/>
            <p:cNvSpPr>
              <a:spLocks/>
            </p:cNvSpPr>
            <p:nvPr/>
          </p:nvSpPr>
          <p:spPr bwMode="auto">
            <a:xfrm>
              <a:off x="2172018" y="4161790"/>
              <a:ext cx="1325563" cy="1236663"/>
            </a:xfrm>
            <a:custGeom>
              <a:avLst/>
              <a:gdLst>
                <a:gd name="T0" fmla="*/ 353 w 353"/>
                <a:gd name="T1" fmla="*/ 172 h 329"/>
                <a:gd name="T2" fmla="*/ 161 w 353"/>
                <a:gd name="T3" fmla="*/ 0 h 329"/>
                <a:gd name="T4" fmla="*/ 0 w 353"/>
                <a:gd name="T5" fmla="*/ 93 h 329"/>
                <a:gd name="T6" fmla="*/ 278 w 353"/>
                <a:gd name="T7" fmla="*/ 329 h 329"/>
                <a:gd name="T8" fmla="*/ 353 w 353"/>
                <a:gd name="T9" fmla="*/ 172 h 329"/>
              </a:gdLst>
              <a:ahLst/>
              <a:cxnLst>
                <a:cxn ang="0">
                  <a:pos x="T0" y="T1"/>
                </a:cxn>
                <a:cxn ang="0">
                  <a:pos x="T2" y="T3"/>
                </a:cxn>
                <a:cxn ang="0">
                  <a:pos x="T4" y="T5"/>
                </a:cxn>
                <a:cxn ang="0">
                  <a:pos x="T6" y="T7"/>
                </a:cxn>
                <a:cxn ang="0">
                  <a:pos x="T8" y="T9"/>
                </a:cxn>
              </a:cxnLst>
              <a:rect l="0" t="0" r="r" b="b"/>
              <a:pathLst>
                <a:path w="353" h="329">
                  <a:moveTo>
                    <a:pt x="353" y="172"/>
                  </a:moveTo>
                  <a:cubicBezTo>
                    <a:pt x="278" y="129"/>
                    <a:pt x="211" y="72"/>
                    <a:pt x="161" y="0"/>
                  </a:cubicBezTo>
                  <a:cubicBezTo>
                    <a:pt x="107" y="31"/>
                    <a:pt x="54" y="62"/>
                    <a:pt x="0" y="93"/>
                  </a:cubicBezTo>
                  <a:cubicBezTo>
                    <a:pt x="72" y="191"/>
                    <a:pt x="167" y="271"/>
                    <a:pt x="278" y="329"/>
                  </a:cubicBezTo>
                  <a:cubicBezTo>
                    <a:pt x="303" y="276"/>
                    <a:pt x="328" y="224"/>
                    <a:pt x="353" y="172"/>
                  </a:cubicBezTo>
                  <a:close/>
                </a:path>
              </a:pathLst>
            </a:custGeom>
            <a:gradFill>
              <a:gsLst>
                <a:gs pos="0">
                  <a:srgbClr val="FF9801"/>
                </a:gs>
                <a:gs pos="100000">
                  <a:srgbClr val="FFB953"/>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3"/>
            <p:cNvSpPr>
              <a:spLocks/>
            </p:cNvSpPr>
            <p:nvPr/>
          </p:nvSpPr>
          <p:spPr bwMode="auto">
            <a:xfrm>
              <a:off x="3208656" y="4872990"/>
              <a:ext cx="420688" cy="833438"/>
            </a:xfrm>
            <a:custGeom>
              <a:avLst/>
              <a:gdLst>
                <a:gd name="T0" fmla="*/ 180 w 265"/>
                <a:gd name="T1" fmla="*/ 104 h 525"/>
                <a:gd name="T2" fmla="*/ 258 w 265"/>
                <a:gd name="T3" fmla="*/ 0 h 525"/>
                <a:gd name="T4" fmla="*/ 265 w 265"/>
                <a:gd name="T5" fmla="*/ 21 h 525"/>
                <a:gd name="T6" fmla="*/ 128 w 265"/>
                <a:gd name="T7" fmla="*/ 388 h 525"/>
                <a:gd name="T8" fmla="*/ 28 w 265"/>
                <a:gd name="T9" fmla="*/ 518 h 525"/>
                <a:gd name="T10" fmla="*/ 0 w 265"/>
                <a:gd name="T11" fmla="*/ 525 h 525"/>
                <a:gd name="T12" fmla="*/ 180 w 265"/>
                <a:gd name="T13" fmla="*/ 104 h 525"/>
              </a:gdLst>
              <a:ahLst/>
              <a:cxnLst>
                <a:cxn ang="0">
                  <a:pos x="T0" y="T1"/>
                </a:cxn>
                <a:cxn ang="0">
                  <a:pos x="T2" y="T3"/>
                </a:cxn>
                <a:cxn ang="0">
                  <a:pos x="T4" y="T5"/>
                </a:cxn>
                <a:cxn ang="0">
                  <a:pos x="T6" y="T7"/>
                </a:cxn>
                <a:cxn ang="0">
                  <a:pos x="T8" y="T9"/>
                </a:cxn>
                <a:cxn ang="0">
                  <a:pos x="T10" y="T11"/>
                </a:cxn>
                <a:cxn ang="0">
                  <a:pos x="T12" y="T13"/>
                </a:cxn>
              </a:cxnLst>
              <a:rect l="0" t="0" r="r" b="b"/>
              <a:pathLst>
                <a:path w="265" h="525">
                  <a:moveTo>
                    <a:pt x="180" y="104"/>
                  </a:moveTo>
                  <a:lnTo>
                    <a:pt x="258" y="0"/>
                  </a:lnTo>
                  <a:lnTo>
                    <a:pt x="265" y="21"/>
                  </a:lnTo>
                  <a:lnTo>
                    <a:pt x="128" y="388"/>
                  </a:lnTo>
                  <a:lnTo>
                    <a:pt x="28" y="518"/>
                  </a:lnTo>
                  <a:lnTo>
                    <a:pt x="0" y="525"/>
                  </a:lnTo>
                  <a:lnTo>
                    <a:pt x="180" y="104"/>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4"/>
            <p:cNvSpPr>
              <a:spLocks/>
            </p:cNvSpPr>
            <p:nvPr/>
          </p:nvSpPr>
          <p:spPr bwMode="auto">
            <a:xfrm>
              <a:off x="3208656" y="5461953"/>
              <a:ext cx="1490663" cy="549275"/>
            </a:xfrm>
            <a:custGeom>
              <a:avLst/>
              <a:gdLst>
                <a:gd name="T0" fmla="*/ 0 w 397"/>
                <a:gd name="T1" fmla="*/ 65 h 146"/>
                <a:gd name="T2" fmla="*/ 46 w 397"/>
                <a:gd name="T3" fmla="*/ 4 h 146"/>
                <a:gd name="T4" fmla="*/ 59 w 397"/>
                <a:gd name="T5" fmla="*/ 0 h 146"/>
                <a:gd name="T6" fmla="*/ 389 w 397"/>
                <a:gd name="T7" fmla="*/ 73 h 146"/>
                <a:gd name="T8" fmla="*/ 397 w 397"/>
                <a:gd name="T9" fmla="*/ 81 h 146"/>
                <a:gd name="T10" fmla="*/ 390 w 397"/>
                <a:gd name="T11" fmla="*/ 146 h 146"/>
                <a:gd name="T12" fmla="*/ 0 w 397"/>
                <a:gd name="T13" fmla="*/ 65 h 146"/>
              </a:gdLst>
              <a:ahLst/>
              <a:cxnLst>
                <a:cxn ang="0">
                  <a:pos x="T0" y="T1"/>
                </a:cxn>
                <a:cxn ang="0">
                  <a:pos x="T2" y="T3"/>
                </a:cxn>
                <a:cxn ang="0">
                  <a:pos x="T4" y="T5"/>
                </a:cxn>
                <a:cxn ang="0">
                  <a:pos x="T6" y="T7"/>
                </a:cxn>
                <a:cxn ang="0">
                  <a:pos x="T8" y="T9"/>
                </a:cxn>
                <a:cxn ang="0">
                  <a:pos x="T10" y="T11"/>
                </a:cxn>
                <a:cxn ang="0">
                  <a:pos x="T12" y="T13"/>
                </a:cxn>
              </a:cxnLst>
              <a:rect l="0" t="0" r="r" b="b"/>
              <a:pathLst>
                <a:path w="397" h="146">
                  <a:moveTo>
                    <a:pt x="0" y="65"/>
                  </a:moveTo>
                  <a:cubicBezTo>
                    <a:pt x="46" y="4"/>
                    <a:pt x="46" y="4"/>
                    <a:pt x="46" y="4"/>
                  </a:cubicBezTo>
                  <a:cubicBezTo>
                    <a:pt x="51" y="2"/>
                    <a:pt x="55" y="1"/>
                    <a:pt x="59" y="0"/>
                  </a:cubicBezTo>
                  <a:cubicBezTo>
                    <a:pt x="165" y="45"/>
                    <a:pt x="265" y="68"/>
                    <a:pt x="389" y="73"/>
                  </a:cubicBezTo>
                  <a:cubicBezTo>
                    <a:pt x="392" y="76"/>
                    <a:pt x="395" y="78"/>
                    <a:pt x="397" y="81"/>
                  </a:cubicBezTo>
                  <a:cubicBezTo>
                    <a:pt x="395" y="103"/>
                    <a:pt x="392" y="124"/>
                    <a:pt x="390" y="146"/>
                  </a:cubicBezTo>
                  <a:cubicBezTo>
                    <a:pt x="254" y="146"/>
                    <a:pt x="117" y="117"/>
                    <a:pt x="0" y="65"/>
                  </a:cubicBezTo>
                  <a:close/>
                </a:path>
              </a:pathLst>
            </a:custGeom>
            <a:solidFill>
              <a:srgbClr val="019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5"/>
            <p:cNvSpPr>
              <a:spLocks/>
            </p:cNvSpPr>
            <p:nvPr/>
          </p:nvSpPr>
          <p:spPr bwMode="auto">
            <a:xfrm>
              <a:off x="3381693" y="4872990"/>
              <a:ext cx="1317625" cy="893763"/>
            </a:xfrm>
            <a:custGeom>
              <a:avLst/>
              <a:gdLst>
                <a:gd name="T0" fmla="*/ 316 w 351"/>
                <a:gd name="T1" fmla="*/ 63 h 238"/>
                <a:gd name="T2" fmla="*/ 351 w 351"/>
                <a:gd name="T3" fmla="*/ 238 h 238"/>
                <a:gd name="T4" fmla="*/ 0 w 351"/>
                <a:gd name="T5" fmla="*/ 161 h 238"/>
                <a:gd name="T6" fmla="*/ 63 w 351"/>
                <a:gd name="T7" fmla="*/ 0 h 238"/>
                <a:gd name="T8" fmla="*/ 316 w 351"/>
                <a:gd name="T9" fmla="*/ 63 h 238"/>
              </a:gdLst>
              <a:ahLst/>
              <a:cxnLst>
                <a:cxn ang="0">
                  <a:pos x="T0" y="T1"/>
                </a:cxn>
                <a:cxn ang="0">
                  <a:pos x="T2" y="T3"/>
                </a:cxn>
                <a:cxn ang="0">
                  <a:pos x="T4" y="T5"/>
                </a:cxn>
                <a:cxn ang="0">
                  <a:pos x="T6" y="T7"/>
                </a:cxn>
                <a:cxn ang="0">
                  <a:pos x="T8" y="T9"/>
                </a:cxn>
              </a:cxnLst>
              <a:rect l="0" t="0" r="r" b="b"/>
              <a:pathLst>
                <a:path w="351" h="238">
                  <a:moveTo>
                    <a:pt x="316" y="63"/>
                  </a:moveTo>
                  <a:cubicBezTo>
                    <a:pt x="328" y="121"/>
                    <a:pt x="340" y="180"/>
                    <a:pt x="351" y="238"/>
                  </a:cubicBezTo>
                  <a:cubicBezTo>
                    <a:pt x="228" y="234"/>
                    <a:pt x="120" y="214"/>
                    <a:pt x="0" y="161"/>
                  </a:cubicBezTo>
                  <a:cubicBezTo>
                    <a:pt x="21" y="107"/>
                    <a:pt x="42" y="53"/>
                    <a:pt x="63" y="0"/>
                  </a:cubicBezTo>
                  <a:cubicBezTo>
                    <a:pt x="149" y="39"/>
                    <a:pt x="218" y="56"/>
                    <a:pt x="316" y="63"/>
                  </a:cubicBezTo>
                  <a:close/>
                </a:path>
              </a:pathLst>
            </a:custGeom>
            <a:gradFill>
              <a:gsLst>
                <a:gs pos="0">
                  <a:srgbClr val="01A9BB"/>
                </a:gs>
                <a:gs pos="100000">
                  <a:srgbClr val="01CFE5"/>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6"/>
            <p:cNvSpPr>
              <a:spLocks/>
            </p:cNvSpPr>
            <p:nvPr/>
          </p:nvSpPr>
          <p:spPr bwMode="auto">
            <a:xfrm>
              <a:off x="4688206" y="5109528"/>
              <a:ext cx="222250" cy="896938"/>
            </a:xfrm>
            <a:custGeom>
              <a:avLst/>
              <a:gdLst>
                <a:gd name="T0" fmla="*/ 5 w 140"/>
                <a:gd name="T1" fmla="*/ 0 h 565"/>
                <a:gd name="T2" fmla="*/ 21 w 140"/>
                <a:gd name="T3" fmla="*/ 9 h 565"/>
                <a:gd name="T4" fmla="*/ 140 w 140"/>
                <a:gd name="T5" fmla="*/ 412 h 565"/>
                <a:gd name="T6" fmla="*/ 130 w 140"/>
                <a:gd name="T7" fmla="*/ 546 h 565"/>
                <a:gd name="T8" fmla="*/ 109 w 140"/>
                <a:gd name="T9" fmla="*/ 565 h 565"/>
                <a:gd name="T10" fmla="*/ 0 w 140"/>
                <a:gd name="T11" fmla="*/ 118 h 565"/>
                <a:gd name="T12" fmla="*/ 5 w 140"/>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140" h="565">
                  <a:moveTo>
                    <a:pt x="5" y="0"/>
                  </a:moveTo>
                  <a:lnTo>
                    <a:pt x="21" y="9"/>
                  </a:lnTo>
                  <a:lnTo>
                    <a:pt x="140" y="412"/>
                  </a:lnTo>
                  <a:lnTo>
                    <a:pt x="130" y="546"/>
                  </a:lnTo>
                  <a:lnTo>
                    <a:pt x="109" y="565"/>
                  </a:lnTo>
                  <a:lnTo>
                    <a:pt x="0" y="118"/>
                  </a:lnTo>
                  <a:lnTo>
                    <a:pt x="5" y="0"/>
                  </a:lnTo>
                  <a:close/>
                </a:path>
              </a:pathLst>
            </a:custGeom>
            <a:solidFill>
              <a:srgbClr val="DE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17"/>
            <p:cNvSpPr>
              <a:spLocks/>
            </p:cNvSpPr>
            <p:nvPr/>
          </p:nvSpPr>
          <p:spPr bwMode="auto">
            <a:xfrm>
              <a:off x="4861243" y="5477828"/>
              <a:ext cx="1333500" cy="528638"/>
            </a:xfrm>
            <a:custGeom>
              <a:avLst/>
              <a:gdLst>
                <a:gd name="T0" fmla="*/ 329 w 355"/>
                <a:gd name="T1" fmla="*/ 1 h 141"/>
                <a:gd name="T2" fmla="*/ 355 w 355"/>
                <a:gd name="T3" fmla="*/ 56 h 141"/>
                <a:gd name="T4" fmla="*/ 0 w 355"/>
                <a:gd name="T5" fmla="*/ 141 h 141"/>
                <a:gd name="T6" fmla="*/ 4 w 355"/>
                <a:gd name="T7" fmla="*/ 76 h 141"/>
                <a:gd name="T8" fmla="*/ 11 w 355"/>
                <a:gd name="T9" fmla="*/ 69 h 141"/>
                <a:gd name="T10" fmla="*/ 318 w 355"/>
                <a:gd name="T11" fmla="*/ 0 h 141"/>
                <a:gd name="T12" fmla="*/ 329 w 355"/>
                <a:gd name="T13" fmla="*/ 1 h 141"/>
              </a:gdLst>
              <a:ahLst/>
              <a:cxnLst>
                <a:cxn ang="0">
                  <a:pos x="T0" y="T1"/>
                </a:cxn>
                <a:cxn ang="0">
                  <a:pos x="T2" y="T3"/>
                </a:cxn>
                <a:cxn ang="0">
                  <a:pos x="T4" y="T5"/>
                </a:cxn>
                <a:cxn ang="0">
                  <a:pos x="T6" y="T7"/>
                </a:cxn>
                <a:cxn ang="0">
                  <a:pos x="T8" y="T9"/>
                </a:cxn>
                <a:cxn ang="0">
                  <a:pos x="T10" y="T11"/>
                </a:cxn>
                <a:cxn ang="0">
                  <a:pos x="T12" y="T13"/>
                </a:cxn>
              </a:cxnLst>
              <a:rect l="0" t="0" r="r" b="b"/>
              <a:pathLst>
                <a:path w="355" h="141">
                  <a:moveTo>
                    <a:pt x="329" y="1"/>
                  </a:moveTo>
                  <a:cubicBezTo>
                    <a:pt x="338" y="20"/>
                    <a:pt x="346" y="38"/>
                    <a:pt x="355" y="56"/>
                  </a:cubicBezTo>
                  <a:cubicBezTo>
                    <a:pt x="233" y="110"/>
                    <a:pt x="126" y="134"/>
                    <a:pt x="0" y="141"/>
                  </a:cubicBezTo>
                  <a:cubicBezTo>
                    <a:pt x="1" y="120"/>
                    <a:pt x="3" y="98"/>
                    <a:pt x="4" y="76"/>
                  </a:cubicBezTo>
                  <a:cubicBezTo>
                    <a:pt x="6" y="74"/>
                    <a:pt x="9" y="72"/>
                    <a:pt x="11" y="69"/>
                  </a:cubicBezTo>
                  <a:cubicBezTo>
                    <a:pt x="125" y="65"/>
                    <a:pt x="229" y="37"/>
                    <a:pt x="318" y="0"/>
                  </a:cubicBezTo>
                  <a:cubicBezTo>
                    <a:pt x="322" y="1"/>
                    <a:pt x="326" y="1"/>
                    <a:pt x="329" y="1"/>
                  </a:cubicBezTo>
                  <a:close/>
                </a:path>
              </a:pathLst>
            </a:custGeom>
            <a:solidFill>
              <a:srgbClr val="E2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18"/>
            <p:cNvSpPr>
              <a:spLocks/>
            </p:cNvSpPr>
            <p:nvPr/>
          </p:nvSpPr>
          <p:spPr bwMode="auto">
            <a:xfrm>
              <a:off x="4696143" y="4920615"/>
              <a:ext cx="1400175" cy="842963"/>
            </a:xfrm>
            <a:custGeom>
              <a:avLst/>
              <a:gdLst>
                <a:gd name="T0" fmla="*/ 242 w 373"/>
                <a:gd name="T1" fmla="*/ 0 h 224"/>
                <a:gd name="T2" fmla="*/ 373 w 373"/>
                <a:gd name="T3" fmla="*/ 149 h 224"/>
                <a:gd name="T4" fmla="*/ 48 w 373"/>
                <a:gd name="T5" fmla="*/ 224 h 224"/>
                <a:gd name="T6" fmla="*/ 0 w 373"/>
                <a:gd name="T7" fmla="*/ 50 h 224"/>
                <a:gd name="T8" fmla="*/ 242 w 373"/>
                <a:gd name="T9" fmla="*/ 0 h 224"/>
              </a:gdLst>
              <a:ahLst/>
              <a:cxnLst>
                <a:cxn ang="0">
                  <a:pos x="T0" y="T1"/>
                </a:cxn>
                <a:cxn ang="0">
                  <a:pos x="T2" y="T3"/>
                </a:cxn>
                <a:cxn ang="0">
                  <a:pos x="T4" y="T5"/>
                </a:cxn>
                <a:cxn ang="0">
                  <a:pos x="T6" y="T7"/>
                </a:cxn>
                <a:cxn ang="0">
                  <a:pos x="T8" y="T9"/>
                </a:cxn>
              </a:cxnLst>
              <a:rect l="0" t="0" r="r" b="b"/>
              <a:pathLst>
                <a:path w="373" h="224">
                  <a:moveTo>
                    <a:pt x="242" y="0"/>
                  </a:moveTo>
                  <a:cubicBezTo>
                    <a:pt x="286" y="49"/>
                    <a:pt x="330" y="99"/>
                    <a:pt x="373" y="149"/>
                  </a:cubicBezTo>
                  <a:cubicBezTo>
                    <a:pt x="266" y="196"/>
                    <a:pt x="179" y="218"/>
                    <a:pt x="48" y="224"/>
                  </a:cubicBezTo>
                  <a:cubicBezTo>
                    <a:pt x="32" y="166"/>
                    <a:pt x="16" y="108"/>
                    <a:pt x="0" y="50"/>
                  </a:cubicBezTo>
                  <a:cubicBezTo>
                    <a:pt x="92" y="46"/>
                    <a:pt x="164" y="32"/>
                    <a:pt x="242" y="0"/>
                  </a:cubicBezTo>
                  <a:close/>
                </a:path>
              </a:pathLst>
            </a:custGeom>
            <a:gradFill>
              <a:gsLst>
                <a:gs pos="0">
                  <a:srgbClr val="E24A4A"/>
                </a:gs>
                <a:gs pos="100000">
                  <a:srgbClr val="E87272"/>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9"/>
            <p:cNvSpPr>
              <a:spLocks/>
            </p:cNvSpPr>
            <p:nvPr/>
          </p:nvSpPr>
          <p:spPr bwMode="auto">
            <a:xfrm>
              <a:off x="5716906" y="4868228"/>
              <a:ext cx="649288" cy="741363"/>
            </a:xfrm>
            <a:custGeom>
              <a:avLst/>
              <a:gdLst>
                <a:gd name="T0" fmla="*/ 0 w 409"/>
                <a:gd name="T1" fmla="*/ 0 h 467"/>
                <a:gd name="T2" fmla="*/ 24 w 409"/>
                <a:gd name="T3" fmla="*/ 3 h 467"/>
                <a:gd name="T4" fmla="*/ 355 w 409"/>
                <a:gd name="T5" fmla="*/ 329 h 467"/>
                <a:gd name="T6" fmla="*/ 409 w 409"/>
                <a:gd name="T7" fmla="*/ 438 h 467"/>
                <a:gd name="T8" fmla="*/ 402 w 409"/>
                <a:gd name="T9" fmla="*/ 467 h 467"/>
                <a:gd name="T10" fmla="*/ 55 w 409"/>
                <a:gd name="T11" fmla="*/ 97 h 467"/>
                <a:gd name="T12" fmla="*/ 0 w 40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409" h="467">
                  <a:moveTo>
                    <a:pt x="0" y="0"/>
                  </a:moveTo>
                  <a:lnTo>
                    <a:pt x="24" y="3"/>
                  </a:lnTo>
                  <a:lnTo>
                    <a:pt x="355" y="329"/>
                  </a:lnTo>
                  <a:lnTo>
                    <a:pt x="409" y="438"/>
                  </a:lnTo>
                  <a:lnTo>
                    <a:pt x="402" y="467"/>
                  </a:lnTo>
                  <a:lnTo>
                    <a:pt x="55" y="97"/>
                  </a:lnTo>
                  <a:lnTo>
                    <a:pt x="0" y="0"/>
                  </a:lnTo>
                  <a:close/>
                </a:path>
              </a:pathLst>
            </a:custGeom>
            <a:solidFill>
              <a:srgbClr val="48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20"/>
            <p:cNvSpPr>
              <a:spLocks/>
            </p:cNvSpPr>
            <p:nvPr/>
          </p:nvSpPr>
          <p:spPr bwMode="auto">
            <a:xfrm>
              <a:off x="6247131" y="4684078"/>
              <a:ext cx="1092200" cy="925513"/>
            </a:xfrm>
            <a:custGeom>
              <a:avLst/>
              <a:gdLst>
                <a:gd name="T0" fmla="*/ 29 w 291"/>
                <a:gd name="T1" fmla="*/ 246 h 246"/>
                <a:gd name="T2" fmla="*/ 0 w 291"/>
                <a:gd name="T3" fmla="*/ 193 h 246"/>
                <a:gd name="T4" fmla="*/ 1 w 291"/>
                <a:gd name="T5" fmla="*/ 181 h 246"/>
                <a:gd name="T6" fmla="*/ 229 w 291"/>
                <a:gd name="T7" fmla="*/ 1 h 246"/>
                <a:gd name="T8" fmla="*/ 241 w 291"/>
                <a:gd name="T9" fmla="*/ 0 h 246"/>
                <a:gd name="T10" fmla="*/ 291 w 291"/>
                <a:gd name="T11" fmla="*/ 34 h 246"/>
                <a:gd name="T12" fmla="*/ 29 w 29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91" h="246">
                  <a:moveTo>
                    <a:pt x="29" y="246"/>
                  </a:moveTo>
                  <a:cubicBezTo>
                    <a:pt x="19" y="229"/>
                    <a:pt x="10" y="211"/>
                    <a:pt x="0" y="193"/>
                  </a:cubicBezTo>
                  <a:cubicBezTo>
                    <a:pt x="0" y="189"/>
                    <a:pt x="1" y="185"/>
                    <a:pt x="1" y="181"/>
                  </a:cubicBezTo>
                  <a:cubicBezTo>
                    <a:pt x="84" y="138"/>
                    <a:pt x="158" y="81"/>
                    <a:pt x="229" y="1"/>
                  </a:cubicBezTo>
                  <a:cubicBezTo>
                    <a:pt x="233" y="1"/>
                    <a:pt x="237" y="0"/>
                    <a:pt x="241" y="0"/>
                  </a:cubicBezTo>
                  <a:cubicBezTo>
                    <a:pt x="258" y="11"/>
                    <a:pt x="275" y="23"/>
                    <a:pt x="291" y="34"/>
                  </a:cubicBezTo>
                  <a:cubicBezTo>
                    <a:pt x="219" y="123"/>
                    <a:pt x="132" y="192"/>
                    <a:pt x="29" y="246"/>
                  </a:cubicBezTo>
                  <a:close/>
                </a:path>
              </a:pathLst>
            </a:custGeom>
            <a:solidFill>
              <a:srgbClr val="593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21"/>
            <p:cNvSpPr>
              <a:spLocks/>
            </p:cNvSpPr>
            <p:nvPr/>
          </p:nvSpPr>
          <p:spPr bwMode="auto">
            <a:xfrm>
              <a:off x="5716906" y="4334828"/>
              <a:ext cx="1435100" cy="1074738"/>
            </a:xfrm>
            <a:custGeom>
              <a:avLst/>
              <a:gdLst>
                <a:gd name="T0" fmla="*/ 180 w 382"/>
                <a:gd name="T1" fmla="*/ 0 h 286"/>
                <a:gd name="T2" fmla="*/ 382 w 382"/>
                <a:gd name="T3" fmla="*/ 93 h 286"/>
                <a:gd name="T4" fmla="*/ 141 w 382"/>
                <a:gd name="T5" fmla="*/ 286 h 286"/>
                <a:gd name="T6" fmla="*/ 0 w 382"/>
                <a:gd name="T7" fmla="*/ 142 h 286"/>
                <a:gd name="T8" fmla="*/ 180 w 382"/>
                <a:gd name="T9" fmla="*/ 0 h 286"/>
              </a:gdLst>
              <a:ahLst/>
              <a:cxnLst>
                <a:cxn ang="0">
                  <a:pos x="T0" y="T1"/>
                </a:cxn>
                <a:cxn ang="0">
                  <a:pos x="T2" y="T3"/>
                </a:cxn>
                <a:cxn ang="0">
                  <a:pos x="T4" y="T5"/>
                </a:cxn>
                <a:cxn ang="0">
                  <a:pos x="T6" y="T7"/>
                </a:cxn>
                <a:cxn ang="0">
                  <a:pos x="T8" y="T9"/>
                </a:cxn>
              </a:cxnLst>
              <a:rect l="0" t="0" r="r" b="b"/>
              <a:pathLst>
                <a:path w="382" h="286">
                  <a:moveTo>
                    <a:pt x="180" y="0"/>
                  </a:moveTo>
                  <a:cubicBezTo>
                    <a:pt x="248" y="31"/>
                    <a:pt x="315" y="62"/>
                    <a:pt x="382" y="93"/>
                  </a:cubicBezTo>
                  <a:cubicBezTo>
                    <a:pt x="309" y="181"/>
                    <a:pt x="227" y="242"/>
                    <a:pt x="141" y="286"/>
                  </a:cubicBezTo>
                  <a:cubicBezTo>
                    <a:pt x="94" y="238"/>
                    <a:pt x="47" y="190"/>
                    <a:pt x="0" y="142"/>
                  </a:cubicBezTo>
                  <a:cubicBezTo>
                    <a:pt x="71" y="107"/>
                    <a:pt x="130" y="60"/>
                    <a:pt x="180" y="0"/>
                  </a:cubicBezTo>
                  <a:close/>
                </a:path>
              </a:pathLst>
            </a:custGeom>
            <a:gradFill>
              <a:gsLst>
                <a:gs pos="0">
                  <a:srgbClr val="593268"/>
                </a:gs>
                <a:gs pos="100000">
                  <a:srgbClr val="9253AB"/>
                </a:gs>
              </a:gsLst>
              <a:lin ang="48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22"/>
            <p:cNvSpPr>
              <a:spLocks/>
            </p:cNvSpPr>
            <p:nvPr/>
          </p:nvSpPr>
          <p:spPr bwMode="auto">
            <a:xfrm>
              <a:off x="6464618" y="4237990"/>
              <a:ext cx="979488" cy="442913"/>
            </a:xfrm>
            <a:custGeom>
              <a:avLst/>
              <a:gdLst>
                <a:gd name="T0" fmla="*/ 99 w 617"/>
                <a:gd name="T1" fmla="*/ 64 h 279"/>
                <a:gd name="T2" fmla="*/ 0 w 617"/>
                <a:gd name="T3" fmla="*/ 5 h 279"/>
                <a:gd name="T4" fmla="*/ 21 w 617"/>
                <a:gd name="T5" fmla="*/ 0 h 279"/>
                <a:gd name="T6" fmla="*/ 502 w 617"/>
                <a:gd name="T7" fmla="*/ 191 h 279"/>
                <a:gd name="T8" fmla="*/ 613 w 617"/>
                <a:gd name="T9" fmla="*/ 260 h 279"/>
                <a:gd name="T10" fmla="*/ 617 w 617"/>
                <a:gd name="T11" fmla="*/ 279 h 279"/>
                <a:gd name="T12" fmla="*/ 99 w 617"/>
                <a:gd name="T13" fmla="*/ 64 h 279"/>
              </a:gdLst>
              <a:ahLst/>
              <a:cxnLst>
                <a:cxn ang="0">
                  <a:pos x="T0" y="T1"/>
                </a:cxn>
                <a:cxn ang="0">
                  <a:pos x="T2" y="T3"/>
                </a:cxn>
                <a:cxn ang="0">
                  <a:pos x="T4" y="T5"/>
                </a:cxn>
                <a:cxn ang="0">
                  <a:pos x="T6" y="T7"/>
                </a:cxn>
                <a:cxn ang="0">
                  <a:pos x="T8" y="T9"/>
                </a:cxn>
                <a:cxn ang="0">
                  <a:pos x="T10" y="T11"/>
                </a:cxn>
                <a:cxn ang="0">
                  <a:pos x="T12" y="T13"/>
                </a:cxn>
              </a:cxnLst>
              <a:rect l="0" t="0" r="r" b="b"/>
              <a:pathLst>
                <a:path w="617" h="279">
                  <a:moveTo>
                    <a:pt x="99" y="64"/>
                  </a:moveTo>
                  <a:lnTo>
                    <a:pt x="0" y="5"/>
                  </a:lnTo>
                  <a:lnTo>
                    <a:pt x="21" y="0"/>
                  </a:lnTo>
                  <a:lnTo>
                    <a:pt x="502" y="191"/>
                  </a:lnTo>
                  <a:lnTo>
                    <a:pt x="613" y="260"/>
                  </a:lnTo>
                  <a:lnTo>
                    <a:pt x="617" y="279"/>
                  </a:lnTo>
                  <a:lnTo>
                    <a:pt x="99" y="64"/>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23"/>
            <p:cNvSpPr>
              <a:spLocks/>
            </p:cNvSpPr>
            <p:nvPr/>
          </p:nvSpPr>
          <p:spPr bwMode="auto">
            <a:xfrm>
              <a:off x="7237731" y="4026853"/>
              <a:ext cx="527050" cy="654050"/>
            </a:xfrm>
            <a:custGeom>
              <a:avLst/>
              <a:gdLst>
                <a:gd name="T0" fmla="*/ 55 w 140"/>
                <a:gd name="T1" fmla="*/ 174 h 174"/>
                <a:gd name="T2" fmla="*/ 2 w 140"/>
                <a:gd name="T3" fmla="*/ 143 h 174"/>
                <a:gd name="T4" fmla="*/ 0 w 140"/>
                <a:gd name="T5" fmla="*/ 133 h 174"/>
                <a:gd name="T6" fmla="*/ 81 w 140"/>
                <a:gd name="T7" fmla="*/ 0 h 174"/>
                <a:gd name="T8" fmla="*/ 137 w 140"/>
                <a:gd name="T9" fmla="*/ 26 h 174"/>
                <a:gd name="T10" fmla="*/ 140 w 140"/>
                <a:gd name="T11" fmla="*/ 34 h 174"/>
                <a:gd name="T12" fmla="*/ 55 w 140"/>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140" h="174">
                  <a:moveTo>
                    <a:pt x="55" y="174"/>
                  </a:moveTo>
                  <a:cubicBezTo>
                    <a:pt x="37" y="164"/>
                    <a:pt x="20" y="153"/>
                    <a:pt x="2" y="143"/>
                  </a:cubicBezTo>
                  <a:cubicBezTo>
                    <a:pt x="1" y="139"/>
                    <a:pt x="0" y="136"/>
                    <a:pt x="0" y="133"/>
                  </a:cubicBezTo>
                  <a:cubicBezTo>
                    <a:pt x="29" y="91"/>
                    <a:pt x="57" y="46"/>
                    <a:pt x="81" y="0"/>
                  </a:cubicBezTo>
                  <a:cubicBezTo>
                    <a:pt x="100" y="9"/>
                    <a:pt x="119" y="18"/>
                    <a:pt x="137" y="26"/>
                  </a:cubicBezTo>
                  <a:cubicBezTo>
                    <a:pt x="138" y="29"/>
                    <a:pt x="139" y="32"/>
                    <a:pt x="140" y="34"/>
                  </a:cubicBezTo>
                  <a:cubicBezTo>
                    <a:pt x="113" y="83"/>
                    <a:pt x="87" y="129"/>
                    <a:pt x="55" y="174"/>
                  </a:cubicBez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24"/>
            <p:cNvSpPr>
              <a:spLocks/>
            </p:cNvSpPr>
            <p:nvPr/>
          </p:nvSpPr>
          <p:spPr bwMode="auto">
            <a:xfrm>
              <a:off x="7556818" y="4037965"/>
              <a:ext cx="947738" cy="290513"/>
            </a:xfrm>
            <a:custGeom>
              <a:avLst/>
              <a:gdLst>
                <a:gd name="T0" fmla="*/ 597 w 597"/>
                <a:gd name="T1" fmla="*/ 183 h 183"/>
                <a:gd name="T2" fmla="*/ 131 w 597"/>
                <a:gd name="T3" fmla="*/ 74 h 183"/>
                <a:gd name="T4" fmla="*/ 0 w 597"/>
                <a:gd name="T5" fmla="*/ 10 h 183"/>
                <a:gd name="T6" fmla="*/ 19 w 597"/>
                <a:gd name="T7" fmla="*/ 0 h 183"/>
                <a:gd name="T8" fmla="*/ 445 w 597"/>
                <a:gd name="T9" fmla="*/ 90 h 183"/>
                <a:gd name="T10" fmla="*/ 585 w 597"/>
                <a:gd name="T11" fmla="*/ 164 h 183"/>
                <a:gd name="T12" fmla="*/ 597 w 597"/>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597" h="183">
                  <a:moveTo>
                    <a:pt x="597" y="183"/>
                  </a:moveTo>
                  <a:lnTo>
                    <a:pt x="131" y="74"/>
                  </a:lnTo>
                  <a:lnTo>
                    <a:pt x="0" y="10"/>
                  </a:lnTo>
                  <a:lnTo>
                    <a:pt x="19" y="0"/>
                  </a:lnTo>
                  <a:lnTo>
                    <a:pt x="445" y="90"/>
                  </a:lnTo>
                  <a:lnTo>
                    <a:pt x="585" y="164"/>
                  </a:lnTo>
                  <a:lnTo>
                    <a:pt x="597" y="183"/>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5"/>
            <p:cNvSpPr>
              <a:spLocks/>
            </p:cNvSpPr>
            <p:nvPr/>
          </p:nvSpPr>
          <p:spPr bwMode="auto">
            <a:xfrm>
              <a:off x="7988618" y="2085340"/>
              <a:ext cx="515938" cy="2243138"/>
            </a:xfrm>
            <a:custGeom>
              <a:avLst/>
              <a:gdLst>
                <a:gd name="T0" fmla="*/ 52 w 137"/>
                <a:gd name="T1" fmla="*/ 29 h 597"/>
                <a:gd name="T2" fmla="*/ 6 w 137"/>
                <a:gd name="T3" fmla="*/ 0 h 597"/>
                <a:gd name="T4" fmla="*/ 0 w 137"/>
                <a:gd name="T5" fmla="*/ 11 h 597"/>
                <a:gd name="T6" fmla="*/ 66 w 137"/>
                <a:gd name="T7" fmla="*/ 556 h 597"/>
                <a:gd name="T8" fmla="*/ 73 w 137"/>
                <a:gd name="T9" fmla="*/ 565 h 597"/>
                <a:gd name="T10" fmla="*/ 137 w 137"/>
                <a:gd name="T11" fmla="*/ 597 h 597"/>
                <a:gd name="T12" fmla="*/ 52 w 137"/>
                <a:gd name="T13" fmla="*/ 29 h 597"/>
              </a:gdLst>
              <a:ahLst/>
              <a:cxnLst>
                <a:cxn ang="0">
                  <a:pos x="T0" y="T1"/>
                </a:cxn>
                <a:cxn ang="0">
                  <a:pos x="T2" y="T3"/>
                </a:cxn>
                <a:cxn ang="0">
                  <a:pos x="T4" y="T5"/>
                </a:cxn>
                <a:cxn ang="0">
                  <a:pos x="T6" y="T7"/>
                </a:cxn>
                <a:cxn ang="0">
                  <a:pos x="T8" y="T9"/>
                </a:cxn>
                <a:cxn ang="0">
                  <a:pos x="T10" y="T11"/>
                </a:cxn>
                <a:cxn ang="0">
                  <a:pos x="T12" y="T13"/>
                </a:cxn>
              </a:cxnLst>
              <a:rect l="0" t="0" r="r" b="b"/>
              <a:pathLst>
                <a:path w="137" h="597">
                  <a:moveTo>
                    <a:pt x="52" y="29"/>
                  </a:moveTo>
                  <a:cubicBezTo>
                    <a:pt x="35" y="17"/>
                    <a:pt x="6" y="0"/>
                    <a:pt x="6" y="0"/>
                  </a:cubicBezTo>
                  <a:cubicBezTo>
                    <a:pt x="0" y="11"/>
                    <a:pt x="0" y="11"/>
                    <a:pt x="0" y="11"/>
                  </a:cubicBezTo>
                  <a:cubicBezTo>
                    <a:pt x="66" y="556"/>
                    <a:pt x="66" y="556"/>
                    <a:pt x="66" y="556"/>
                  </a:cubicBezTo>
                  <a:cubicBezTo>
                    <a:pt x="73" y="565"/>
                    <a:pt x="73" y="565"/>
                    <a:pt x="73" y="565"/>
                  </a:cubicBezTo>
                  <a:cubicBezTo>
                    <a:pt x="73" y="565"/>
                    <a:pt x="118" y="588"/>
                    <a:pt x="137" y="597"/>
                  </a:cubicBezTo>
                  <a:cubicBezTo>
                    <a:pt x="123" y="442"/>
                    <a:pt x="86" y="172"/>
                    <a:pt x="52" y="29"/>
                  </a:cubicBezTo>
                  <a:close/>
                </a:path>
              </a:pathLst>
            </a:custGeom>
            <a:solidFill>
              <a:srgbClr val="C24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6"/>
            <p:cNvSpPr>
              <a:spLocks/>
            </p:cNvSpPr>
            <p:nvPr/>
          </p:nvSpPr>
          <p:spPr bwMode="auto">
            <a:xfrm>
              <a:off x="6412231" y="3798253"/>
              <a:ext cx="303213" cy="104775"/>
            </a:xfrm>
            <a:custGeom>
              <a:avLst/>
              <a:gdLst>
                <a:gd name="T0" fmla="*/ 92 w 191"/>
                <a:gd name="T1" fmla="*/ 47 h 66"/>
                <a:gd name="T2" fmla="*/ 0 w 191"/>
                <a:gd name="T3" fmla="*/ 5 h 66"/>
                <a:gd name="T4" fmla="*/ 16 w 191"/>
                <a:gd name="T5" fmla="*/ 0 h 66"/>
                <a:gd name="T6" fmla="*/ 191 w 191"/>
                <a:gd name="T7" fmla="*/ 38 h 66"/>
                <a:gd name="T8" fmla="*/ 173 w 191"/>
                <a:gd name="T9" fmla="*/ 66 h 66"/>
                <a:gd name="T10" fmla="*/ 92 w 191"/>
                <a:gd name="T11" fmla="*/ 47 h 66"/>
              </a:gdLst>
              <a:ahLst/>
              <a:cxnLst>
                <a:cxn ang="0">
                  <a:pos x="T0" y="T1"/>
                </a:cxn>
                <a:cxn ang="0">
                  <a:pos x="T2" y="T3"/>
                </a:cxn>
                <a:cxn ang="0">
                  <a:pos x="T4" y="T5"/>
                </a:cxn>
                <a:cxn ang="0">
                  <a:pos x="T6" y="T7"/>
                </a:cxn>
                <a:cxn ang="0">
                  <a:pos x="T8" y="T9"/>
                </a:cxn>
                <a:cxn ang="0">
                  <a:pos x="T10" y="T11"/>
                </a:cxn>
              </a:cxnLst>
              <a:rect l="0" t="0" r="r" b="b"/>
              <a:pathLst>
                <a:path w="191" h="66">
                  <a:moveTo>
                    <a:pt x="92" y="47"/>
                  </a:moveTo>
                  <a:lnTo>
                    <a:pt x="0" y="5"/>
                  </a:lnTo>
                  <a:lnTo>
                    <a:pt x="16" y="0"/>
                  </a:lnTo>
                  <a:lnTo>
                    <a:pt x="191" y="38"/>
                  </a:lnTo>
                  <a:lnTo>
                    <a:pt x="173" y="66"/>
                  </a:lnTo>
                  <a:lnTo>
                    <a:pt x="92" y="47"/>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4" name="Freeform 27"/>
            <p:cNvSpPr>
              <a:spLocks/>
            </p:cNvSpPr>
            <p:nvPr/>
          </p:nvSpPr>
          <p:spPr bwMode="auto">
            <a:xfrm>
              <a:off x="6412231" y="2085340"/>
              <a:ext cx="1851025" cy="2479675"/>
            </a:xfrm>
            <a:custGeom>
              <a:avLst/>
              <a:gdLst>
                <a:gd name="T0" fmla="*/ 426 w 493"/>
                <a:gd name="T1" fmla="*/ 0 h 660"/>
                <a:gd name="T2" fmla="*/ 493 w 493"/>
                <a:gd name="T3" fmla="*/ 565 h 660"/>
                <a:gd name="T4" fmla="*/ 305 w 493"/>
                <a:gd name="T5" fmla="*/ 524 h 660"/>
                <a:gd name="T6" fmla="*/ 222 w 493"/>
                <a:gd name="T7" fmla="*/ 660 h 660"/>
                <a:gd name="T8" fmla="*/ 14 w 493"/>
                <a:gd name="T9" fmla="*/ 575 h 660"/>
                <a:gd name="T10" fmla="*/ 75 w 493"/>
                <a:gd name="T11" fmla="*/ 475 h 660"/>
                <a:gd name="T12" fmla="*/ 0 w 493"/>
                <a:gd name="T13" fmla="*/ 458 h 660"/>
                <a:gd name="T14" fmla="*/ 426 w 493"/>
                <a:gd name="T15" fmla="*/ 0 h 6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660">
                  <a:moveTo>
                    <a:pt x="426" y="0"/>
                  </a:moveTo>
                  <a:cubicBezTo>
                    <a:pt x="451" y="154"/>
                    <a:pt x="483" y="432"/>
                    <a:pt x="493" y="565"/>
                  </a:cubicBezTo>
                  <a:cubicBezTo>
                    <a:pt x="440" y="554"/>
                    <a:pt x="305" y="524"/>
                    <a:pt x="305" y="524"/>
                  </a:cubicBezTo>
                  <a:cubicBezTo>
                    <a:pt x="222" y="660"/>
                    <a:pt x="222" y="660"/>
                    <a:pt x="222" y="660"/>
                  </a:cubicBezTo>
                  <a:cubicBezTo>
                    <a:pt x="14" y="575"/>
                    <a:pt x="14" y="575"/>
                    <a:pt x="14" y="575"/>
                  </a:cubicBezTo>
                  <a:cubicBezTo>
                    <a:pt x="75" y="475"/>
                    <a:pt x="75" y="475"/>
                    <a:pt x="75" y="475"/>
                  </a:cubicBezTo>
                  <a:cubicBezTo>
                    <a:pt x="75" y="475"/>
                    <a:pt x="33" y="466"/>
                    <a:pt x="0" y="458"/>
                  </a:cubicBezTo>
                  <a:cubicBezTo>
                    <a:pt x="129" y="341"/>
                    <a:pt x="331" y="134"/>
                    <a:pt x="426" y="0"/>
                  </a:cubicBezTo>
                  <a:close/>
                </a:path>
              </a:pathLst>
            </a:custGeom>
            <a:gradFill>
              <a:gsLst>
                <a:gs pos="0">
                  <a:srgbClr val="B43E6E"/>
                </a:gs>
                <a:gs pos="100000">
                  <a:srgbClr val="D1799D"/>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45" name="组合 444"/>
          <p:cNvGrpSpPr/>
          <p:nvPr/>
        </p:nvGrpSpPr>
        <p:grpSpPr>
          <a:xfrm>
            <a:off x="3563650" y="2934889"/>
            <a:ext cx="678871" cy="728344"/>
            <a:chOff x="2693291" y="3851190"/>
            <a:chExt cx="534134" cy="797485"/>
          </a:xfrm>
          <a:scene3d>
            <a:camera prst="orthographicFront">
              <a:rot lat="3314892" lon="20720000" rev="18782333"/>
            </a:camera>
            <a:lightRig rig="threePt" dir="t"/>
          </a:scene3d>
        </p:grpSpPr>
        <p:sp>
          <p:nvSpPr>
            <p:cNvPr id="446" name="文本框 445"/>
            <p:cNvSpPr txBox="1"/>
            <p:nvPr/>
          </p:nvSpPr>
          <p:spPr>
            <a:xfrm>
              <a:off x="2693291" y="3851190"/>
              <a:ext cx="528293" cy="640287"/>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01</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47" name="文本框 446"/>
            <p:cNvSpPr txBox="1"/>
            <p:nvPr/>
          </p:nvSpPr>
          <p:spPr>
            <a:xfrm>
              <a:off x="2693291" y="4277982"/>
              <a:ext cx="534134" cy="370693"/>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48" name="组合 447"/>
          <p:cNvGrpSpPr/>
          <p:nvPr/>
        </p:nvGrpSpPr>
        <p:grpSpPr>
          <a:xfrm>
            <a:off x="4675123" y="3496398"/>
            <a:ext cx="686686" cy="735965"/>
            <a:chOff x="2681301" y="3851188"/>
            <a:chExt cx="540283" cy="805828"/>
          </a:xfrm>
          <a:scene3d>
            <a:camera prst="orthographicFront">
              <a:rot lat="3814791" lon="250952" rev="21043172"/>
            </a:camera>
            <a:lightRig rig="threePt" dir="t"/>
          </a:scene3d>
        </p:grpSpPr>
        <p:sp>
          <p:nvSpPr>
            <p:cNvPr id="449" name="文本框 448"/>
            <p:cNvSpPr txBox="1"/>
            <p:nvPr/>
          </p:nvSpPr>
          <p:spPr>
            <a:xfrm>
              <a:off x="2693291" y="3851188"/>
              <a:ext cx="528293" cy="640286"/>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02</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50" name="文本框 449"/>
            <p:cNvSpPr txBox="1"/>
            <p:nvPr/>
          </p:nvSpPr>
          <p:spPr>
            <a:xfrm>
              <a:off x="2681301" y="4286324"/>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51" name="组合 450"/>
          <p:cNvGrpSpPr/>
          <p:nvPr/>
        </p:nvGrpSpPr>
        <p:grpSpPr>
          <a:xfrm>
            <a:off x="5891728" y="3509179"/>
            <a:ext cx="686686" cy="728345"/>
            <a:chOff x="2681301" y="3851188"/>
            <a:chExt cx="540283" cy="797485"/>
          </a:xfrm>
          <a:scene3d>
            <a:camera prst="isometricOffAxis2Top">
              <a:rot lat="18086309" lon="20266692" rev="1726338"/>
            </a:camera>
            <a:lightRig rig="threePt" dir="t"/>
          </a:scene3d>
        </p:grpSpPr>
        <p:sp>
          <p:nvSpPr>
            <p:cNvPr id="452" name="文本框 451"/>
            <p:cNvSpPr txBox="1"/>
            <p:nvPr/>
          </p:nvSpPr>
          <p:spPr>
            <a:xfrm>
              <a:off x="2693291" y="3851188"/>
              <a:ext cx="528293" cy="640286"/>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03</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53" name="文本框 452"/>
            <p:cNvSpPr txBox="1"/>
            <p:nvPr/>
          </p:nvSpPr>
          <p:spPr>
            <a:xfrm>
              <a:off x="2681301" y="4277981"/>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76" name="组合 475"/>
          <p:cNvGrpSpPr/>
          <p:nvPr/>
        </p:nvGrpSpPr>
        <p:grpSpPr>
          <a:xfrm>
            <a:off x="6900164" y="3045221"/>
            <a:ext cx="686687" cy="728344"/>
            <a:chOff x="2681300" y="3851188"/>
            <a:chExt cx="540284" cy="797484"/>
          </a:xfrm>
          <a:scene3d>
            <a:camera prst="isometricOffAxis2Top">
              <a:rot lat="18243911" lon="20123570" rev="3339989"/>
            </a:camera>
            <a:lightRig rig="threePt" dir="t"/>
          </a:scene3d>
        </p:grpSpPr>
        <p:sp>
          <p:nvSpPr>
            <p:cNvPr id="477" name="文本框 476"/>
            <p:cNvSpPr txBox="1"/>
            <p:nvPr/>
          </p:nvSpPr>
          <p:spPr>
            <a:xfrm>
              <a:off x="2693291" y="3851188"/>
              <a:ext cx="528293" cy="640287"/>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04</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78" name="文本框 477"/>
            <p:cNvSpPr txBox="1"/>
            <p:nvPr/>
          </p:nvSpPr>
          <p:spPr>
            <a:xfrm>
              <a:off x="2681300" y="4277980"/>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sp>
        <p:nvSpPr>
          <p:cNvPr id="480" name="文本框 479"/>
          <p:cNvSpPr txBox="1"/>
          <p:nvPr/>
        </p:nvSpPr>
        <p:spPr>
          <a:xfrm>
            <a:off x="7508055" y="2107629"/>
            <a:ext cx="1373602" cy="369332"/>
          </a:xfrm>
          <a:prstGeom prst="rect">
            <a:avLst/>
          </a:prstGeom>
          <a:noFill/>
          <a:scene3d>
            <a:camera prst="perspectiveContrastingLeftFacing" fov="5100000">
              <a:rot lat="20533165" lon="892320" rev="20429955"/>
            </a:camera>
            <a:lightRig rig="threePt" dir="t"/>
          </a:scene3d>
        </p:spPr>
        <p:txBody>
          <a:bodyPr wrap="square" rtlCol="0">
            <a:spAutoFit/>
          </a:bodyPr>
          <a:lstStyle/>
          <a:p>
            <a:pPr algn="ctr"/>
            <a:r>
              <a:rPr lang="en-US" altLang="zh-CN" dirty="0">
                <a:solidFill>
                  <a:prstClr val="white"/>
                </a:solidFill>
                <a:latin typeface="Impact" panose="020B0806030902050204" pitchFamily="34" charset="0"/>
                <a:ea typeface="微软雅黑" panose="020B0503020204020204" pitchFamily="34" charset="-122"/>
              </a:rPr>
              <a:t>TITTLE HERE</a:t>
            </a:r>
            <a:endParaRPr lang="zh-CN" altLang="en-US" dirty="0">
              <a:solidFill>
                <a:prstClr val="white"/>
              </a:solidFill>
              <a:latin typeface="Impact" panose="020B0806030902050204" pitchFamily="34" charset="0"/>
              <a:ea typeface="微软雅黑" panose="020B0503020204020204" pitchFamily="34" charset="-122"/>
            </a:endParaRPr>
          </a:p>
        </p:txBody>
      </p:sp>
      <p:grpSp>
        <p:nvGrpSpPr>
          <p:cNvPr id="4" name="组合 3"/>
          <p:cNvGrpSpPr/>
          <p:nvPr/>
        </p:nvGrpSpPr>
        <p:grpSpPr>
          <a:xfrm>
            <a:off x="2489356" y="4504538"/>
            <a:ext cx="1494123" cy="1271743"/>
            <a:chOff x="2952750" y="2071380"/>
            <a:chExt cx="1494123" cy="1271743"/>
          </a:xfrm>
        </p:grpSpPr>
        <p:grpSp>
          <p:nvGrpSpPr>
            <p:cNvPr id="36" name="组合 35"/>
            <p:cNvGrpSpPr/>
            <p:nvPr/>
          </p:nvGrpSpPr>
          <p:grpSpPr>
            <a:xfrm>
              <a:off x="2952750" y="2514584"/>
              <a:ext cx="1494123" cy="828539"/>
              <a:chOff x="3731147" y="3849925"/>
              <a:chExt cx="1494123" cy="828539"/>
            </a:xfrm>
          </p:grpSpPr>
          <p:sp>
            <p:nvSpPr>
              <p:cNvPr id="37" name="文本框 36"/>
              <p:cNvSpPr txBox="1"/>
              <p:nvPr/>
            </p:nvSpPr>
            <p:spPr>
              <a:xfrm>
                <a:off x="3731421" y="3849925"/>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38" name="文本框 37"/>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9" name="Group 41"/>
            <p:cNvGrpSpPr>
              <a:grpSpLocks noChangeAspect="1"/>
            </p:cNvGrpSpPr>
            <p:nvPr/>
          </p:nvGrpSpPr>
          <p:grpSpPr bwMode="auto">
            <a:xfrm>
              <a:off x="3463697" y="2071380"/>
              <a:ext cx="378134" cy="462887"/>
              <a:chOff x="3783" y="2089"/>
              <a:chExt cx="116" cy="142"/>
            </a:xfrm>
            <a:solidFill>
              <a:srgbClr val="FFB850"/>
            </a:solidFill>
            <a:effectLst/>
          </p:grpSpPr>
          <p:sp>
            <p:nvSpPr>
              <p:cNvPr id="40"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1"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2"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3"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4"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5"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6"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7"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grpSp>
        <p:nvGrpSpPr>
          <p:cNvPr id="6" name="组合 5"/>
          <p:cNvGrpSpPr/>
          <p:nvPr/>
        </p:nvGrpSpPr>
        <p:grpSpPr>
          <a:xfrm>
            <a:off x="4249600" y="4611850"/>
            <a:ext cx="1494123" cy="1183120"/>
            <a:chOff x="3703821" y="1092736"/>
            <a:chExt cx="1494123" cy="1183120"/>
          </a:xfrm>
        </p:grpSpPr>
        <p:grpSp>
          <p:nvGrpSpPr>
            <p:cNvPr id="56" name="Group 62"/>
            <p:cNvGrpSpPr>
              <a:grpSpLocks noChangeAspect="1"/>
            </p:cNvGrpSpPr>
            <p:nvPr/>
          </p:nvGrpSpPr>
          <p:grpSpPr bwMode="auto">
            <a:xfrm>
              <a:off x="4194918" y="1092736"/>
              <a:ext cx="465122" cy="371377"/>
              <a:chOff x="3775" y="2110"/>
              <a:chExt cx="129" cy="103"/>
            </a:xfrm>
            <a:solidFill>
              <a:srgbClr val="00BBCF"/>
            </a:solidFill>
            <a:effectLst/>
          </p:grpSpPr>
          <p:sp>
            <p:nvSpPr>
              <p:cNvPr id="57"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 name="组合 4"/>
            <p:cNvGrpSpPr/>
            <p:nvPr/>
          </p:nvGrpSpPr>
          <p:grpSpPr>
            <a:xfrm>
              <a:off x="3703821" y="1447317"/>
              <a:ext cx="1494123" cy="828539"/>
              <a:chOff x="7898448" y="590757"/>
              <a:chExt cx="1494123" cy="828539"/>
            </a:xfrm>
          </p:grpSpPr>
          <p:sp>
            <p:nvSpPr>
              <p:cNvPr id="69" name="文本框 68"/>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0" name="文本框 69"/>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26" name="组合 25"/>
          <p:cNvGrpSpPr/>
          <p:nvPr/>
        </p:nvGrpSpPr>
        <p:grpSpPr>
          <a:xfrm>
            <a:off x="5826301" y="4569259"/>
            <a:ext cx="1494123" cy="1269926"/>
            <a:chOff x="5330597" y="1005930"/>
            <a:chExt cx="1494123" cy="1269926"/>
          </a:xfrm>
        </p:grpSpPr>
        <p:grpSp>
          <p:nvGrpSpPr>
            <p:cNvPr id="48" name="Group 52"/>
            <p:cNvGrpSpPr>
              <a:grpSpLocks noChangeAspect="1"/>
            </p:cNvGrpSpPr>
            <p:nvPr/>
          </p:nvGrpSpPr>
          <p:grpSpPr bwMode="auto">
            <a:xfrm>
              <a:off x="5859708" y="1005930"/>
              <a:ext cx="436173" cy="432413"/>
              <a:chOff x="3783" y="2102"/>
              <a:chExt cx="116" cy="115"/>
            </a:xfrm>
            <a:solidFill>
              <a:srgbClr val="E87071"/>
            </a:solidFill>
            <a:effectLst/>
          </p:grpSpPr>
          <p:sp>
            <p:nvSpPr>
              <p:cNvPr id="49"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4" name="组合 73"/>
            <p:cNvGrpSpPr/>
            <p:nvPr/>
          </p:nvGrpSpPr>
          <p:grpSpPr>
            <a:xfrm>
              <a:off x="5330597" y="1447317"/>
              <a:ext cx="1494123" cy="828539"/>
              <a:chOff x="7898448" y="590757"/>
              <a:chExt cx="1494123" cy="828539"/>
            </a:xfrm>
          </p:grpSpPr>
          <p:sp>
            <p:nvSpPr>
              <p:cNvPr id="75" name="文本框 74"/>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6" name="文本框 75"/>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27" name="组合 26"/>
          <p:cNvGrpSpPr/>
          <p:nvPr/>
        </p:nvGrpSpPr>
        <p:grpSpPr>
          <a:xfrm>
            <a:off x="7476696" y="4597497"/>
            <a:ext cx="1494123" cy="1241688"/>
            <a:chOff x="6980992" y="1034168"/>
            <a:chExt cx="1494123" cy="1241688"/>
          </a:xfrm>
        </p:grpSpPr>
        <p:grpSp>
          <p:nvGrpSpPr>
            <p:cNvPr id="60" name="Group 68"/>
            <p:cNvGrpSpPr>
              <a:grpSpLocks noChangeAspect="1"/>
            </p:cNvGrpSpPr>
            <p:nvPr/>
          </p:nvGrpSpPr>
          <p:grpSpPr bwMode="auto">
            <a:xfrm>
              <a:off x="7451471" y="1034168"/>
              <a:ext cx="414907" cy="399764"/>
              <a:chOff x="3770" y="2095"/>
              <a:chExt cx="137" cy="132"/>
            </a:xfrm>
            <a:solidFill>
              <a:srgbClr val="663A77"/>
            </a:solidFill>
            <a:effectLst/>
          </p:grpSpPr>
          <p:sp>
            <p:nvSpPr>
              <p:cNvPr id="61"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组合 76"/>
            <p:cNvGrpSpPr/>
            <p:nvPr/>
          </p:nvGrpSpPr>
          <p:grpSpPr>
            <a:xfrm>
              <a:off x="6980992" y="1447317"/>
              <a:ext cx="1494123" cy="828539"/>
              <a:chOff x="7898448" y="590757"/>
              <a:chExt cx="1494123" cy="828539"/>
            </a:xfrm>
          </p:grpSpPr>
          <p:sp>
            <p:nvSpPr>
              <p:cNvPr id="78" name="文本框 77"/>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sp>
        <p:nvSpPr>
          <p:cNvPr id="83" name="文本框 82"/>
          <p:cNvSpPr txBox="1"/>
          <p:nvPr/>
        </p:nvSpPr>
        <p:spPr>
          <a:xfrm>
            <a:off x="2361319" y="1191698"/>
            <a:ext cx="3534658" cy="1077218"/>
          </a:xfrm>
          <a:prstGeom prst="rect">
            <a:avLst/>
          </a:prstGeom>
          <a:noFill/>
        </p:spPr>
        <p:txBody>
          <a:bodyPr wrap="square" rtlCol="0">
            <a:spAutoFit/>
          </a:bodyPr>
          <a:lstStyle/>
          <a:p>
            <a:pPr algn="ctr"/>
            <a:r>
              <a:rPr lang="en-US" altLang="zh-CN" sz="3200"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2580413" y="1698686"/>
            <a:ext cx="3141127"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ea typeface="微软雅黑" panose="020B0503020204020204" pitchFamily="34" charset="-122"/>
              </a:rPr>
              <a:t>质感箭头并列关系图表</a:t>
            </a:r>
          </a:p>
        </p:txBody>
      </p:sp>
      <p:sp>
        <p:nvSpPr>
          <p:cNvPr id="85" name="椭圆 145">
            <a:extLst>
              <a:ext uri="{FF2B5EF4-FFF2-40B4-BE49-F238E27FC236}">
                <a16:creationId xmlns:a16="http://schemas.microsoft.com/office/drawing/2014/main" id="{A39BE302-9317-417D-A7DA-DFB3E32426C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6" name="矩形 85">
            <a:extLst>
              <a:ext uri="{FF2B5EF4-FFF2-40B4-BE49-F238E27FC236}">
                <a16:creationId xmlns:a16="http://schemas.microsoft.com/office/drawing/2014/main" id="{6FE2E226-93EE-4C73-B810-1AE5165EA81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08472125"/>
      </p:ext>
    </p:extLst>
  </p:cSld>
  <p:clrMapOvr>
    <a:masterClrMapping/>
  </p:clrMapOvr>
  <p:transition spd="slow" advTm="3000">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55807" y="560621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352675" y="1250818"/>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2" name="文本框 91"/>
          <p:cNvSpPr txBox="1"/>
          <p:nvPr/>
        </p:nvSpPr>
        <p:spPr>
          <a:xfrm>
            <a:off x="5600700" y="203996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grpSp>
        <p:nvGrpSpPr>
          <p:cNvPr id="97" name="Group 41"/>
          <p:cNvGrpSpPr>
            <a:grpSpLocks noChangeAspect="1"/>
          </p:cNvGrpSpPr>
          <p:nvPr/>
        </p:nvGrpSpPr>
        <p:grpSpPr bwMode="auto">
          <a:xfrm>
            <a:off x="2965584" y="3062106"/>
            <a:ext cx="258270" cy="316158"/>
            <a:chOff x="3783" y="2089"/>
            <a:chExt cx="116" cy="142"/>
          </a:xfrm>
          <a:solidFill>
            <a:srgbClr val="01ACBE"/>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grpSp>
      <p:grpSp>
        <p:nvGrpSpPr>
          <p:cNvPr id="106" name="Group 52"/>
          <p:cNvGrpSpPr>
            <a:grpSpLocks noChangeAspect="1"/>
          </p:cNvGrpSpPr>
          <p:nvPr/>
        </p:nvGrpSpPr>
        <p:grpSpPr bwMode="auto">
          <a:xfrm>
            <a:off x="2945763" y="3724446"/>
            <a:ext cx="297913" cy="295344"/>
            <a:chOff x="3783" y="2102"/>
            <a:chExt cx="116" cy="115"/>
          </a:xfrm>
          <a:solidFill>
            <a:srgbClr val="FFB850"/>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397224"/>
            <a:ext cx="317685" cy="253655"/>
            <a:chOff x="3775" y="2110"/>
            <a:chExt cx="129" cy="103"/>
          </a:xfrm>
          <a:solidFill>
            <a:srgbClr val="E87272"/>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039462"/>
            <a:ext cx="283386" cy="273045"/>
            <a:chOff x="3770" y="2095"/>
            <a:chExt cx="137" cy="132"/>
          </a:xfrm>
          <a:solidFill>
            <a:srgbClr val="663A77"/>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28988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492064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02834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65911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02854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63771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27577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489498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66086" y="1482273"/>
            <a:ext cx="2677893" cy="830997"/>
          </a:xfrm>
          <a:prstGeom prst="rect">
            <a:avLst/>
          </a:prstGeom>
          <a:noFill/>
        </p:spPr>
        <p:txBody>
          <a:bodyPr wrap="square" rtlCol="0">
            <a:spAutoFit/>
          </a:bodyPr>
          <a:lstStyle/>
          <a:p>
            <a:pPr algn="ctr"/>
            <a:r>
              <a:rPr lang="en-US" altLang="zh-CN" sz="24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24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50916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26" name="组合 125"/>
          <p:cNvGrpSpPr/>
          <p:nvPr/>
        </p:nvGrpSpPr>
        <p:grpSpPr>
          <a:xfrm>
            <a:off x="2481973" y="1368745"/>
            <a:ext cx="3246121" cy="705910"/>
            <a:chOff x="6095999" y="2039788"/>
            <a:chExt cx="3246121" cy="705910"/>
          </a:xfrm>
        </p:grpSpPr>
        <p:sp>
          <p:nvSpPr>
            <p:cNvPr id="128" name="任意多边形 12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圆角矩形 135"/>
            <p:cNvSpPr/>
            <p:nvPr/>
          </p:nvSpPr>
          <p:spPr>
            <a:xfrm>
              <a:off x="6194875" y="2128394"/>
              <a:ext cx="3048369" cy="528698"/>
            </a:xfrm>
            <a:prstGeom prst="roundRect">
              <a:avLst>
                <a:gd name="adj" fmla="val 50000"/>
              </a:avLst>
            </a:prstGeom>
            <a:noFill/>
            <a:ln w="19050">
              <a:gradFill flip="none" rotWithShape="1">
                <a:gsLst>
                  <a:gs pos="100000">
                    <a:schemeClr val="bg1">
                      <a:lumMod val="75000"/>
                    </a:schemeClr>
                  </a:gs>
                  <a:gs pos="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圆角矩形 137"/>
            <p:cNvSpPr/>
            <p:nvPr/>
          </p:nvSpPr>
          <p:spPr>
            <a:xfrm>
              <a:off x="6095999" y="2039788"/>
              <a:ext cx="3246120" cy="705910"/>
            </a:xfrm>
            <a:prstGeom prst="roundRect">
              <a:avLst>
                <a:gd name="adj" fmla="val 50000"/>
              </a:avLst>
            </a:prstGeom>
            <a:noFill/>
            <a:ln w="19050">
              <a:gradFill flip="none" rotWithShape="1">
                <a:gsLst>
                  <a:gs pos="100000">
                    <a:schemeClr val="bg1"/>
                  </a:gs>
                  <a:gs pos="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1" name="组合 10"/>
          <p:cNvGrpSpPr/>
          <p:nvPr/>
        </p:nvGrpSpPr>
        <p:grpSpPr>
          <a:xfrm>
            <a:off x="6836084" y="2883287"/>
            <a:ext cx="704232" cy="701960"/>
            <a:chOff x="7034830" y="1943938"/>
            <a:chExt cx="897908" cy="895010"/>
          </a:xfrm>
        </p:grpSpPr>
        <p:sp>
          <p:nvSpPr>
            <p:cNvPr id="10" name="饼形 9"/>
            <p:cNvSpPr/>
            <p:nvPr/>
          </p:nvSpPr>
          <p:spPr>
            <a:xfrm>
              <a:off x="7098872" y="2007979"/>
              <a:ext cx="766925" cy="766926"/>
            </a:xfrm>
            <a:prstGeom prst="pie">
              <a:avLst>
                <a:gd name="adj1" fmla="val 7016481"/>
                <a:gd name="adj2" fmla="val 16200000"/>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9" name="组合 8"/>
            <p:cNvGrpSpPr/>
            <p:nvPr/>
          </p:nvGrpSpPr>
          <p:grpSpPr>
            <a:xfrm>
              <a:off x="7034830" y="1943938"/>
              <a:ext cx="897908" cy="895010"/>
              <a:chOff x="6462235" y="1620217"/>
              <a:chExt cx="1872944" cy="1866900"/>
            </a:xfrm>
          </p:grpSpPr>
          <p:sp>
            <p:nvSpPr>
              <p:cNvPr id="147" name="任意多边形 146"/>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45" name="椭圆 144"/>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6" name="椭圆 145"/>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49" name="组合 148"/>
          <p:cNvGrpSpPr/>
          <p:nvPr/>
        </p:nvGrpSpPr>
        <p:grpSpPr>
          <a:xfrm>
            <a:off x="6836084" y="1998520"/>
            <a:ext cx="704232" cy="701960"/>
            <a:chOff x="7034830" y="1943938"/>
            <a:chExt cx="897908" cy="895010"/>
          </a:xfrm>
        </p:grpSpPr>
        <p:sp>
          <p:nvSpPr>
            <p:cNvPr id="150" name="饼形 149"/>
            <p:cNvSpPr/>
            <p:nvPr/>
          </p:nvSpPr>
          <p:spPr>
            <a:xfrm>
              <a:off x="7098872" y="2007979"/>
              <a:ext cx="766925" cy="766926"/>
            </a:xfrm>
            <a:prstGeom prst="pie">
              <a:avLst>
                <a:gd name="adj1" fmla="val 2150684"/>
                <a:gd name="adj2" fmla="val 16200000"/>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51" name="组合 150"/>
            <p:cNvGrpSpPr/>
            <p:nvPr/>
          </p:nvGrpSpPr>
          <p:grpSpPr>
            <a:xfrm>
              <a:off x="7034830" y="1943938"/>
              <a:ext cx="897908" cy="895010"/>
              <a:chOff x="6462235" y="1620217"/>
              <a:chExt cx="1872944" cy="1866900"/>
            </a:xfrm>
          </p:grpSpPr>
          <p:sp>
            <p:nvSpPr>
              <p:cNvPr id="152" name="任意多边形 151"/>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53" name="椭圆 152"/>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4" name="椭圆 153"/>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55" name="组合 154"/>
          <p:cNvGrpSpPr/>
          <p:nvPr/>
        </p:nvGrpSpPr>
        <p:grpSpPr>
          <a:xfrm>
            <a:off x="6836084" y="3768053"/>
            <a:ext cx="704232" cy="701960"/>
            <a:chOff x="7034830" y="1943938"/>
            <a:chExt cx="897908" cy="895010"/>
          </a:xfrm>
        </p:grpSpPr>
        <p:sp>
          <p:nvSpPr>
            <p:cNvPr id="156" name="饼形 155"/>
            <p:cNvSpPr/>
            <p:nvPr/>
          </p:nvSpPr>
          <p:spPr>
            <a:xfrm>
              <a:off x="7098872" y="2007979"/>
              <a:ext cx="766925" cy="766926"/>
            </a:xfrm>
            <a:prstGeom prst="pie">
              <a:avLst>
                <a:gd name="adj1" fmla="val 11389017"/>
                <a:gd name="adj2" fmla="val 16200000"/>
              </a:avLst>
            </a:prstGeom>
            <a:solidFill>
              <a:srgbClr val="E8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57" name="组合 156"/>
            <p:cNvGrpSpPr/>
            <p:nvPr/>
          </p:nvGrpSpPr>
          <p:grpSpPr>
            <a:xfrm>
              <a:off x="7034830" y="1943938"/>
              <a:ext cx="897908" cy="895010"/>
              <a:chOff x="6462235" y="1620217"/>
              <a:chExt cx="1872944" cy="1866900"/>
            </a:xfrm>
          </p:grpSpPr>
          <p:sp>
            <p:nvSpPr>
              <p:cNvPr id="158" name="任意多边形 157"/>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59" name="椭圆 158"/>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0" name="椭圆 159"/>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68" name="组合 167"/>
          <p:cNvGrpSpPr/>
          <p:nvPr/>
        </p:nvGrpSpPr>
        <p:grpSpPr>
          <a:xfrm>
            <a:off x="6836084" y="4652820"/>
            <a:ext cx="704232" cy="701960"/>
            <a:chOff x="7034830" y="1943938"/>
            <a:chExt cx="897908" cy="895010"/>
          </a:xfrm>
        </p:grpSpPr>
        <p:sp>
          <p:nvSpPr>
            <p:cNvPr id="169" name="饼形 168"/>
            <p:cNvSpPr/>
            <p:nvPr/>
          </p:nvSpPr>
          <p:spPr>
            <a:xfrm>
              <a:off x="7098872" y="2007980"/>
              <a:ext cx="766926" cy="766926"/>
            </a:xfrm>
            <a:prstGeom prst="pie">
              <a:avLst>
                <a:gd name="adj1" fmla="val 8995160"/>
                <a:gd name="adj2" fmla="val 16200000"/>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70" name="组合 169"/>
            <p:cNvGrpSpPr/>
            <p:nvPr/>
          </p:nvGrpSpPr>
          <p:grpSpPr>
            <a:xfrm>
              <a:off x="7034830" y="1943938"/>
              <a:ext cx="897908" cy="895010"/>
              <a:chOff x="6462235" y="1620217"/>
              <a:chExt cx="1872944" cy="1866900"/>
            </a:xfrm>
          </p:grpSpPr>
          <p:sp>
            <p:nvSpPr>
              <p:cNvPr id="171" name="任意多边形 170"/>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72" name="椭圆 171"/>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3" name="椭圆 172"/>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sp>
        <p:nvSpPr>
          <p:cNvPr id="12" name="文本框 11"/>
          <p:cNvSpPr txBox="1"/>
          <p:nvPr/>
        </p:nvSpPr>
        <p:spPr>
          <a:xfrm>
            <a:off x="7720561" y="2087889"/>
            <a:ext cx="1028700" cy="523220"/>
          </a:xfrm>
          <a:prstGeom prst="rect">
            <a:avLst/>
          </a:prstGeom>
          <a:noFill/>
        </p:spPr>
        <p:txBody>
          <a:bodyPr wrap="square" rtlCol="0">
            <a:spAutoFit/>
          </a:bodyPr>
          <a:lstStyle/>
          <a:p>
            <a:r>
              <a:rPr lang="en-US" altLang="zh-CN" sz="2800" dirty="0">
                <a:solidFill>
                  <a:srgbClr val="01ACBE"/>
                </a:solidFill>
                <a:latin typeface="Impact" panose="020B0806030902050204" pitchFamily="34" charset="0"/>
                <a:ea typeface="微软雅黑" panose="020B0503020204020204" pitchFamily="34" charset="-122"/>
              </a:rPr>
              <a:t>67</a:t>
            </a:r>
            <a:r>
              <a:rPr lang="en-US" altLang="zh-CN" dirty="0">
                <a:solidFill>
                  <a:srgbClr val="01ACBE"/>
                </a:solidFill>
                <a:latin typeface="Impact" panose="020B0806030902050204" pitchFamily="34" charset="0"/>
                <a:ea typeface="微软雅黑" panose="020B0503020204020204" pitchFamily="34" charset="-122"/>
              </a:rPr>
              <a:t>%</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178" name="文本框 177"/>
          <p:cNvSpPr txBox="1"/>
          <p:nvPr/>
        </p:nvSpPr>
        <p:spPr>
          <a:xfrm>
            <a:off x="7720561" y="3038727"/>
            <a:ext cx="1028700" cy="52322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ea typeface="微软雅黑" panose="020B0503020204020204" pitchFamily="34" charset="-122"/>
              </a:rPr>
              <a:t>45</a:t>
            </a:r>
            <a:r>
              <a:rPr lang="en-US" altLang="zh-CN" dirty="0">
                <a:solidFill>
                  <a:srgbClr val="FFB850"/>
                </a:solidFill>
                <a:latin typeface="Impact" panose="020B0806030902050204" pitchFamily="34" charset="0"/>
                <a:ea typeface="微软雅黑" panose="020B0503020204020204" pitchFamily="34" charset="-122"/>
              </a:rPr>
              <a:t>%</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179" name="文本框 178"/>
          <p:cNvSpPr txBox="1"/>
          <p:nvPr/>
        </p:nvSpPr>
        <p:spPr>
          <a:xfrm>
            <a:off x="7720561" y="3854204"/>
            <a:ext cx="1028700" cy="523220"/>
          </a:xfrm>
          <a:prstGeom prst="rect">
            <a:avLst/>
          </a:prstGeom>
          <a:noFill/>
        </p:spPr>
        <p:txBody>
          <a:bodyPr wrap="square" rtlCol="0">
            <a:spAutoFit/>
          </a:bodyPr>
          <a:lstStyle/>
          <a:p>
            <a:r>
              <a:rPr lang="en-US" altLang="zh-CN" sz="2800" dirty="0">
                <a:solidFill>
                  <a:srgbClr val="E87272"/>
                </a:solidFill>
                <a:latin typeface="Impact" panose="020B0806030902050204" pitchFamily="34" charset="0"/>
                <a:ea typeface="微软雅黑" panose="020B0503020204020204" pitchFamily="34" charset="-122"/>
              </a:rPr>
              <a:t>22</a:t>
            </a:r>
            <a:r>
              <a:rPr lang="en-US" altLang="zh-CN" dirty="0">
                <a:solidFill>
                  <a:srgbClr val="E87272"/>
                </a:solidFill>
                <a:latin typeface="Impact" panose="020B0806030902050204" pitchFamily="34" charset="0"/>
                <a:ea typeface="微软雅黑" panose="020B0503020204020204" pitchFamily="34" charset="-122"/>
              </a:rPr>
              <a:t>%</a:t>
            </a:r>
            <a:endParaRPr lang="zh-CN" altLang="en-US" sz="2800" dirty="0">
              <a:solidFill>
                <a:srgbClr val="E87272"/>
              </a:solidFill>
              <a:latin typeface="Impact" panose="020B0806030902050204" pitchFamily="34" charset="0"/>
              <a:ea typeface="微软雅黑" panose="020B0503020204020204" pitchFamily="34" charset="-122"/>
            </a:endParaRPr>
          </a:p>
        </p:txBody>
      </p:sp>
      <p:sp>
        <p:nvSpPr>
          <p:cNvPr id="180" name="文本框 179"/>
          <p:cNvSpPr txBox="1"/>
          <p:nvPr/>
        </p:nvSpPr>
        <p:spPr>
          <a:xfrm>
            <a:off x="7720561" y="4755941"/>
            <a:ext cx="1028700" cy="523220"/>
          </a:xfrm>
          <a:prstGeom prst="rect">
            <a:avLst/>
          </a:prstGeom>
          <a:noFill/>
        </p:spPr>
        <p:txBody>
          <a:bodyPr wrap="square" rtlCol="0">
            <a:spAutoFit/>
          </a:bodyPr>
          <a:lstStyle/>
          <a:p>
            <a:r>
              <a:rPr lang="en-US" altLang="zh-CN" sz="2800" dirty="0">
                <a:solidFill>
                  <a:srgbClr val="663A77"/>
                </a:solidFill>
                <a:latin typeface="Impact" panose="020B0806030902050204" pitchFamily="34" charset="0"/>
                <a:ea typeface="微软雅黑" panose="020B0503020204020204" pitchFamily="34" charset="-122"/>
              </a:rPr>
              <a:t>37</a:t>
            </a:r>
            <a:r>
              <a:rPr lang="en-US" altLang="zh-CN" dirty="0">
                <a:solidFill>
                  <a:srgbClr val="663A77"/>
                </a:solidFill>
                <a:latin typeface="Impact" panose="020B0806030902050204" pitchFamily="34" charset="0"/>
                <a:ea typeface="微软雅黑" panose="020B0503020204020204" pitchFamily="34" charset="-122"/>
              </a:rPr>
              <a:t>%</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百分比对比关系图表</a:t>
            </a:r>
          </a:p>
        </p:txBody>
      </p:sp>
      <p:sp>
        <p:nvSpPr>
          <p:cNvPr id="79" name="椭圆 145">
            <a:extLst>
              <a:ext uri="{FF2B5EF4-FFF2-40B4-BE49-F238E27FC236}">
                <a16:creationId xmlns:a16="http://schemas.microsoft.com/office/drawing/2014/main" id="{29344E03-E830-4C1E-BE5D-D69D431B89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0" name="矩形 79">
            <a:extLst>
              <a:ext uri="{FF2B5EF4-FFF2-40B4-BE49-F238E27FC236}">
                <a16:creationId xmlns:a16="http://schemas.microsoft.com/office/drawing/2014/main" id="{5D8C9EF9-03FD-4E30-81FD-BF7CAF158F4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01751086"/>
      </p:ext>
    </p:extLst>
  </p:cSld>
  <p:clrMapOvr>
    <a:masterClrMapping/>
  </p:clrMapOvr>
  <p:transition spd="slow" advTm="3000">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flipH="1">
            <a:off x="10276470"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Freeform 5"/>
          <p:cNvSpPr>
            <a:spLocks/>
          </p:cNvSpPr>
          <p:nvPr/>
        </p:nvSpPr>
        <p:spPr bwMode="auto">
          <a:xfrm>
            <a:off x="8589599"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663A77"/>
              </a:gs>
              <a:gs pos="100000">
                <a:srgbClr val="A26CB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86" name="图片 85"/>
          <p:cNvPicPr>
            <a:picLocks noChangeAspect="1"/>
          </p:cNvPicPr>
          <p:nvPr/>
        </p:nvPicPr>
        <p:blipFill rotWithShape="1">
          <a:blip r:embed="rId3">
            <a:grayscl/>
            <a:extLst/>
          </a:blip>
          <a:srcRect b="72279"/>
          <a:stretch/>
        </p:blipFill>
        <p:spPr>
          <a:xfrm rot="5400000">
            <a:off x="6076879" y="3482347"/>
            <a:ext cx="5312030" cy="286336"/>
          </a:xfrm>
          <a:prstGeom prst="rect">
            <a:avLst/>
          </a:prstGeom>
        </p:spPr>
      </p:pic>
      <p:grpSp>
        <p:nvGrpSpPr>
          <p:cNvPr id="87" name="组合 86"/>
          <p:cNvGrpSpPr/>
          <p:nvPr/>
        </p:nvGrpSpPr>
        <p:grpSpPr>
          <a:xfrm>
            <a:off x="10024695" y="3193380"/>
            <a:ext cx="867068" cy="864270"/>
            <a:chOff x="6462235" y="1620217"/>
            <a:chExt cx="1872944" cy="1866900"/>
          </a:xfrm>
        </p:grpSpPr>
        <p:sp>
          <p:nvSpPr>
            <p:cNvPr id="96" name="任意多边形 95"/>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97" name="椭圆 96"/>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8" name="椭圆 97"/>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88" name="文本框 87"/>
          <p:cNvSpPr txBox="1"/>
          <p:nvPr/>
        </p:nvSpPr>
        <p:spPr>
          <a:xfrm>
            <a:off x="9936016"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4</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90" name="文本框 89"/>
          <p:cNvSpPr txBox="1"/>
          <p:nvPr/>
        </p:nvSpPr>
        <p:spPr>
          <a:xfrm>
            <a:off x="8990234"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91" name="组合 90"/>
          <p:cNvGrpSpPr/>
          <p:nvPr/>
        </p:nvGrpSpPr>
        <p:grpSpPr>
          <a:xfrm>
            <a:off x="8736505" y="2023602"/>
            <a:ext cx="1725052" cy="820535"/>
            <a:chOff x="3451161" y="3849925"/>
            <a:chExt cx="1725052" cy="820535"/>
          </a:xfrm>
        </p:grpSpPr>
        <p:sp>
          <p:nvSpPr>
            <p:cNvPr id="92" name="文本框 91"/>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93" name="文本框 92"/>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68" name="矩形 67"/>
          <p:cNvSpPr/>
          <p:nvPr/>
        </p:nvSpPr>
        <p:spPr>
          <a:xfrm flipH="1">
            <a:off x="780077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Freeform 5"/>
          <p:cNvSpPr>
            <a:spLocks/>
          </p:cNvSpPr>
          <p:nvPr/>
        </p:nvSpPr>
        <p:spPr bwMode="auto">
          <a:xfrm>
            <a:off x="611390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E87272"/>
              </a:gs>
              <a:gs pos="100000">
                <a:srgbClr val="F2B0B0"/>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70" name="图片 69"/>
          <p:cNvPicPr>
            <a:picLocks noChangeAspect="1"/>
          </p:cNvPicPr>
          <p:nvPr/>
        </p:nvPicPr>
        <p:blipFill rotWithShape="1">
          <a:blip r:embed="rId3">
            <a:grayscl/>
            <a:extLst/>
          </a:blip>
          <a:srcRect b="72279"/>
          <a:stretch/>
        </p:blipFill>
        <p:spPr>
          <a:xfrm rot="5400000">
            <a:off x="3601185" y="3482347"/>
            <a:ext cx="5312030" cy="286336"/>
          </a:xfrm>
          <a:prstGeom prst="rect">
            <a:avLst/>
          </a:prstGeom>
        </p:spPr>
      </p:pic>
      <p:grpSp>
        <p:nvGrpSpPr>
          <p:cNvPr id="71" name="组合 70"/>
          <p:cNvGrpSpPr/>
          <p:nvPr/>
        </p:nvGrpSpPr>
        <p:grpSpPr>
          <a:xfrm>
            <a:off x="7549001" y="3193380"/>
            <a:ext cx="867068" cy="864270"/>
            <a:chOff x="6462235" y="1620217"/>
            <a:chExt cx="1872944" cy="1866900"/>
          </a:xfrm>
        </p:grpSpPr>
        <p:sp>
          <p:nvSpPr>
            <p:cNvPr id="80" name="任意多边形 79"/>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81" name="椭圆 80"/>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2" name="椭圆 81"/>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72" name="文本框 71"/>
          <p:cNvSpPr txBox="1"/>
          <p:nvPr/>
        </p:nvSpPr>
        <p:spPr>
          <a:xfrm>
            <a:off x="746032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3</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74" name="文本框 73"/>
          <p:cNvSpPr txBox="1"/>
          <p:nvPr/>
        </p:nvSpPr>
        <p:spPr>
          <a:xfrm>
            <a:off x="651454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75" name="组合 74"/>
          <p:cNvGrpSpPr/>
          <p:nvPr/>
        </p:nvGrpSpPr>
        <p:grpSpPr>
          <a:xfrm>
            <a:off x="6260811" y="2023602"/>
            <a:ext cx="1725052" cy="820535"/>
            <a:chOff x="3451161" y="3849925"/>
            <a:chExt cx="1725052" cy="820535"/>
          </a:xfrm>
        </p:grpSpPr>
        <p:sp>
          <p:nvSpPr>
            <p:cNvPr id="76" name="文本框 75"/>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52" name="矩形 51"/>
          <p:cNvSpPr/>
          <p:nvPr/>
        </p:nvSpPr>
        <p:spPr>
          <a:xfrm flipH="1">
            <a:off x="531716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3" name="Freeform 5"/>
          <p:cNvSpPr>
            <a:spLocks/>
          </p:cNvSpPr>
          <p:nvPr/>
        </p:nvSpPr>
        <p:spPr bwMode="auto">
          <a:xfrm>
            <a:off x="363029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FFB850"/>
              </a:gs>
              <a:gs pos="100000">
                <a:srgbClr val="FFD08B"/>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54" name="图片 53"/>
          <p:cNvPicPr>
            <a:picLocks noChangeAspect="1"/>
          </p:cNvPicPr>
          <p:nvPr/>
        </p:nvPicPr>
        <p:blipFill rotWithShape="1">
          <a:blip r:embed="rId3">
            <a:grayscl/>
            <a:extLst/>
          </a:blip>
          <a:srcRect b="72279"/>
          <a:stretch/>
        </p:blipFill>
        <p:spPr>
          <a:xfrm rot="5400000">
            <a:off x="1117575" y="3482347"/>
            <a:ext cx="5312030" cy="286336"/>
          </a:xfrm>
          <a:prstGeom prst="rect">
            <a:avLst/>
          </a:prstGeom>
        </p:spPr>
      </p:pic>
      <p:grpSp>
        <p:nvGrpSpPr>
          <p:cNvPr id="55" name="组合 54"/>
          <p:cNvGrpSpPr/>
          <p:nvPr/>
        </p:nvGrpSpPr>
        <p:grpSpPr>
          <a:xfrm>
            <a:off x="5065391" y="3193380"/>
            <a:ext cx="867068" cy="864270"/>
            <a:chOff x="6462235" y="1620217"/>
            <a:chExt cx="1872944" cy="1866900"/>
          </a:xfrm>
        </p:grpSpPr>
        <p:sp>
          <p:nvSpPr>
            <p:cNvPr id="64" name="任意多边形 63"/>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椭圆 65"/>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6" name="文本框 55"/>
          <p:cNvSpPr txBox="1"/>
          <p:nvPr/>
        </p:nvSpPr>
        <p:spPr>
          <a:xfrm>
            <a:off x="497671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2</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58" name="文本框 57"/>
          <p:cNvSpPr txBox="1"/>
          <p:nvPr/>
        </p:nvSpPr>
        <p:spPr>
          <a:xfrm>
            <a:off x="403093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59" name="组合 58"/>
          <p:cNvGrpSpPr/>
          <p:nvPr/>
        </p:nvGrpSpPr>
        <p:grpSpPr>
          <a:xfrm>
            <a:off x="3777201" y="2023602"/>
            <a:ext cx="1725052" cy="820535"/>
            <a:chOff x="3451161" y="3849925"/>
            <a:chExt cx="1725052" cy="820535"/>
          </a:xfrm>
        </p:grpSpPr>
        <p:sp>
          <p:nvSpPr>
            <p:cNvPr id="60" name="文本框 59"/>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61" name="文本框 60"/>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27" name="矩形 26"/>
          <p:cNvSpPr/>
          <p:nvPr/>
        </p:nvSpPr>
        <p:spPr>
          <a:xfrm flipH="1">
            <a:off x="290924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6" name="Freeform 5"/>
          <p:cNvSpPr>
            <a:spLocks/>
          </p:cNvSpPr>
          <p:nvPr/>
        </p:nvSpPr>
        <p:spPr bwMode="auto">
          <a:xfrm>
            <a:off x="122237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019EAF"/>
              </a:gs>
              <a:gs pos="100000">
                <a:srgbClr val="01CCE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23" name="图片 22"/>
          <p:cNvPicPr>
            <a:picLocks noChangeAspect="1"/>
          </p:cNvPicPr>
          <p:nvPr/>
        </p:nvPicPr>
        <p:blipFill rotWithShape="1">
          <a:blip r:embed="rId3">
            <a:grayscl/>
            <a:extLst/>
          </a:blip>
          <a:srcRect b="72279"/>
          <a:stretch/>
        </p:blipFill>
        <p:spPr>
          <a:xfrm rot="5400000">
            <a:off x="-1290345" y="3482347"/>
            <a:ext cx="5312030" cy="286336"/>
          </a:xfrm>
          <a:prstGeom prst="rect">
            <a:avLst/>
          </a:prstGeom>
        </p:spPr>
      </p:pic>
      <p:grpSp>
        <p:nvGrpSpPr>
          <p:cNvPr id="30" name="组合 29"/>
          <p:cNvGrpSpPr/>
          <p:nvPr/>
        </p:nvGrpSpPr>
        <p:grpSpPr>
          <a:xfrm>
            <a:off x="2657471" y="3193380"/>
            <a:ext cx="867068" cy="864270"/>
            <a:chOff x="6462235" y="1620217"/>
            <a:chExt cx="1872944" cy="1866900"/>
          </a:xfrm>
        </p:grpSpPr>
        <p:sp>
          <p:nvSpPr>
            <p:cNvPr id="31" name="任意多边形 30"/>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32" name="椭圆 31"/>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3" name="椭圆 32"/>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34" name="文本框 33"/>
          <p:cNvSpPr txBox="1"/>
          <p:nvPr/>
        </p:nvSpPr>
        <p:spPr>
          <a:xfrm>
            <a:off x="256879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1</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grpSp>
        <p:nvGrpSpPr>
          <p:cNvPr id="35" name="Group 8"/>
          <p:cNvGrpSpPr>
            <a:grpSpLocks noChangeAspect="1"/>
          </p:cNvGrpSpPr>
          <p:nvPr/>
        </p:nvGrpSpPr>
        <p:grpSpPr bwMode="auto">
          <a:xfrm>
            <a:off x="1730129" y="4331451"/>
            <a:ext cx="709489" cy="777406"/>
            <a:chOff x="3437" y="2282"/>
            <a:chExt cx="679" cy="744"/>
          </a:xfrm>
          <a:solidFill>
            <a:schemeClr val="bg1"/>
          </a:solidFill>
        </p:grpSpPr>
        <p:sp>
          <p:nvSpPr>
            <p:cNvPr id="3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45" name="文本框 44"/>
          <p:cNvSpPr txBox="1"/>
          <p:nvPr/>
        </p:nvSpPr>
        <p:spPr>
          <a:xfrm>
            <a:off x="162301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46" name="组合 45"/>
          <p:cNvGrpSpPr/>
          <p:nvPr/>
        </p:nvGrpSpPr>
        <p:grpSpPr>
          <a:xfrm>
            <a:off x="1369281" y="2023602"/>
            <a:ext cx="1725052" cy="820535"/>
            <a:chOff x="3451161" y="3849925"/>
            <a:chExt cx="1725052" cy="820535"/>
          </a:xfrm>
        </p:grpSpPr>
        <p:sp>
          <p:nvSpPr>
            <p:cNvPr id="47" name="文本框 46"/>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99" name="Group 13"/>
          <p:cNvGrpSpPr>
            <a:grpSpLocks noChangeAspect="1"/>
          </p:cNvGrpSpPr>
          <p:nvPr/>
        </p:nvGrpSpPr>
        <p:grpSpPr bwMode="auto">
          <a:xfrm>
            <a:off x="4137747" y="4319291"/>
            <a:ext cx="778006" cy="787190"/>
            <a:chOff x="2426" y="2781"/>
            <a:chExt cx="593" cy="600"/>
          </a:xfrm>
          <a:solidFill>
            <a:schemeClr val="bg1"/>
          </a:solidFill>
        </p:grpSpPr>
        <p:sp>
          <p:nvSpPr>
            <p:cNvPr id="101"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3" name="Group 18"/>
          <p:cNvGrpSpPr>
            <a:grpSpLocks noChangeAspect="1"/>
          </p:cNvGrpSpPr>
          <p:nvPr/>
        </p:nvGrpSpPr>
        <p:grpSpPr bwMode="auto">
          <a:xfrm>
            <a:off x="6662475" y="4363628"/>
            <a:ext cx="808182" cy="753078"/>
            <a:chOff x="3802" y="2858"/>
            <a:chExt cx="616" cy="574"/>
          </a:xfrm>
          <a:solidFill>
            <a:schemeClr val="bg1"/>
          </a:solidFill>
        </p:grpSpPr>
        <p:sp>
          <p:nvSpPr>
            <p:cNvPr id="10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0" name="Group 26"/>
          <p:cNvGrpSpPr>
            <a:grpSpLocks noChangeAspect="1"/>
          </p:cNvGrpSpPr>
          <p:nvPr/>
        </p:nvGrpSpPr>
        <p:grpSpPr bwMode="auto">
          <a:xfrm>
            <a:off x="9073506" y="4604767"/>
            <a:ext cx="1045841" cy="518485"/>
            <a:chOff x="5676" y="2597"/>
            <a:chExt cx="1061" cy="526"/>
          </a:xfrm>
          <a:solidFill>
            <a:schemeClr val="bg1"/>
          </a:solidFill>
        </p:grpSpPr>
        <p:sp>
          <p:nvSpPr>
            <p:cNvPr id="112"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79" name="椭圆 145">
            <a:extLst>
              <a:ext uri="{FF2B5EF4-FFF2-40B4-BE49-F238E27FC236}">
                <a16:creationId xmlns:a16="http://schemas.microsoft.com/office/drawing/2014/main" id="{91D60996-144F-4916-82EE-C3D89589DA81}"/>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3" name="矩形 82">
            <a:extLst>
              <a:ext uri="{FF2B5EF4-FFF2-40B4-BE49-F238E27FC236}">
                <a16:creationId xmlns:a16="http://schemas.microsoft.com/office/drawing/2014/main" id="{68D96997-FE93-4FDD-9EDD-8AB755A5401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90810901"/>
      </p:ext>
    </p:extLst>
  </p:cSld>
  <p:clrMapOvr>
    <a:masterClrMapping/>
  </p:clrMapOvr>
  <p:transition spd="slow" advTm="3000">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 name="组合 2149"/>
          <p:cNvGrpSpPr/>
          <p:nvPr/>
        </p:nvGrpSpPr>
        <p:grpSpPr>
          <a:xfrm>
            <a:off x="4057650" y="1"/>
            <a:ext cx="9455179" cy="7814392"/>
            <a:chOff x="2343150" y="1"/>
            <a:chExt cx="9455179" cy="7814392"/>
          </a:xfrm>
        </p:grpSpPr>
        <p:sp>
          <p:nvSpPr>
            <p:cNvPr id="2148" name="任意多边形 2147"/>
            <p:cNvSpPr/>
            <p:nvPr/>
          </p:nvSpPr>
          <p:spPr>
            <a:xfrm>
              <a:off x="2343150" y="133348"/>
              <a:ext cx="9455179" cy="7681045"/>
            </a:xfrm>
            <a:custGeom>
              <a:avLst/>
              <a:gdLst>
                <a:gd name="connsiteX0" fmla="*/ 0 w 8191500"/>
                <a:gd name="connsiteY0" fmla="*/ 3200400 h 6076950"/>
                <a:gd name="connsiteX1" fmla="*/ 5905500 w 8191500"/>
                <a:gd name="connsiteY1" fmla="*/ 0 h 6076950"/>
                <a:gd name="connsiteX2" fmla="*/ 8191500 w 8191500"/>
                <a:gd name="connsiteY2" fmla="*/ 1123950 h 6076950"/>
                <a:gd name="connsiteX3" fmla="*/ 3276600 w 8191500"/>
                <a:gd name="connsiteY3" fmla="*/ 6076950 h 6076950"/>
                <a:gd name="connsiteX4" fmla="*/ 0 w 8191500"/>
                <a:gd name="connsiteY4" fmla="*/ 3200400 h 6076950"/>
                <a:gd name="connsiteX0" fmla="*/ 0 w 9258300"/>
                <a:gd name="connsiteY0" fmla="*/ 3848100 h 6076950"/>
                <a:gd name="connsiteX1" fmla="*/ 6972300 w 9258300"/>
                <a:gd name="connsiteY1" fmla="*/ 0 h 6076950"/>
                <a:gd name="connsiteX2" fmla="*/ 9258300 w 9258300"/>
                <a:gd name="connsiteY2" fmla="*/ 1123950 h 6076950"/>
                <a:gd name="connsiteX3" fmla="*/ 4343400 w 9258300"/>
                <a:gd name="connsiteY3" fmla="*/ 6076950 h 6076950"/>
                <a:gd name="connsiteX4" fmla="*/ 0 w 9258300"/>
                <a:gd name="connsiteY4" fmla="*/ 3848100 h 6076950"/>
                <a:gd name="connsiteX0" fmla="*/ 0 w 9258300"/>
                <a:gd name="connsiteY0" fmla="*/ 3848100 h 6819900"/>
                <a:gd name="connsiteX1" fmla="*/ 6972300 w 9258300"/>
                <a:gd name="connsiteY1" fmla="*/ 0 h 6819900"/>
                <a:gd name="connsiteX2" fmla="*/ 9258300 w 9258300"/>
                <a:gd name="connsiteY2" fmla="*/ 1123950 h 6819900"/>
                <a:gd name="connsiteX3" fmla="*/ 3238500 w 9258300"/>
                <a:gd name="connsiteY3" fmla="*/ 6819900 h 6819900"/>
                <a:gd name="connsiteX4" fmla="*/ 0 w 9258300"/>
                <a:gd name="connsiteY4" fmla="*/ 3848100 h 6819900"/>
                <a:gd name="connsiteX0" fmla="*/ 0 w 7928329"/>
                <a:gd name="connsiteY0" fmla="*/ 3319755 h 6819900"/>
                <a:gd name="connsiteX1" fmla="*/ 5642329 w 7928329"/>
                <a:gd name="connsiteY1" fmla="*/ 0 h 6819900"/>
                <a:gd name="connsiteX2" fmla="*/ 7928329 w 7928329"/>
                <a:gd name="connsiteY2" fmla="*/ 1123950 h 6819900"/>
                <a:gd name="connsiteX3" fmla="*/ 1908529 w 7928329"/>
                <a:gd name="connsiteY3" fmla="*/ 6819900 h 6819900"/>
                <a:gd name="connsiteX4" fmla="*/ 0 w 7928329"/>
                <a:gd name="connsiteY4" fmla="*/ 3319755 h 6819900"/>
                <a:gd name="connsiteX0" fmla="*/ 0 w 7928329"/>
                <a:gd name="connsiteY0" fmla="*/ 3319755 h 6819900"/>
                <a:gd name="connsiteX1" fmla="*/ 5642329 w 7928329"/>
                <a:gd name="connsiteY1" fmla="*/ 0 h 6819900"/>
                <a:gd name="connsiteX2" fmla="*/ 7928329 w 7928329"/>
                <a:gd name="connsiteY2" fmla="*/ 1123950 h 6819900"/>
                <a:gd name="connsiteX3" fmla="*/ 1908529 w 7928329"/>
                <a:gd name="connsiteY3" fmla="*/ 6819900 h 6819900"/>
                <a:gd name="connsiteX4" fmla="*/ 52870 w 7928329"/>
                <a:gd name="connsiteY4" fmla="*/ 5161990 h 6819900"/>
                <a:gd name="connsiteX5" fmla="*/ 0 w 7928329"/>
                <a:gd name="connsiteY5" fmla="*/ 3319755 h 6819900"/>
                <a:gd name="connsiteX0" fmla="*/ 165756 w 8094085"/>
                <a:gd name="connsiteY0" fmla="*/ 3319755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165756 w 8094085"/>
                <a:gd name="connsiteY5" fmla="*/ 3319755 h 6819900"/>
                <a:gd name="connsiteX0" fmla="*/ 256850 w 8094085"/>
                <a:gd name="connsiteY0" fmla="*/ 3082911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256850 w 8094085"/>
                <a:gd name="connsiteY5" fmla="*/ 3082911 h 6819900"/>
                <a:gd name="connsiteX0" fmla="*/ 111100 w 8094085"/>
                <a:gd name="connsiteY0" fmla="*/ 3101130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111100 w 8094085"/>
                <a:gd name="connsiteY5" fmla="*/ 3101130 h 6819900"/>
                <a:gd name="connsiteX0" fmla="*/ 256850 w 8094085"/>
                <a:gd name="connsiteY0" fmla="*/ 2773192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256850 w 8094085"/>
                <a:gd name="connsiteY5" fmla="*/ 2773192 h 6819900"/>
                <a:gd name="connsiteX0" fmla="*/ 56444 w 8094085"/>
                <a:gd name="connsiteY0" fmla="*/ 2864286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56444 w 8094085"/>
                <a:gd name="connsiteY5" fmla="*/ 2864286 h 6819900"/>
                <a:gd name="connsiteX0" fmla="*/ 56444 w 8094085"/>
                <a:gd name="connsiteY0" fmla="*/ 2864286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56444 w 8094085"/>
                <a:gd name="connsiteY5" fmla="*/ 2864286 h 6819900"/>
                <a:gd name="connsiteX0" fmla="*/ 0 w 8128735"/>
                <a:gd name="connsiteY0" fmla="*/ 2937161 h 6819900"/>
                <a:gd name="connsiteX1" fmla="*/ 5842735 w 8128735"/>
                <a:gd name="connsiteY1" fmla="*/ 0 h 6819900"/>
                <a:gd name="connsiteX2" fmla="*/ 8128735 w 8128735"/>
                <a:gd name="connsiteY2" fmla="*/ 1123950 h 6819900"/>
                <a:gd name="connsiteX3" fmla="*/ 2108935 w 8128735"/>
                <a:gd name="connsiteY3" fmla="*/ 6819900 h 6819900"/>
                <a:gd name="connsiteX4" fmla="*/ 34650 w 8128735"/>
                <a:gd name="connsiteY4" fmla="*/ 5216647 h 6819900"/>
                <a:gd name="connsiteX5" fmla="*/ 0 w 8128735"/>
                <a:gd name="connsiteY5" fmla="*/ 2937161 h 6819900"/>
                <a:gd name="connsiteX0" fmla="*/ 0 w 8238048"/>
                <a:gd name="connsiteY0" fmla="*/ 2955380 h 6819900"/>
                <a:gd name="connsiteX1" fmla="*/ 5952048 w 8238048"/>
                <a:gd name="connsiteY1" fmla="*/ 0 h 6819900"/>
                <a:gd name="connsiteX2" fmla="*/ 8238048 w 8238048"/>
                <a:gd name="connsiteY2" fmla="*/ 1123950 h 6819900"/>
                <a:gd name="connsiteX3" fmla="*/ 2218248 w 8238048"/>
                <a:gd name="connsiteY3" fmla="*/ 6819900 h 6819900"/>
                <a:gd name="connsiteX4" fmla="*/ 143963 w 8238048"/>
                <a:gd name="connsiteY4" fmla="*/ 5216647 h 6819900"/>
                <a:gd name="connsiteX5" fmla="*/ 0 w 8238048"/>
                <a:gd name="connsiteY5" fmla="*/ 2955380 h 6819900"/>
                <a:gd name="connsiteX0" fmla="*/ 0 w 8238048"/>
                <a:gd name="connsiteY0" fmla="*/ 2955380 h 6510181"/>
                <a:gd name="connsiteX1" fmla="*/ 5952048 w 8238048"/>
                <a:gd name="connsiteY1" fmla="*/ 0 h 6510181"/>
                <a:gd name="connsiteX2" fmla="*/ 8238048 w 8238048"/>
                <a:gd name="connsiteY2" fmla="*/ 1123950 h 6510181"/>
                <a:gd name="connsiteX3" fmla="*/ 2200029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510181"/>
                <a:gd name="connsiteX1" fmla="*/ 5952048 w 8238048"/>
                <a:gd name="connsiteY1" fmla="*/ 0 h 6510181"/>
                <a:gd name="connsiteX2" fmla="*/ 8238048 w 8238048"/>
                <a:gd name="connsiteY2" fmla="*/ 1123950 h 6510181"/>
                <a:gd name="connsiteX3" fmla="*/ 2200029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510181"/>
                <a:gd name="connsiteX1" fmla="*/ 5952048 w 8238048"/>
                <a:gd name="connsiteY1" fmla="*/ 0 h 6510181"/>
                <a:gd name="connsiteX2" fmla="*/ 8238048 w 8238048"/>
                <a:gd name="connsiteY2" fmla="*/ 1123950 h 6510181"/>
                <a:gd name="connsiteX3" fmla="*/ 2400436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036492"/>
                <a:gd name="connsiteX1" fmla="*/ 5952048 w 8238048"/>
                <a:gd name="connsiteY1" fmla="*/ 0 h 6036492"/>
                <a:gd name="connsiteX2" fmla="*/ 8238048 w 8238048"/>
                <a:gd name="connsiteY2" fmla="*/ 1123950 h 6036492"/>
                <a:gd name="connsiteX3" fmla="*/ 2710155 w 8238048"/>
                <a:gd name="connsiteY3" fmla="*/ 6036492 h 6036492"/>
                <a:gd name="connsiteX4" fmla="*/ 143963 w 8238048"/>
                <a:gd name="connsiteY4" fmla="*/ 5216647 h 6036492"/>
                <a:gd name="connsiteX5" fmla="*/ 0 w 8238048"/>
                <a:gd name="connsiteY5" fmla="*/ 2955380 h 6036492"/>
                <a:gd name="connsiteX0" fmla="*/ 0 w 8238048"/>
                <a:gd name="connsiteY0" fmla="*/ 2955380 h 6018273"/>
                <a:gd name="connsiteX1" fmla="*/ 5952048 w 8238048"/>
                <a:gd name="connsiteY1" fmla="*/ 0 h 6018273"/>
                <a:gd name="connsiteX2" fmla="*/ 8238048 w 8238048"/>
                <a:gd name="connsiteY2" fmla="*/ 1123950 h 6018273"/>
                <a:gd name="connsiteX3" fmla="*/ 2983437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18273"/>
                <a:gd name="connsiteX1" fmla="*/ 5952048 w 8238048"/>
                <a:gd name="connsiteY1" fmla="*/ 0 h 6018273"/>
                <a:gd name="connsiteX2" fmla="*/ 8238048 w 8238048"/>
                <a:gd name="connsiteY2" fmla="*/ 1123950 h 6018273"/>
                <a:gd name="connsiteX3" fmla="*/ 2983437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18273"/>
                <a:gd name="connsiteX1" fmla="*/ 5952048 w 8238048"/>
                <a:gd name="connsiteY1" fmla="*/ 0 h 6018273"/>
                <a:gd name="connsiteX2" fmla="*/ 8238048 w 8238048"/>
                <a:gd name="connsiteY2" fmla="*/ 1123950 h 6018273"/>
                <a:gd name="connsiteX3" fmla="*/ 3274938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72929"/>
                <a:gd name="connsiteX1" fmla="*/ 5952048 w 8238048"/>
                <a:gd name="connsiteY1" fmla="*/ 0 h 6072929"/>
                <a:gd name="connsiteX2" fmla="*/ 8238048 w 8238048"/>
                <a:gd name="connsiteY2" fmla="*/ 1123950 h 6072929"/>
                <a:gd name="connsiteX3" fmla="*/ 3457126 w 8238048"/>
                <a:gd name="connsiteY3" fmla="*/ 6072929 h 6072929"/>
                <a:gd name="connsiteX4" fmla="*/ 143963 w 8238048"/>
                <a:gd name="connsiteY4" fmla="*/ 5216647 h 6072929"/>
                <a:gd name="connsiteX5" fmla="*/ 0 w 8238048"/>
                <a:gd name="connsiteY5" fmla="*/ 2955380 h 6072929"/>
                <a:gd name="connsiteX0" fmla="*/ 0 w 8238048"/>
                <a:gd name="connsiteY0" fmla="*/ 3341049 h 6458598"/>
                <a:gd name="connsiteX1" fmla="*/ 5952048 w 8238048"/>
                <a:gd name="connsiteY1" fmla="*/ 385669 h 6458598"/>
                <a:gd name="connsiteX2" fmla="*/ 7595447 w 8238048"/>
                <a:gd name="connsiteY2" fmla="*/ 27366 h 6458598"/>
                <a:gd name="connsiteX3" fmla="*/ 8238048 w 8238048"/>
                <a:gd name="connsiteY3" fmla="*/ 1509619 h 6458598"/>
                <a:gd name="connsiteX4" fmla="*/ 3457126 w 8238048"/>
                <a:gd name="connsiteY4" fmla="*/ 6458598 h 6458598"/>
                <a:gd name="connsiteX5" fmla="*/ 143963 w 8238048"/>
                <a:gd name="connsiteY5" fmla="*/ 5602316 h 6458598"/>
                <a:gd name="connsiteX6" fmla="*/ 0 w 8238048"/>
                <a:gd name="connsiteY6" fmla="*/ 3341049 h 6458598"/>
                <a:gd name="connsiteX0" fmla="*/ 0 w 8238048"/>
                <a:gd name="connsiteY0" fmla="*/ 3457784 h 6575333"/>
                <a:gd name="connsiteX1" fmla="*/ 5952048 w 8238048"/>
                <a:gd name="connsiteY1" fmla="*/ 502404 h 6575333"/>
                <a:gd name="connsiteX2" fmla="*/ 6556976 w 8238048"/>
                <a:gd name="connsiteY2" fmla="*/ 53008 h 6575333"/>
                <a:gd name="connsiteX3" fmla="*/ 7595447 w 8238048"/>
                <a:gd name="connsiteY3" fmla="*/ 144101 h 6575333"/>
                <a:gd name="connsiteX4" fmla="*/ 8238048 w 8238048"/>
                <a:gd name="connsiteY4" fmla="*/ 1626354 h 6575333"/>
                <a:gd name="connsiteX5" fmla="*/ 3457126 w 8238048"/>
                <a:gd name="connsiteY5" fmla="*/ 6575333 h 6575333"/>
                <a:gd name="connsiteX6" fmla="*/ 143963 w 8238048"/>
                <a:gd name="connsiteY6" fmla="*/ 5719051 h 6575333"/>
                <a:gd name="connsiteX7" fmla="*/ 0 w 8238048"/>
                <a:gd name="connsiteY7" fmla="*/ 3457784 h 6575333"/>
                <a:gd name="connsiteX0" fmla="*/ 0 w 8360636"/>
                <a:gd name="connsiteY0" fmla="*/ 3439829 h 6557378"/>
                <a:gd name="connsiteX1" fmla="*/ 5952048 w 8360636"/>
                <a:gd name="connsiteY1" fmla="*/ 484449 h 6557378"/>
                <a:gd name="connsiteX2" fmla="*/ 6556976 w 8360636"/>
                <a:gd name="connsiteY2" fmla="*/ 35053 h 6557378"/>
                <a:gd name="connsiteX3" fmla="*/ 7595447 w 8360636"/>
                <a:gd name="connsiteY3" fmla="*/ 126146 h 6557378"/>
                <a:gd name="connsiteX4" fmla="*/ 8360636 w 8360636"/>
                <a:gd name="connsiteY4" fmla="*/ 563398 h 6557378"/>
                <a:gd name="connsiteX5" fmla="*/ 8238048 w 8360636"/>
                <a:gd name="connsiteY5" fmla="*/ 1608399 h 6557378"/>
                <a:gd name="connsiteX6" fmla="*/ 3457126 w 8360636"/>
                <a:gd name="connsiteY6" fmla="*/ 6557378 h 6557378"/>
                <a:gd name="connsiteX7" fmla="*/ 143963 w 8360636"/>
                <a:gd name="connsiteY7" fmla="*/ 5701096 h 6557378"/>
                <a:gd name="connsiteX8" fmla="*/ 0 w 8360636"/>
                <a:gd name="connsiteY8" fmla="*/ 3439829 h 6557378"/>
                <a:gd name="connsiteX0" fmla="*/ 0 w 8360636"/>
                <a:gd name="connsiteY0" fmla="*/ 3472598 h 6590147"/>
                <a:gd name="connsiteX1" fmla="*/ 5952048 w 8360636"/>
                <a:gd name="connsiteY1" fmla="*/ 517218 h 6590147"/>
                <a:gd name="connsiteX2" fmla="*/ 6556976 w 8360636"/>
                <a:gd name="connsiteY2" fmla="*/ 67822 h 6590147"/>
                <a:gd name="connsiteX3" fmla="*/ 7595447 w 8360636"/>
                <a:gd name="connsiteY3" fmla="*/ 158915 h 6590147"/>
                <a:gd name="connsiteX4" fmla="*/ 7886948 w 8360636"/>
                <a:gd name="connsiteY4" fmla="*/ 13166 h 6590147"/>
                <a:gd name="connsiteX5" fmla="*/ 8360636 w 8360636"/>
                <a:gd name="connsiteY5" fmla="*/ 596167 h 6590147"/>
                <a:gd name="connsiteX6" fmla="*/ 8238048 w 8360636"/>
                <a:gd name="connsiteY6" fmla="*/ 1641168 h 6590147"/>
                <a:gd name="connsiteX7" fmla="*/ 3457126 w 8360636"/>
                <a:gd name="connsiteY7" fmla="*/ 6590147 h 6590147"/>
                <a:gd name="connsiteX8" fmla="*/ 143963 w 8360636"/>
                <a:gd name="connsiteY8" fmla="*/ 5733865 h 6590147"/>
                <a:gd name="connsiteX9" fmla="*/ 0 w 8360636"/>
                <a:gd name="connsiteY9" fmla="*/ 3472598 h 6590147"/>
                <a:gd name="connsiteX0" fmla="*/ 0 w 8360636"/>
                <a:gd name="connsiteY0" fmla="*/ 3606296 h 6723845"/>
                <a:gd name="connsiteX1" fmla="*/ 5952048 w 8360636"/>
                <a:gd name="connsiteY1" fmla="*/ 650916 h 6723845"/>
                <a:gd name="connsiteX2" fmla="*/ 6556976 w 8360636"/>
                <a:gd name="connsiteY2" fmla="*/ 201520 h 6723845"/>
                <a:gd name="connsiteX3" fmla="*/ 7322165 w 8360636"/>
                <a:gd name="connsiteY3" fmla="*/ 1114 h 6723845"/>
                <a:gd name="connsiteX4" fmla="*/ 7595447 w 8360636"/>
                <a:gd name="connsiteY4" fmla="*/ 292613 h 6723845"/>
                <a:gd name="connsiteX5" fmla="*/ 7886948 w 8360636"/>
                <a:gd name="connsiteY5" fmla="*/ 146864 h 6723845"/>
                <a:gd name="connsiteX6" fmla="*/ 8360636 w 8360636"/>
                <a:gd name="connsiteY6" fmla="*/ 729865 h 6723845"/>
                <a:gd name="connsiteX7" fmla="*/ 8238048 w 8360636"/>
                <a:gd name="connsiteY7" fmla="*/ 1774866 h 6723845"/>
                <a:gd name="connsiteX8" fmla="*/ 3457126 w 8360636"/>
                <a:gd name="connsiteY8" fmla="*/ 6723845 h 6723845"/>
                <a:gd name="connsiteX9" fmla="*/ 143963 w 8360636"/>
                <a:gd name="connsiteY9" fmla="*/ 5867563 h 6723845"/>
                <a:gd name="connsiteX10" fmla="*/ 0 w 8360636"/>
                <a:gd name="connsiteY10" fmla="*/ 3606296 h 6723845"/>
                <a:gd name="connsiteX0" fmla="*/ 0 w 8360636"/>
                <a:gd name="connsiteY0" fmla="*/ 3606594 h 6724143"/>
                <a:gd name="connsiteX1" fmla="*/ 5952048 w 8360636"/>
                <a:gd name="connsiteY1" fmla="*/ 651214 h 6724143"/>
                <a:gd name="connsiteX2" fmla="*/ 6556976 w 8360636"/>
                <a:gd name="connsiteY2" fmla="*/ 201818 h 6724143"/>
                <a:gd name="connsiteX3" fmla="*/ 7322165 w 8360636"/>
                <a:gd name="connsiteY3" fmla="*/ 1412 h 6724143"/>
                <a:gd name="connsiteX4" fmla="*/ 7886948 w 8360636"/>
                <a:gd name="connsiteY4" fmla="*/ 147162 h 6724143"/>
                <a:gd name="connsiteX5" fmla="*/ 8360636 w 8360636"/>
                <a:gd name="connsiteY5" fmla="*/ 730163 h 6724143"/>
                <a:gd name="connsiteX6" fmla="*/ 8238048 w 8360636"/>
                <a:gd name="connsiteY6" fmla="*/ 1775164 h 6724143"/>
                <a:gd name="connsiteX7" fmla="*/ 3457126 w 8360636"/>
                <a:gd name="connsiteY7" fmla="*/ 6724143 h 6724143"/>
                <a:gd name="connsiteX8" fmla="*/ 143963 w 8360636"/>
                <a:gd name="connsiteY8" fmla="*/ 5867861 h 6724143"/>
                <a:gd name="connsiteX9" fmla="*/ 0 w 8360636"/>
                <a:gd name="connsiteY9" fmla="*/ 3606594 h 6724143"/>
                <a:gd name="connsiteX0" fmla="*/ 0 w 8360636"/>
                <a:gd name="connsiteY0" fmla="*/ 3606594 h 6888112"/>
                <a:gd name="connsiteX1" fmla="*/ 5952048 w 8360636"/>
                <a:gd name="connsiteY1" fmla="*/ 651214 h 6888112"/>
                <a:gd name="connsiteX2" fmla="*/ 6556976 w 8360636"/>
                <a:gd name="connsiteY2" fmla="*/ 201818 h 6888112"/>
                <a:gd name="connsiteX3" fmla="*/ 7322165 w 8360636"/>
                <a:gd name="connsiteY3" fmla="*/ 1412 h 6888112"/>
                <a:gd name="connsiteX4" fmla="*/ 7886948 w 8360636"/>
                <a:gd name="connsiteY4" fmla="*/ 147162 h 6888112"/>
                <a:gd name="connsiteX5" fmla="*/ 8360636 w 8360636"/>
                <a:gd name="connsiteY5" fmla="*/ 730163 h 6888112"/>
                <a:gd name="connsiteX6" fmla="*/ 8238048 w 8360636"/>
                <a:gd name="connsiteY6" fmla="*/ 1775164 h 6888112"/>
                <a:gd name="connsiteX7" fmla="*/ 3602877 w 8360636"/>
                <a:gd name="connsiteY7" fmla="*/ 6888112 h 6888112"/>
                <a:gd name="connsiteX8" fmla="*/ 143963 w 8360636"/>
                <a:gd name="connsiteY8" fmla="*/ 5867861 h 6888112"/>
                <a:gd name="connsiteX9" fmla="*/ 0 w 8360636"/>
                <a:gd name="connsiteY9" fmla="*/ 3606594 h 6888112"/>
                <a:gd name="connsiteX0" fmla="*/ 0 w 8360636"/>
                <a:gd name="connsiteY0" fmla="*/ 3606594 h 6505514"/>
                <a:gd name="connsiteX1" fmla="*/ 5952048 w 8360636"/>
                <a:gd name="connsiteY1" fmla="*/ 651214 h 6505514"/>
                <a:gd name="connsiteX2" fmla="*/ 6556976 w 8360636"/>
                <a:gd name="connsiteY2" fmla="*/ 201818 h 6505514"/>
                <a:gd name="connsiteX3" fmla="*/ 7322165 w 8360636"/>
                <a:gd name="connsiteY3" fmla="*/ 1412 h 6505514"/>
                <a:gd name="connsiteX4" fmla="*/ 7886948 w 8360636"/>
                <a:gd name="connsiteY4" fmla="*/ 147162 h 6505514"/>
                <a:gd name="connsiteX5" fmla="*/ 8360636 w 8360636"/>
                <a:gd name="connsiteY5" fmla="*/ 730163 h 6505514"/>
                <a:gd name="connsiteX6" fmla="*/ 8238048 w 8360636"/>
                <a:gd name="connsiteY6" fmla="*/ 1775164 h 6505514"/>
                <a:gd name="connsiteX7" fmla="*/ 3168107 w 8360636"/>
                <a:gd name="connsiteY7" fmla="*/ 6505514 h 6505514"/>
                <a:gd name="connsiteX8" fmla="*/ 143963 w 8360636"/>
                <a:gd name="connsiteY8" fmla="*/ 5867861 h 6505514"/>
                <a:gd name="connsiteX9" fmla="*/ 0 w 8360636"/>
                <a:gd name="connsiteY9" fmla="*/ 3606594 h 6505514"/>
                <a:gd name="connsiteX0" fmla="*/ 0 w 8360636"/>
                <a:gd name="connsiteY0" fmla="*/ 3606594 h 6511189"/>
                <a:gd name="connsiteX1" fmla="*/ 5952048 w 8360636"/>
                <a:gd name="connsiteY1" fmla="*/ 651214 h 6511189"/>
                <a:gd name="connsiteX2" fmla="*/ 6556976 w 8360636"/>
                <a:gd name="connsiteY2" fmla="*/ 201818 h 6511189"/>
                <a:gd name="connsiteX3" fmla="*/ 7322165 w 8360636"/>
                <a:gd name="connsiteY3" fmla="*/ 1412 h 6511189"/>
                <a:gd name="connsiteX4" fmla="*/ 7886948 w 8360636"/>
                <a:gd name="connsiteY4" fmla="*/ 147162 h 6511189"/>
                <a:gd name="connsiteX5" fmla="*/ 8360636 w 8360636"/>
                <a:gd name="connsiteY5" fmla="*/ 730163 h 6511189"/>
                <a:gd name="connsiteX6" fmla="*/ 8238048 w 8360636"/>
                <a:gd name="connsiteY6" fmla="*/ 1775164 h 6511189"/>
                <a:gd name="connsiteX7" fmla="*/ 3168107 w 8360636"/>
                <a:gd name="connsiteY7" fmla="*/ 6505514 h 6511189"/>
                <a:gd name="connsiteX8" fmla="*/ 143963 w 8360636"/>
                <a:gd name="connsiteY8" fmla="*/ 5867861 h 6511189"/>
                <a:gd name="connsiteX9" fmla="*/ 0 w 8360636"/>
                <a:gd name="connsiteY9" fmla="*/ 3606594 h 6511189"/>
                <a:gd name="connsiteX0" fmla="*/ 0 w 8360636"/>
                <a:gd name="connsiteY0" fmla="*/ 3606594 h 6511189"/>
                <a:gd name="connsiteX1" fmla="*/ 5952048 w 8360636"/>
                <a:gd name="connsiteY1" fmla="*/ 651214 h 6511189"/>
                <a:gd name="connsiteX2" fmla="*/ 6556976 w 8360636"/>
                <a:gd name="connsiteY2" fmla="*/ 201818 h 6511189"/>
                <a:gd name="connsiteX3" fmla="*/ 7322165 w 8360636"/>
                <a:gd name="connsiteY3" fmla="*/ 1412 h 6511189"/>
                <a:gd name="connsiteX4" fmla="*/ 7886948 w 8360636"/>
                <a:gd name="connsiteY4" fmla="*/ 147162 h 6511189"/>
                <a:gd name="connsiteX5" fmla="*/ 8360636 w 8360636"/>
                <a:gd name="connsiteY5" fmla="*/ 730163 h 6511189"/>
                <a:gd name="connsiteX6" fmla="*/ 8238048 w 8360636"/>
                <a:gd name="connsiteY6" fmla="*/ 1775164 h 6511189"/>
                <a:gd name="connsiteX7" fmla="*/ 3168107 w 8360636"/>
                <a:gd name="connsiteY7" fmla="*/ 6505514 h 6511189"/>
                <a:gd name="connsiteX8" fmla="*/ 143963 w 8360636"/>
                <a:gd name="connsiteY8" fmla="*/ 5867861 h 6511189"/>
                <a:gd name="connsiteX9" fmla="*/ 145494 w 8360636"/>
                <a:gd name="connsiteY9" fmla="*/ 5599502 h 6511189"/>
                <a:gd name="connsiteX10" fmla="*/ 0 w 8360636"/>
                <a:gd name="connsiteY10" fmla="*/ 3606594 h 6511189"/>
                <a:gd name="connsiteX0" fmla="*/ 0 w 8360636"/>
                <a:gd name="connsiteY0" fmla="*/ 3606594 h 6510349"/>
                <a:gd name="connsiteX1" fmla="*/ 5952048 w 8360636"/>
                <a:gd name="connsiteY1" fmla="*/ 651214 h 6510349"/>
                <a:gd name="connsiteX2" fmla="*/ 6556976 w 8360636"/>
                <a:gd name="connsiteY2" fmla="*/ 201818 h 6510349"/>
                <a:gd name="connsiteX3" fmla="*/ 7322165 w 8360636"/>
                <a:gd name="connsiteY3" fmla="*/ 1412 h 6510349"/>
                <a:gd name="connsiteX4" fmla="*/ 7886948 w 8360636"/>
                <a:gd name="connsiteY4" fmla="*/ 147162 h 6510349"/>
                <a:gd name="connsiteX5" fmla="*/ 8360636 w 8360636"/>
                <a:gd name="connsiteY5" fmla="*/ 730163 h 6510349"/>
                <a:gd name="connsiteX6" fmla="*/ 8238048 w 8360636"/>
                <a:gd name="connsiteY6" fmla="*/ 1775164 h 6510349"/>
                <a:gd name="connsiteX7" fmla="*/ 3168107 w 8360636"/>
                <a:gd name="connsiteY7" fmla="*/ 6505514 h 6510349"/>
                <a:gd name="connsiteX8" fmla="*/ 283090 w 8360636"/>
                <a:gd name="connsiteY8" fmla="*/ 5850470 h 6510349"/>
                <a:gd name="connsiteX9" fmla="*/ 145494 w 8360636"/>
                <a:gd name="connsiteY9" fmla="*/ 5599502 h 6510349"/>
                <a:gd name="connsiteX10" fmla="*/ 0 w 8360636"/>
                <a:gd name="connsiteY10" fmla="*/ 3606594 h 6510349"/>
                <a:gd name="connsiteX0" fmla="*/ 0 w 8360636"/>
                <a:gd name="connsiteY0" fmla="*/ 3606594 h 6703915"/>
                <a:gd name="connsiteX1" fmla="*/ 5952048 w 8360636"/>
                <a:gd name="connsiteY1" fmla="*/ 651214 h 6703915"/>
                <a:gd name="connsiteX2" fmla="*/ 6556976 w 8360636"/>
                <a:gd name="connsiteY2" fmla="*/ 201818 h 6703915"/>
                <a:gd name="connsiteX3" fmla="*/ 7322165 w 8360636"/>
                <a:gd name="connsiteY3" fmla="*/ 1412 h 6703915"/>
                <a:gd name="connsiteX4" fmla="*/ 7886948 w 8360636"/>
                <a:gd name="connsiteY4" fmla="*/ 147162 h 6703915"/>
                <a:gd name="connsiteX5" fmla="*/ 8360636 w 8360636"/>
                <a:gd name="connsiteY5" fmla="*/ 730163 h 6703915"/>
                <a:gd name="connsiteX6" fmla="*/ 8238048 w 8360636"/>
                <a:gd name="connsiteY6" fmla="*/ 1775164 h 6703915"/>
                <a:gd name="connsiteX7" fmla="*/ 3168107 w 8360636"/>
                <a:gd name="connsiteY7" fmla="*/ 6505514 h 6703915"/>
                <a:gd name="connsiteX8" fmla="*/ 145494 w 8360636"/>
                <a:gd name="connsiteY8" fmla="*/ 5599502 h 6703915"/>
                <a:gd name="connsiteX9" fmla="*/ 0 w 8360636"/>
                <a:gd name="connsiteY9" fmla="*/ 3606594 h 6703915"/>
                <a:gd name="connsiteX0" fmla="*/ 0 w 8360636"/>
                <a:gd name="connsiteY0" fmla="*/ 3606594 h 6495727"/>
                <a:gd name="connsiteX1" fmla="*/ 5952048 w 8360636"/>
                <a:gd name="connsiteY1" fmla="*/ 651214 h 6495727"/>
                <a:gd name="connsiteX2" fmla="*/ 6556976 w 8360636"/>
                <a:gd name="connsiteY2" fmla="*/ 201818 h 6495727"/>
                <a:gd name="connsiteX3" fmla="*/ 7322165 w 8360636"/>
                <a:gd name="connsiteY3" fmla="*/ 1412 h 6495727"/>
                <a:gd name="connsiteX4" fmla="*/ 7886948 w 8360636"/>
                <a:gd name="connsiteY4" fmla="*/ 147162 h 6495727"/>
                <a:gd name="connsiteX5" fmla="*/ 8360636 w 8360636"/>
                <a:gd name="connsiteY5" fmla="*/ 730163 h 6495727"/>
                <a:gd name="connsiteX6" fmla="*/ 8238048 w 8360636"/>
                <a:gd name="connsiteY6" fmla="*/ 1775164 h 6495727"/>
                <a:gd name="connsiteX7" fmla="*/ 3028980 w 8360636"/>
                <a:gd name="connsiteY7" fmla="*/ 6262043 h 6495727"/>
                <a:gd name="connsiteX8" fmla="*/ 145494 w 8360636"/>
                <a:gd name="connsiteY8" fmla="*/ 5599502 h 6495727"/>
                <a:gd name="connsiteX9" fmla="*/ 0 w 8360636"/>
                <a:gd name="connsiteY9" fmla="*/ 3606594 h 6495727"/>
                <a:gd name="connsiteX0" fmla="*/ 0 w 8360636"/>
                <a:gd name="connsiteY0" fmla="*/ 3606594 h 6628342"/>
                <a:gd name="connsiteX1" fmla="*/ 5952048 w 8360636"/>
                <a:gd name="connsiteY1" fmla="*/ 651214 h 6628342"/>
                <a:gd name="connsiteX2" fmla="*/ 6556976 w 8360636"/>
                <a:gd name="connsiteY2" fmla="*/ 201818 h 6628342"/>
                <a:gd name="connsiteX3" fmla="*/ 7322165 w 8360636"/>
                <a:gd name="connsiteY3" fmla="*/ 1412 h 6628342"/>
                <a:gd name="connsiteX4" fmla="*/ 7886948 w 8360636"/>
                <a:gd name="connsiteY4" fmla="*/ 147162 h 6628342"/>
                <a:gd name="connsiteX5" fmla="*/ 8360636 w 8360636"/>
                <a:gd name="connsiteY5" fmla="*/ 730163 h 6628342"/>
                <a:gd name="connsiteX6" fmla="*/ 8238048 w 8360636"/>
                <a:gd name="connsiteY6" fmla="*/ 1775164 h 6628342"/>
                <a:gd name="connsiteX7" fmla="*/ 3098543 w 8360636"/>
                <a:gd name="connsiteY7" fmla="*/ 6418560 h 6628342"/>
                <a:gd name="connsiteX8" fmla="*/ 145494 w 8360636"/>
                <a:gd name="connsiteY8" fmla="*/ 5599502 h 6628342"/>
                <a:gd name="connsiteX9" fmla="*/ 0 w 8360636"/>
                <a:gd name="connsiteY9" fmla="*/ 3606594 h 6628342"/>
                <a:gd name="connsiteX0" fmla="*/ 0 w 8360636"/>
                <a:gd name="connsiteY0" fmla="*/ 3606594 h 6613378"/>
                <a:gd name="connsiteX1" fmla="*/ 5952048 w 8360636"/>
                <a:gd name="connsiteY1" fmla="*/ 651214 h 6613378"/>
                <a:gd name="connsiteX2" fmla="*/ 6556976 w 8360636"/>
                <a:gd name="connsiteY2" fmla="*/ 201818 h 6613378"/>
                <a:gd name="connsiteX3" fmla="*/ 7322165 w 8360636"/>
                <a:gd name="connsiteY3" fmla="*/ 1412 h 6613378"/>
                <a:gd name="connsiteX4" fmla="*/ 7886948 w 8360636"/>
                <a:gd name="connsiteY4" fmla="*/ 147162 h 6613378"/>
                <a:gd name="connsiteX5" fmla="*/ 8360636 w 8360636"/>
                <a:gd name="connsiteY5" fmla="*/ 730163 h 6613378"/>
                <a:gd name="connsiteX6" fmla="*/ 8238048 w 8360636"/>
                <a:gd name="connsiteY6" fmla="*/ 1775164 h 6613378"/>
                <a:gd name="connsiteX7" fmla="*/ 3289842 w 8360636"/>
                <a:gd name="connsiteY7" fmla="*/ 6401170 h 6613378"/>
                <a:gd name="connsiteX8" fmla="*/ 145494 w 8360636"/>
                <a:gd name="connsiteY8" fmla="*/ 5599502 h 6613378"/>
                <a:gd name="connsiteX9" fmla="*/ 0 w 8360636"/>
                <a:gd name="connsiteY9" fmla="*/ 3606594 h 6613378"/>
                <a:gd name="connsiteX0" fmla="*/ 219713 w 8215142"/>
                <a:gd name="connsiteY0" fmla="*/ 3484859 h 6613378"/>
                <a:gd name="connsiteX1" fmla="*/ 5806554 w 8215142"/>
                <a:gd name="connsiteY1" fmla="*/ 651214 h 6613378"/>
                <a:gd name="connsiteX2" fmla="*/ 6411482 w 8215142"/>
                <a:gd name="connsiteY2" fmla="*/ 201818 h 6613378"/>
                <a:gd name="connsiteX3" fmla="*/ 7176671 w 8215142"/>
                <a:gd name="connsiteY3" fmla="*/ 1412 h 6613378"/>
                <a:gd name="connsiteX4" fmla="*/ 7741454 w 8215142"/>
                <a:gd name="connsiteY4" fmla="*/ 147162 h 6613378"/>
                <a:gd name="connsiteX5" fmla="*/ 8215142 w 8215142"/>
                <a:gd name="connsiteY5" fmla="*/ 730163 h 6613378"/>
                <a:gd name="connsiteX6" fmla="*/ 8092554 w 8215142"/>
                <a:gd name="connsiteY6" fmla="*/ 1775164 h 6613378"/>
                <a:gd name="connsiteX7" fmla="*/ 3144348 w 8215142"/>
                <a:gd name="connsiteY7" fmla="*/ 6401170 h 6613378"/>
                <a:gd name="connsiteX8" fmla="*/ 0 w 8215142"/>
                <a:gd name="connsiteY8" fmla="*/ 5599502 h 6613378"/>
                <a:gd name="connsiteX9" fmla="*/ 219713 w 8215142"/>
                <a:gd name="connsiteY9" fmla="*/ 3484859 h 6613378"/>
                <a:gd name="connsiteX0" fmla="*/ 219713 w 8215142"/>
                <a:gd name="connsiteY0" fmla="*/ 3484859 h 6510215"/>
                <a:gd name="connsiteX1" fmla="*/ 5806554 w 8215142"/>
                <a:gd name="connsiteY1" fmla="*/ 651214 h 6510215"/>
                <a:gd name="connsiteX2" fmla="*/ 6411482 w 8215142"/>
                <a:gd name="connsiteY2" fmla="*/ 201818 h 6510215"/>
                <a:gd name="connsiteX3" fmla="*/ 7176671 w 8215142"/>
                <a:gd name="connsiteY3" fmla="*/ 1412 h 6510215"/>
                <a:gd name="connsiteX4" fmla="*/ 7741454 w 8215142"/>
                <a:gd name="connsiteY4" fmla="*/ 147162 h 6510215"/>
                <a:gd name="connsiteX5" fmla="*/ 8215142 w 8215142"/>
                <a:gd name="connsiteY5" fmla="*/ 730163 h 6510215"/>
                <a:gd name="connsiteX6" fmla="*/ 8092554 w 8215142"/>
                <a:gd name="connsiteY6" fmla="*/ 1775164 h 6510215"/>
                <a:gd name="connsiteX7" fmla="*/ 2970440 w 8215142"/>
                <a:gd name="connsiteY7" fmla="*/ 6279434 h 6510215"/>
                <a:gd name="connsiteX8" fmla="*/ 0 w 8215142"/>
                <a:gd name="connsiteY8" fmla="*/ 5599502 h 6510215"/>
                <a:gd name="connsiteX9" fmla="*/ 219713 w 8215142"/>
                <a:gd name="connsiteY9" fmla="*/ 3484859 h 6510215"/>
                <a:gd name="connsiteX0" fmla="*/ 219713 w 8353416"/>
                <a:gd name="connsiteY0" fmla="*/ 3484859 h 6510215"/>
                <a:gd name="connsiteX1" fmla="*/ 5806554 w 8353416"/>
                <a:gd name="connsiteY1" fmla="*/ 651214 h 6510215"/>
                <a:gd name="connsiteX2" fmla="*/ 6411482 w 8353416"/>
                <a:gd name="connsiteY2" fmla="*/ 201818 h 6510215"/>
                <a:gd name="connsiteX3" fmla="*/ 7176671 w 8353416"/>
                <a:gd name="connsiteY3" fmla="*/ 1412 h 6510215"/>
                <a:gd name="connsiteX4" fmla="*/ 7741454 w 8353416"/>
                <a:gd name="connsiteY4" fmla="*/ 147162 h 6510215"/>
                <a:gd name="connsiteX5" fmla="*/ 8215142 w 8353416"/>
                <a:gd name="connsiteY5" fmla="*/ 730163 h 6510215"/>
                <a:gd name="connsiteX6" fmla="*/ 8353416 w 8353416"/>
                <a:gd name="connsiteY6" fmla="*/ 1792555 h 6510215"/>
                <a:gd name="connsiteX7" fmla="*/ 2970440 w 8353416"/>
                <a:gd name="connsiteY7" fmla="*/ 6279434 h 6510215"/>
                <a:gd name="connsiteX8" fmla="*/ 0 w 8353416"/>
                <a:gd name="connsiteY8" fmla="*/ 5599502 h 6510215"/>
                <a:gd name="connsiteX9" fmla="*/ 219713 w 8353416"/>
                <a:gd name="connsiteY9" fmla="*/ 3484859 h 6510215"/>
                <a:gd name="connsiteX0" fmla="*/ 219713 w 8579497"/>
                <a:gd name="connsiteY0" fmla="*/ 3484859 h 6510215"/>
                <a:gd name="connsiteX1" fmla="*/ 5806554 w 8579497"/>
                <a:gd name="connsiteY1" fmla="*/ 651214 h 6510215"/>
                <a:gd name="connsiteX2" fmla="*/ 6411482 w 8579497"/>
                <a:gd name="connsiteY2" fmla="*/ 201818 h 6510215"/>
                <a:gd name="connsiteX3" fmla="*/ 7176671 w 8579497"/>
                <a:gd name="connsiteY3" fmla="*/ 1412 h 6510215"/>
                <a:gd name="connsiteX4" fmla="*/ 7741454 w 8579497"/>
                <a:gd name="connsiteY4" fmla="*/ 147162 h 6510215"/>
                <a:gd name="connsiteX5" fmla="*/ 8215142 w 8579497"/>
                <a:gd name="connsiteY5" fmla="*/ 730163 h 6510215"/>
                <a:gd name="connsiteX6" fmla="*/ 8579497 w 8579497"/>
                <a:gd name="connsiteY6" fmla="*/ 1601256 h 6510215"/>
                <a:gd name="connsiteX7" fmla="*/ 2970440 w 8579497"/>
                <a:gd name="connsiteY7" fmla="*/ 6279434 h 6510215"/>
                <a:gd name="connsiteX8" fmla="*/ 0 w 8579497"/>
                <a:gd name="connsiteY8" fmla="*/ 5599502 h 6510215"/>
                <a:gd name="connsiteX9" fmla="*/ 219713 w 8579497"/>
                <a:gd name="connsiteY9" fmla="*/ 3484859 h 6510215"/>
                <a:gd name="connsiteX0" fmla="*/ 219713 w 8631669"/>
                <a:gd name="connsiteY0" fmla="*/ 3484859 h 6510215"/>
                <a:gd name="connsiteX1" fmla="*/ 5806554 w 8631669"/>
                <a:gd name="connsiteY1" fmla="*/ 651214 h 6510215"/>
                <a:gd name="connsiteX2" fmla="*/ 6411482 w 8631669"/>
                <a:gd name="connsiteY2" fmla="*/ 201818 h 6510215"/>
                <a:gd name="connsiteX3" fmla="*/ 7176671 w 8631669"/>
                <a:gd name="connsiteY3" fmla="*/ 1412 h 6510215"/>
                <a:gd name="connsiteX4" fmla="*/ 7741454 w 8631669"/>
                <a:gd name="connsiteY4" fmla="*/ 147162 h 6510215"/>
                <a:gd name="connsiteX5" fmla="*/ 8215142 w 8631669"/>
                <a:gd name="connsiteY5" fmla="*/ 730163 h 6510215"/>
                <a:gd name="connsiteX6" fmla="*/ 8631669 w 8631669"/>
                <a:gd name="connsiteY6" fmla="*/ 1618647 h 6510215"/>
                <a:gd name="connsiteX7" fmla="*/ 2970440 w 8631669"/>
                <a:gd name="connsiteY7" fmla="*/ 6279434 h 6510215"/>
                <a:gd name="connsiteX8" fmla="*/ 0 w 8631669"/>
                <a:gd name="connsiteY8" fmla="*/ 5599502 h 6510215"/>
                <a:gd name="connsiteX9" fmla="*/ 219713 w 8631669"/>
                <a:gd name="connsiteY9" fmla="*/ 3484859 h 6510215"/>
                <a:gd name="connsiteX0" fmla="*/ 219713 w 8631669"/>
                <a:gd name="connsiteY0" fmla="*/ 3484859 h 6510215"/>
                <a:gd name="connsiteX1" fmla="*/ 5806554 w 8631669"/>
                <a:gd name="connsiteY1" fmla="*/ 651214 h 6510215"/>
                <a:gd name="connsiteX2" fmla="*/ 6411482 w 8631669"/>
                <a:gd name="connsiteY2" fmla="*/ 201818 h 6510215"/>
                <a:gd name="connsiteX3" fmla="*/ 7176671 w 8631669"/>
                <a:gd name="connsiteY3" fmla="*/ 1412 h 6510215"/>
                <a:gd name="connsiteX4" fmla="*/ 7741454 w 8631669"/>
                <a:gd name="connsiteY4" fmla="*/ 147162 h 6510215"/>
                <a:gd name="connsiteX5" fmla="*/ 8528177 w 8631669"/>
                <a:gd name="connsiteY5" fmla="*/ 434519 h 6510215"/>
                <a:gd name="connsiteX6" fmla="*/ 8631669 w 8631669"/>
                <a:gd name="connsiteY6" fmla="*/ 1618647 h 6510215"/>
                <a:gd name="connsiteX7" fmla="*/ 2970440 w 8631669"/>
                <a:gd name="connsiteY7" fmla="*/ 6279434 h 6510215"/>
                <a:gd name="connsiteX8" fmla="*/ 0 w 8631669"/>
                <a:gd name="connsiteY8" fmla="*/ 5599502 h 6510215"/>
                <a:gd name="connsiteX9" fmla="*/ 219713 w 8631669"/>
                <a:gd name="connsiteY9" fmla="*/ 3484859 h 6510215"/>
                <a:gd name="connsiteX0" fmla="*/ 219713 w 8631669"/>
                <a:gd name="connsiteY0" fmla="*/ 3697255 h 6722611"/>
                <a:gd name="connsiteX1" fmla="*/ 5806554 w 8631669"/>
                <a:gd name="connsiteY1" fmla="*/ 863610 h 6722611"/>
                <a:gd name="connsiteX2" fmla="*/ 6411482 w 8631669"/>
                <a:gd name="connsiteY2" fmla="*/ 414214 h 6722611"/>
                <a:gd name="connsiteX3" fmla="*/ 7176671 w 8631669"/>
                <a:gd name="connsiteY3" fmla="*/ 213808 h 6722611"/>
                <a:gd name="connsiteX4" fmla="*/ 7863189 w 8631669"/>
                <a:gd name="connsiteY4" fmla="*/ 29132 h 6722611"/>
                <a:gd name="connsiteX5" fmla="*/ 8528177 w 8631669"/>
                <a:gd name="connsiteY5" fmla="*/ 646915 h 6722611"/>
                <a:gd name="connsiteX6" fmla="*/ 8631669 w 8631669"/>
                <a:gd name="connsiteY6" fmla="*/ 1831043 h 6722611"/>
                <a:gd name="connsiteX7" fmla="*/ 2970440 w 8631669"/>
                <a:gd name="connsiteY7" fmla="*/ 6491830 h 6722611"/>
                <a:gd name="connsiteX8" fmla="*/ 0 w 8631669"/>
                <a:gd name="connsiteY8" fmla="*/ 5811898 h 6722611"/>
                <a:gd name="connsiteX9" fmla="*/ 219713 w 8631669"/>
                <a:gd name="connsiteY9" fmla="*/ 3697255 h 6722611"/>
                <a:gd name="connsiteX0" fmla="*/ 219713 w 8631669"/>
                <a:gd name="connsiteY0" fmla="*/ 3671718 h 6697074"/>
                <a:gd name="connsiteX1" fmla="*/ 5806554 w 8631669"/>
                <a:gd name="connsiteY1" fmla="*/ 838073 h 6697074"/>
                <a:gd name="connsiteX2" fmla="*/ 6411482 w 8631669"/>
                <a:gd name="connsiteY2" fmla="*/ 388677 h 6697074"/>
                <a:gd name="connsiteX3" fmla="*/ 7863189 w 8631669"/>
                <a:gd name="connsiteY3" fmla="*/ 3595 h 6697074"/>
                <a:gd name="connsiteX4" fmla="*/ 8528177 w 8631669"/>
                <a:gd name="connsiteY4" fmla="*/ 621378 h 6697074"/>
                <a:gd name="connsiteX5" fmla="*/ 8631669 w 8631669"/>
                <a:gd name="connsiteY5" fmla="*/ 1805506 h 6697074"/>
                <a:gd name="connsiteX6" fmla="*/ 2970440 w 8631669"/>
                <a:gd name="connsiteY6" fmla="*/ 6466293 h 6697074"/>
                <a:gd name="connsiteX7" fmla="*/ 0 w 8631669"/>
                <a:gd name="connsiteY7" fmla="*/ 5786361 h 6697074"/>
                <a:gd name="connsiteX8" fmla="*/ 219713 w 8631669"/>
                <a:gd name="connsiteY8" fmla="*/ 3671718 h 6697074"/>
                <a:gd name="connsiteX0" fmla="*/ 219713 w 8631669"/>
                <a:gd name="connsiteY0" fmla="*/ 3668123 h 6693479"/>
                <a:gd name="connsiteX1" fmla="*/ 5806554 w 8631669"/>
                <a:gd name="connsiteY1" fmla="*/ 834478 h 6693479"/>
                <a:gd name="connsiteX2" fmla="*/ 7863189 w 8631669"/>
                <a:gd name="connsiteY2" fmla="*/ 0 h 6693479"/>
                <a:gd name="connsiteX3" fmla="*/ 8528177 w 8631669"/>
                <a:gd name="connsiteY3" fmla="*/ 617783 h 6693479"/>
                <a:gd name="connsiteX4" fmla="*/ 8631669 w 8631669"/>
                <a:gd name="connsiteY4" fmla="*/ 1801911 h 6693479"/>
                <a:gd name="connsiteX5" fmla="*/ 2970440 w 8631669"/>
                <a:gd name="connsiteY5" fmla="*/ 6462698 h 6693479"/>
                <a:gd name="connsiteX6" fmla="*/ 0 w 8631669"/>
                <a:gd name="connsiteY6" fmla="*/ 5782766 h 6693479"/>
                <a:gd name="connsiteX7" fmla="*/ 219713 w 8631669"/>
                <a:gd name="connsiteY7" fmla="*/ 3668123 h 6693479"/>
                <a:gd name="connsiteX0" fmla="*/ 219713 w 8631669"/>
                <a:gd name="connsiteY0" fmla="*/ 3668876 h 6694232"/>
                <a:gd name="connsiteX1" fmla="*/ 5806554 w 8631669"/>
                <a:gd name="connsiteY1" fmla="*/ 835231 h 6694232"/>
                <a:gd name="connsiteX2" fmla="*/ 7863189 w 8631669"/>
                <a:gd name="connsiteY2" fmla="*/ 753 h 6694232"/>
                <a:gd name="connsiteX3" fmla="*/ 8528177 w 8631669"/>
                <a:gd name="connsiteY3" fmla="*/ 618536 h 6694232"/>
                <a:gd name="connsiteX4" fmla="*/ 8631669 w 8631669"/>
                <a:gd name="connsiteY4" fmla="*/ 1802664 h 6694232"/>
                <a:gd name="connsiteX5" fmla="*/ 2970440 w 8631669"/>
                <a:gd name="connsiteY5" fmla="*/ 6463451 h 6694232"/>
                <a:gd name="connsiteX6" fmla="*/ 0 w 8631669"/>
                <a:gd name="connsiteY6" fmla="*/ 5783519 h 6694232"/>
                <a:gd name="connsiteX7" fmla="*/ 219713 w 8631669"/>
                <a:gd name="connsiteY7" fmla="*/ 3668876 h 6694232"/>
                <a:gd name="connsiteX0" fmla="*/ 219713 w 8631669"/>
                <a:gd name="connsiteY0" fmla="*/ 3702964 h 6728320"/>
                <a:gd name="connsiteX1" fmla="*/ 5806554 w 8631669"/>
                <a:gd name="connsiteY1" fmla="*/ 869319 h 6728320"/>
                <a:gd name="connsiteX2" fmla="*/ 7863189 w 8631669"/>
                <a:gd name="connsiteY2" fmla="*/ 34841 h 6728320"/>
                <a:gd name="connsiteX3" fmla="*/ 8528177 w 8631669"/>
                <a:gd name="connsiteY3" fmla="*/ 652624 h 6728320"/>
                <a:gd name="connsiteX4" fmla="*/ 8631669 w 8631669"/>
                <a:gd name="connsiteY4" fmla="*/ 1836752 h 6728320"/>
                <a:gd name="connsiteX5" fmla="*/ 2970440 w 8631669"/>
                <a:gd name="connsiteY5" fmla="*/ 6497539 h 6728320"/>
                <a:gd name="connsiteX6" fmla="*/ 0 w 8631669"/>
                <a:gd name="connsiteY6" fmla="*/ 5817607 h 6728320"/>
                <a:gd name="connsiteX7" fmla="*/ 219713 w 8631669"/>
                <a:gd name="connsiteY7" fmla="*/ 3702964 h 6728320"/>
                <a:gd name="connsiteX0" fmla="*/ 219713 w 8631669"/>
                <a:gd name="connsiteY0" fmla="*/ 3755816 h 6781172"/>
                <a:gd name="connsiteX1" fmla="*/ 6050025 w 8631669"/>
                <a:gd name="connsiteY1" fmla="*/ 539573 h 6781172"/>
                <a:gd name="connsiteX2" fmla="*/ 7863189 w 8631669"/>
                <a:gd name="connsiteY2" fmla="*/ 87693 h 6781172"/>
                <a:gd name="connsiteX3" fmla="*/ 8528177 w 8631669"/>
                <a:gd name="connsiteY3" fmla="*/ 705476 h 6781172"/>
                <a:gd name="connsiteX4" fmla="*/ 8631669 w 8631669"/>
                <a:gd name="connsiteY4" fmla="*/ 1889604 h 6781172"/>
                <a:gd name="connsiteX5" fmla="*/ 2970440 w 8631669"/>
                <a:gd name="connsiteY5" fmla="*/ 6550391 h 6781172"/>
                <a:gd name="connsiteX6" fmla="*/ 0 w 8631669"/>
                <a:gd name="connsiteY6" fmla="*/ 5870459 h 6781172"/>
                <a:gd name="connsiteX7" fmla="*/ 219713 w 8631669"/>
                <a:gd name="connsiteY7" fmla="*/ 3755816 h 6781172"/>
                <a:gd name="connsiteX0" fmla="*/ 219713 w 8631669"/>
                <a:gd name="connsiteY0" fmla="*/ 3851728 h 6877084"/>
                <a:gd name="connsiteX1" fmla="*/ 6050025 w 8631669"/>
                <a:gd name="connsiteY1" fmla="*/ 635485 h 6877084"/>
                <a:gd name="connsiteX2" fmla="*/ 7932753 w 8631669"/>
                <a:gd name="connsiteY2" fmla="*/ 61869 h 6877084"/>
                <a:gd name="connsiteX3" fmla="*/ 8528177 w 8631669"/>
                <a:gd name="connsiteY3" fmla="*/ 801388 h 6877084"/>
                <a:gd name="connsiteX4" fmla="*/ 8631669 w 8631669"/>
                <a:gd name="connsiteY4" fmla="*/ 1985516 h 6877084"/>
                <a:gd name="connsiteX5" fmla="*/ 2970440 w 8631669"/>
                <a:gd name="connsiteY5" fmla="*/ 6646303 h 6877084"/>
                <a:gd name="connsiteX6" fmla="*/ 0 w 8631669"/>
                <a:gd name="connsiteY6" fmla="*/ 5966371 h 6877084"/>
                <a:gd name="connsiteX7" fmla="*/ 219713 w 8631669"/>
                <a:gd name="connsiteY7" fmla="*/ 3851728 h 6877084"/>
                <a:gd name="connsiteX0" fmla="*/ 376230 w 8631669"/>
                <a:gd name="connsiteY0" fmla="*/ 3921292 h 6877084"/>
                <a:gd name="connsiteX1" fmla="*/ 6050025 w 8631669"/>
                <a:gd name="connsiteY1" fmla="*/ 635485 h 6877084"/>
                <a:gd name="connsiteX2" fmla="*/ 7932753 w 8631669"/>
                <a:gd name="connsiteY2" fmla="*/ 61869 h 6877084"/>
                <a:gd name="connsiteX3" fmla="*/ 8528177 w 8631669"/>
                <a:gd name="connsiteY3" fmla="*/ 801388 h 6877084"/>
                <a:gd name="connsiteX4" fmla="*/ 8631669 w 8631669"/>
                <a:gd name="connsiteY4" fmla="*/ 1985516 h 6877084"/>
                <a:gd name="connsiteX5" fmla="*/ 2970440 w 8631669"/>
                <a:gd name="connsiteY5" fmla="*/ 6646303 h 6877084"/>
                <a:gd name="connsiteX6" fmla="*/ 0 w 8631669"/>
                <a:gd name="connsiteY6" fmla="*/ 5966371 h 6877084"/>
                <a:gd name="connsiteX7" fmla="*/ 376230 w 8631669"/>
                <a:gd name="connsiteY7" fmla="*/ 3921292 h 6877084"/>
                <a:gd name="connsiteX0" fmla="*/ 376230 w 8631669"/>
                <a:gd name="connsiteY0" fmla="*/ 3921292 h 6891639"/>
                <a:gd name="connsiteX1" fmla="*/ 6050025 w 8631669"/>
                <a:gd name="connsiteY1" fmla="*/ 635485 h 6891639"/>
                <a:gd name="connsiteX2" fmla="*/ 7932753 w 8631669"/>
                <a:gd name="connsiteY2" fmla="*/ 61869 h 6891639"/>
                <a:gd name="connsiteX3" fmla="*/ 8528177 w 8631669"/>
                <a:gd name="connsiteY3" fmla="*/ 801388 h 6891639"/>
                <a:gd name="connsiteX4" fmla="*/ 8631669 w 8631669"/>
                <a:gd name="connsiteY4" fmla="*/ 1985516 h 6891639"/>
                <a:gd name="connsiteX5" fmla="*/ 3040003 w 8631669"/>
                <a:gd name="connsiteY5" fmla="*/ 6663694 h 6891639"/>
                <a:gd name="connsiteX6" fmla="*/ 0 w 8631669"/>
                <a:gd name="connsiteY6" fmla="*/ 5966371 h 6891639"/>
                <a:gd name="connsiteX7" fmla="*/ 376230 w 8631669"/>
                <a:gd name="connsiteY7" fmla="*/ 3921292 h 6891639"/>
                <a:gd name="connsiteX0" fmla="*/ 376230 w 8631669"/>
                <a:gd name="connsiteY0" fmla="*/ 3912102 h 6882449"/>
                <a:gd name="connsiteX1" fmla="*/ 6050025 w 8631669"/>
                <a:gd name="connsiteY1" fmla="*/ 626295 h 6882449"/>
                <a:gd name="connsiteX2" fmla="*/ 6417212 w 8631669"/>
                <a:gd name="connsiteY2" fmla="*/ 79086 h 6882449"/>
                <a:gd name="connsiteX3" fmla="*/ 7932753 w 8631669"/>
                <a:gd name="connsiteY3" fmla="*/ 52679 h 6882449"/>
                <a:gd name="connsiteX4" fmla="*/ 8528177 w 8631669"/>
                <a:gd name="connsiteY4" fmla="*/ 792198 h 6882449"/>
                <a:gd name="connsiteX5" fmla="*/ 8631669 w 8631669"/>
                <a:gd name="connsiteY5" fmla="*/ 1976326 h 6882449"/>
                <a:gd name="connsiteX6" fmla="*/ 3040003 w 8631669"/>
                <a:gd name="connsiteY6" fmla="*/ 6654504 h 6882449"/>
                <a:gd name="connsiteX7" fmla="*/ 0 w 8631669"/>
                <a:gd name="connsiteY7" fmla="*/ 5957181 h 6882449"/>
                <a:gd name="connsiteX8" fmla="*/ 376230 w 8631669"/>
                <a:gd name="connsiteY8" fmla="*/ 3912102 h 6882449"/>
                <a:gd name="connsiteX0" fmla="*/ 376230 w 8631669"/>
                <a:gd name="connsiteY0" fmla="*/ 3872303 h 6842650"/>
                <a:gd name="connsiteX1" fmla="*/ 6050025 w 8631669"/>
                <a:gd name="connsiteY1" fmla="*/ 586496 h 6842650"/>
                <a:gd name="connsiteX2" fmla="*/ 7932753 w 8631669"/>
                <a:gd name="connsiteY2" fmla="*/ 12880 h 6842650"/>
                <a:gd name="connsiteX3" fmla="*/ 8528177 w 8631669"/>
                <a:gd name="connsiteY3" fmla="*/ 752399 h 6842650"/>
                <a:gd name="connsiteX4" fmla="*/ 8631669 w 8631669"/>
                <a:gd name="connsiteY4" fmla="*/ 1936527 h 6842650"/>
                <a:gd name="connsiteX5" fmla="*/ 3040003 w 8631669"/>
                <a:gd name="connsiteY5" fmla="*/ 6614705 h 6842650"/>
                <a:gd name="connsiteX6" fmla="*/ 0 w 8631669"/>
                <a:gd name="connsiteY6" fmla="*/ 5917382 h 6842650"/>
                <a:gd name="connsiteX7" fmla="*/ 376230 w 8631669"/>
                <a:gd name="connsiteY7" fmla="*/ 3872303 h 6842650"/>
                <a:gd name="connsiteX0" fmla="*/ 376230 w 8631669"/>
                <a:gd name="connsiteY0" fmla="*/ 3923167 h 6893514"/>
                <a:gd name="connsiteX1" fmla="*/ 6328278 w 8631669"/>
                <a:gd name="connsiteY1" fmla="*/ 446061 h 6893514"/>
                <a:gd name="connsiteX2" fmla="*/ 7932753 w 8631669"/>
                <a:gd name="connsiteY2" fmla="*/ 63744 h 6893514"/>
                <a:gd name="connsiteX3" fmla="*/ 8528177 w 8631669"/>
                <a:gd name="connsiteY3" fmla="*/ 803263 h 6893514"/>
                <a:gd name="connsiteX4" fmla="*/ 8631669 w 8631669"/>
                <a:gd name="connsiteY4" fmla="*/ 1987391 h 6893514"/>
                <a:gd name="connsiteX5" fmla="*/ 3040003 w 8631669"/>
                <a:gd name="connsiteY5" fmla="*/ 6665569 h 6893514"/>
                <a:gd name="connsiteX6" fmla="*/ 0 w 8631669"/>
                <a:gd name="connsiteY6" fmla="*/ 5968246 h 6893514"/>
                <a:gd name="connsiteX7" fmla="*/ 376230 w 8631669"/>
                <a:gd name="connsiteY7" fmla="*/ 3923167 h 6893514"/>
                <a:gd name="connsiteX0" fmla="*/ 376230 w 8631669"/>
                <a:gd name="connsiteY0" fmla="*/ 4059749 h 7030096"/>
                <a:gd name="connsiteX1" fmla="*/ 6328278 w 8631669"/>
                <a:gd name="connsiteY1" fmla="*/ 582643 h 7030096"/>
                <a:gd name="connsiteX2" fmla="*/ 7321534 w 8631669"/>
                <a:gd name="connsiteY2" fmla="*/ 18043 h 7030096"/>
                <a:gd name="connsiteX3" fmla="*/ 7932753 w 8631669"/>
                <a:gd name="connsiteY3" fmla="*/ 200326 h 7030096"/>
                <a:gd name="connsiteX4" fmla="*/ 8528177 w 8631669"/>
                <a:gd name="connsiteY4" fmla="*/ 939845 h 7030096"/>
                <a:gd name="connsiteX5" fmla="*/ 8631669 w 8631669"/>
                <a:gd name="connsiteY5" fmla="*/ 2123973 h 7030096"/>
                <a:gd name="connsiteX6" fmla="*/ 3040003 w 8631669"/>
                <a:gd name="connsiteY6" fmla="*/ 6802151 h 7030096"/>
                <a:gd name="connsiteX7" fmla="*/ 0 w 8631669"/>
                <a:gd name="connsiteY7" fmla="*/ 6104828 h 7030096"/>
                <a:gd name="connsiteX8" fmla="*/ 376230 w 8631669"/>
                <a:gd name="connsiteY8" fmla="*/ 4059749 h 7030096"/>
                <a:gd name="connsiteX0" fmla="*/ 376230 w 8631669"/>
                <a:gd name="connsiteY0" fmla="*/ 4041706 h 7012053"/>
                <a:gd name="connsiteX1" fmla="*/ 6328278 w 8631669"/>
                <a:gd name="connsiteY1" fmla="*/ 564600 h 7012053"/>
                <a:gd name="connsiteX2" fmla="*/ 7321534 w 8631669"/>
                <a:gd name="connsiteY2" fmla="*/ 0 h 7012053"/>
                <a:gd name="connsiteX3" fmla="*/ 7932753 w 8631669"/>
                <a:gd name="connsiteY3" fmla="*/ 182283 h 7012053"/>
                <a:gd name="connsiteX4" fmla="*/ 8528177 w 8631669"/>
                <a:gd name="connsiteY4" fmla="*/ 921802 h 7012053"/>
                <a:gd name="connsiteX5" fmla="*/ 8631669 w 8631669"/>
                <a:gd name="connsiteY5" fmla="*/ 2105930 h 7012053"/>
                <a:gd name="connsiteX6" fmla="*/ 3040003 w 8631669"/>
                <a:gd name="connsiteY6" fmla="*/ 6784108 h 7012053"/>
                <a:gd name="connsiteX7" fmla="*/ 0 w 8631669"/>
                <a:gd name="connsiteY7" fmla="*/ 6086785 h 7012053"/>
                <a:gd name="connsiteX8" fmla="*/ 376230 w 8631669"/>
                <a:gd name="connsiteY8" fmla="*/ 4041706 h 7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1669" h="7012053">
                  <a:moveTo>
                    <a:pt x="376230" y="4041706"/>
                  </a:moveTo>
                  <a:lnTo>
                    <a:pt x="6328278" y="564600"/>
                  </a:lnTo>
                  <a:cubicBezTo>
                    <a:pt x="7535103" y="-85830"/>
                    <a:pt x="7054122" y="63719"/>
                    <a:pt x="7321534" y="0"/>
                  </a:cubicBezTo>
                  <a:cubicBezTo>
                    <a:pt x="7745464" y="75407"/>
                    <a:pt x="7780920" y="51837"/>
                    <a:pt x="7932753" y="182283"/>
                  </a:cubicBezTo>
                  <a:cubicBezTo>
                    <a:pt x="8060284" y="255158"/>
                    <a:pt x="8466624" y="696015"/>
                    <a:pt x="8528177" y="921802"/>
                  </a:cubicBezTo>
                  <a:lnTo>
                    <a:pt x="8631669" y="2105930"/>
                  </a:lnTo>
                  <a:lnTo>
                    <a:pt x="3040003" y="6784108"/>
                  </a:lnTo>
                  <a:cubicBezTo>
                    <a:pt x="1691244" y="7421498"/>
                    <a:pt x="528018" y="6569938"/>
                    <a:pt x="0" y="6086785"/>
                  </a:cubicBezTo>
                  <a:lnTo>
                    <a:pt x="376230" y="4041706"/>
                  </a:lnTo>
                  <a:close/>
                </a:path>
              </a:pathLst>
            </a:custGeom>
            <a:gradFill>
              <a:gsLst>
                <a:gs pos="0">
                  <a:schemeClr val="tx1">
                    <a:alpha val="77000"/>
                  </a:schemeClr>
                </a:gs>
                <a:gs pos="100000">
                  <a:schemeClr val="tx1">
                    <a:alpha val="0"/>
                  </a:schemeClr>
                </a:gs>
              </a:gsLst>
              <a:lin ang="0" scaled="0"/>
            </a:gradFill>
            <a:ln>
              <a:noFill/>
            </a:ln>
            <a:effectLst>
              <a:softEdge rad="596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2" name="组合 21"/>
            <p:cNvGrpSpPr/>
            <p:nvPr/>
          </p:nvGrpSpPr>
          <p:grpSpPr>
            <a:xfrm>
              <a:off x="2688989" y="1"/>
              <a:ext cx="6814022" cy="6858000"/>
              <a:chOff x="280988" y="226218"/>
              <a:chExt cx="6518276" cy="6560345"/>
            </a:xfrm>
          </p:grpSpPr>
          <p:sp>
            <p:nvSpPr>
              <p:cNvPr id="8" name="Freeform 5"/>
              <p:cNvSpPr>
                <a:spLocks/>
              </p:cNvSpPr>
              <p:nvPr/>
            </p:nvSpPr>
            <p:spPr bwMode="auto">
              <a:xfrm>
                <a:off x="1631951" y="3146425"/>
                <a:ext cx="4700588" cy="3640138"/>
              </a:xfrm>
              <a:custGeom>
                <a:avLst/>
                <a:gdLst>
                  <a:gd name="T0" fmla="*/ 2825 w 2877"/>
                  <a:gd name="T1" fmla="*/ 167 h 2227"/>
                  <a:gd name="T2" fmla="*/ 2662 w 2877"/>
                  <a:gd name="T3" fmla="*/ 18 h 2227"/>
                  <a:gd name="T4" fmla="*/ 2628 w 2877"/>
                  <a:gd name="T5" fmla="*/ 0 h 2227"/>
                  <a:gd name="T6" fmla="*/ 0 w 2877"/>
                  <a:gd name="T7" fmla="*/ 2227 h 2227"/>
                  <a:gd name="T8" fmla="*/ 963 w 2877"/>
                  <a:gd name="T9" fmla="*/ 2227 h 2227"/>
                  <a:gd name="T10" fmla="*/ 2254 w 2877"/>
                  <a:gd name="T11" fmla="*/ 989 h 2227"/>
                  <a:gd name="T12" fmla="*/ 2825 w 2877"/>
                  <a:gd name="T13" fmla="*/ 167 h 2227"/>
                </a:gdLst>
                <a:ahLst/>
                <a:cxnLst>
                  <a:cxn ang="0">
                    <a:pos x="T0" y="T1"/>
                  </a:cxn>
                  <a:cxn ang="0">
                    <a:pos x="T2" y="T3"/>
                  </a:cxn>
                  <a:cxn ang="0">
                    <a:pos x="T4" y="T5"/>
                  </a:cxn>
                  <a:cxn ang="0">
                    <a:pos x="T6" y="T7"/>
                  </a:cxn>
                  <a:cxn ang="0">
                    <a:pos x="T8" y="T9"/>
                  </a:cxn>
                  <a:cxn ang="0">
                    <a:pos x="T10" y="T11"/>
                  </a:cxn>
                  <a:cxn ang="0">
                    <a:pos x="T12" y="T13"/>
                  </a:cxn>
                </a:cxnLst>
                <a:rect l="0" t="0" r="r" b="b"/>
                <a:pathLst>
                  <a:path w="2877" h="2227">
                    <a:moveTo>
                      <a:pt x="2825" y="167"/>
                    </a:moveTo>
                    <a:cubicBezTo>
                      <a:pt x="2813" y="107"/>
                      <a:pt x="2732" y="58"/>
                      <a:pt x="2662" y="18"/>
                    </a:cubicBezTo>
                    <a:cubicBezTo>
                      <a:pt x="2655" y="13"/>
                      <a:pt x="2644" y="8"/>
                      <a:pt x="2628" y="0"/>
                    </a:cubicBezTo>
                    <a:cubicBezTo>
                      <a:pt x="2113" y="840"/>
                      <a:pt x="456" y="1981"/>
                      <a:pt x="0" y="2227"/>
                    </a:cubicBezTo>
                    <a:cubicBezTo>
                      <a:pt x="963" y="2227"/>
                      <a:pt x="963" y="2227"/>
                      <a:pt x="963" y="2227"/>
                    </a:cubicBezTo>
                    <a:cubicBezTo>
                      <a:pt x="1263" y="1979"/>
                      <a:pt x="2064" y="1195"/>
                      <a:pt x="2254" y="989"/>
                    </a:cubicBezTo>
                    <a:cubicBezTo>
                      <a:pt x="2452" y="775"/>
                      <a:pt x="2877" y="387"/>
                      <a:pt x="2825" y="167"/>
                    </a:cubicBezTo>
                  </a:path>
                </a:pathLst>
              </a:custGeom>
              <a:gradFill>
                <a:gsLst>
                  <a:gs pos="100000">
                    <a:srgbClr val="5D346E"/>
                  </a:gs>
                  <a:gs pos="0">
                    <a:srgbClr val="7F4995"/>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21"/>
              <p:cNvSpPr>
                <a:spLocks/>
              </p:cNvSpPr>
              <p:nvPr/>
            </p:nvSpPr>
            <p:spPr bwMode="auto">
              <a:xfrm>
                <a:off x="280988" y="2933700"/>
                <a:ext cx="5645150" cy="3852863"/>
              </a:xfrm>
              <a:custGeom>
                <a:avLst/>
                <a:gdLst>
                  <a:gd name="T0" fmla="*/ 3166 w 3455"/>
                  <a:gd name="T1" fmla="*/ 0 h 2357"/>
                  <a:gd name="T2" fmla="*/ 0 w 3455"/>
                  <a:gd name="T3" fmla="*/ 2187 h 2357"/>
                  <a:gd name="T4" fmla="*/ 0 w 3455"/>
                  <a:gd name="T5" fmla="*/ 2357 h 2357"/>
                  <a:gd name="T6" fmla="*/ 827 w 3455"/>
                  <a:gd name="T7" fmla="*/ 2357 h 2357"/>
                  <a:gd name="T8" fmla="*/ 3455 w 3455"/>
                  <a:gd name="T9" fmla="*/ 130 h 2357"/>
                  <a:gd name="T10" fmla="*/ 3166 w 3455"/>
                  <a:gd name="T11" fmla="*/ 0 h 2357"/>
                </a:gdLst>
                <a:ahLst/>
                <a:cxnLst>
                  <a:cxn ang="0">
                    <a:pos x="T0" y="T1"/>
                  </a:cxn>
                  <a:cxn ang="0">
                    <a:pos x="T2" y="T3"/>
                  </a:cxn>
                  <a:cxn ang="0">
                    <a:pos x="T4" y="T5"/>
                  </a:cxn>
                  <a:cxn ang="0">
                    <a:pos x="T6" y="T7"/>
                  </a:cxn>
                  <a:cxn ang="0">
                    <a:pos x="T8" y="T9"/>
                  </a:cxn>
                  <a:cxn ang="0">
                    <a:pos x="T10" y="T11"/>
                  </a:cxn>
                </a:cxnLst>
                <a:rect l="0" t="0" r="r" b="b"/>
                <a:pathLst>
                  <a:path w="3455" h="2357">
                    <a:moveTo>
                      <a:pt x="3166" y="0"/>
                    </a:moveTo>
                    <a:cubicBezTo>
                      <a:pt x="2246" y="1113"/>
                      <a:pt x="380" y="2043"/>
                      <a:pt x="0" y="2187"/>
                    </a:cubicBezTo>
                    <a:cubicBezTo>
                      <a:pt x="0" y="2290"/>
                      <a:pt x="0" y="2357"/>
                      <a:pt x="0" y="2357"/>
                    </a:cubicBezTo>
                    <a:cubicBezTo>
                      <a:pt x="827" y="2357"/>
                      <a:pt x="827" y="2357"/>
                      <a:pt x="827" y="2357"/>
                    </a:cubicBezTo>
                    <a:cubicBezTo>
                      <a:pt x="1283" y="2111"/>
                      <a:pt x="2940" y="970"/>
                      <a:pt x="3455" y="130"/>
                    </a:cubicBezTo>
                    <a:cubicBezTo>
                      <a:pt x="3398" y="102"/>
                      <a:pt x="3288" y="52"/>
                      <a:pt x="3166" y="0"/>
                    </a:cubicBezTo>
                  </a:path>
                </a:pathLst>
              </a:custGeom>
              <a:gradFill>
                <a:gsLst>
                  <a:gs pos="100000">
                    <a:srgbClr val="0194A3"/>
                  </a:gs>
                  <a:gs pos="2000">
                    <a:srgbClr val="01CCE1"/>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41"/>
              <p:cNvSpPr>
                <a:spLocks/>
              </p:cNvSpPr>
              <p:nvPr/>
            </p:nvSpPr>
            <p:spPr bwMode="auto">
              <a:xfrm>
                <a:off x="280988" y="2759075"/>
                <a:ext cx="5173663" cy="3749675"/>
              </a:xfrm>
              <a:custGeom>
                <a:avLst/>
                <a:gdLst>
                  <a:gd name="T0" fmla="*/ 2911 w 3166"/>
                  <a:gd name="T1" fmla="*/ 0 h 2294"/>
                  <a:gd name="T2" fmla="*/ 0 w 3166"/>
                  <a:gd name="T3" fmla="*/ 1756 h 2294"/>
                  <a:gd name="T4" fmla="*/ 0 w 3166"/>
                  <a:gd name="T5" fmla="*/ 2294 h 2294"/>
                  <a:gd name="T6" fmla="*/ 3166 w 3166"/>
                  <a:gd name="T7" fmla="*/ 107 h 2294"/>
                  <a:gd name="T8" fmla="*/ 2911 w 3166"/>
                  <a:gd name="T9" fmla="*/ 0 h 2294"/>
                </a:gdLst>
                <a:ahLst/>
                <a:cxnLst>
                  <a:cxn ang="0">
                    <a:pos x="T0" y="T1"/>
                  </a:cxn>
                  <a:cxn ang="0">
                    <a:pos x="T2" y="T3"/>
                  </a:cxn>
                  <a:cxn ang="0">
                    <a:pos x="T4" y="T5"/>
                  </a:cxn>
                  <a:cxn ang="0">
                    <a:pos x="T6" y="T7"/>
                  </a:cxn>
                  <a:cxn ang="0">
                    <a:pos x="T8" y="T9"/>
                  </a:cxn>
                </a:cxnLst>
                <a:rect l="0" t="0" r="r" b="b"/>
                <a:pathLst>
                  <a:path w="3166" h="2294">
                    <a:moveTo>
                      <a:pt x="2911" y="0"/>
                    </a:moveTo>
                    <a:cubicBezTo>
                      <a:pt x="1955" y="873"/>
                      <a:pt x="587" y="1541"/>
                      <a:pt x="0" y="1756"/>
                    </a:cubicBezTo>
                    <a:cubicBezTo>
                      <a:pt x="0" y="2294"/>
                      <a:pt x="0" y="2294"/>
                      <a:pt x="0" y="2294"/>
                    </a:cubicBezTo>
                    <a:cubicBezTo>
                      <a:pt x="380" y="2150"/>
                      <a:pt x="2246" y="1220"/>
                      <a:pt x="3166" y="107"/>
                    </a:cubicBezTo>
                    <a:cubicBezTo>
                      <a:pt x="3082" y="71"/>
                      <a:pt x="2993" y="33"/>
                      <a:pt x="2911" y="0"/>
                    </a:cubicBezTo>
                  </a:path>
                </a:pathLst>
              </a:custGeom>
              <a:gradFill>
                <a:gsLst>
                  <a:gs pos="100000">
                    <a:srgbClr val="E14747"/>
                  </a:gs>
                  <a:gs pos="2000">
                    <a:srgbClr val="ED9797"/>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68"/>
              <p:cNvSpPr>
                <a:spLocks/>
              </p:cNvSpPr>
              <p:nvPr/>
            </p:nvSpPr>
            <p:spPr bwMode="auto">
              <a:xfrm>
                <a:off x="280988" y="2517775"/>
                <a:ext cx="4756150" cy="3111500"/>
              </a:xfrm>
              <a:custGeom>
                <a:avLst/>
                <a:gdLst>
                  <a:gd name="T0" fmla="*/ 0 w 2911"/>
                  <a:gd name="T1" fmla="*/ 1904 h 1904"/>
                  <a:gd name="T2" fmla="*/ 2911 w 2911"/>
                  <a:gd name="T3" fmla="*/ 148 h 1904"/>
                  <a:gd name="T4" fmla="*/ 2736 w 2911"/>
                  <a:gd name="T5" fmla="*/ 80 h 1904"/>
                  <a:gd name="T6" fmla="*/ 0 w 2911"/>
                  <a:gd name="T7" fmla="*/ 1384 h 1904"/>
                  <a:gd name="T8" fmla="*/ 0 w 2911"/>
                  <a:gd name="T9" fmla="*/ 1904 h 1904"/>
                </a:gdLst>
                <a:ahLst/>
                <a:cxnLst>
                  <a:cxn ang="0">
                    <a:pos x="T0" y="T1"/>
                  </a:cxn>
                  <a:cxn ang="0">
                    <a:pos x="T2" y="T3"/>
                  </a:cxn>
                  <a:cxn ang="0">
                    <a:pos x="T4" y="T5"/>
                  </a:cxn>
                  <a:cxn ang="0">
                    <a:pos x="T6" y="T7"/>
                  </a:cxn>
                  <a:cxn ang="0">
                    <a:pos x="T8" y="T9"/>
                  </a:cxn>
                </a:cxnLst>
                <a:rect l="0" t="0" r="r" b="b"/>
                <a:pathLst>
                  <a:path w="2911" h="1904">
                    <a:moveTo>
                      <a:pt x="0" y="1904"/>
                    </a:moveTo>
                    <a:cubicBezTo>
                      <a:pt x="587" y="1689"/>
                      <a:pt x="1955" y="1021"/>
                      <a:pt x="2911" y="148"/>
                    </a:cubicBezTo>
                    <a:cubicBezTo>
                      <a:pt x="2846" y="121"/>
                      <a:pt x="2785" y="98"/>
                      <a:pt x="2736" y="80"/>
                    </a:cubicBezTo>
                    <a:cubicBezTo>
                      <a:pt x="2516" y="0"/>
                      <a:pt x="1508" y="988"/>
                      <a:pt x="0" y="1384"/>
                    </a:cubicBezTo>
                    <a:lnTo>
                      <a:pt x="0" y="1904"/>
                    </a:lnTo>
                    <a:close/>
                  </a:path>
                </a:pathLst>
              </a:custGeom>
              <a:gradFill>
                <a:gsLst>
                  <a:gs pos="100000">
                    <a:srgbClr val="FFA829"/>
                  </a:gs>
                  <a:gs pos="2000">
                    <a:srgbClr val="FFC165"/>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2" name="Group 71"/>
              <p:cNvGrpSpPr>
                <a:grpSpLocks noChangeAspect="1"/>
              </p:cNvGrpSpPr>
              <p:nvPr/>
            </p:nvGrpSpPr>
            <p:grpSpPr bwMode="auto">
              <a:xfrm>
                <a:off x="4625975" y="2742406"/>
                <a:ext cx="1638301" cy="1174750"/>
                <a:chOff x="4287" y="2574"/>
                <a:chExt cx="1032" cy="740"/>
              </a:xfrm>
            </p:grpSpPr>
            <p:sp>
              <p:nvSpPr>
                <p:cNvPr id="13" name="AutoShape 70"/>
                <p:cNvSpPr>
                  <a:spLocks noChangeAspect="1" noChangeArrowheads="1" noTextEdit="1"/>
                </p:cNvSpPr>
                <p:nvPr/>
              </p:nvSpPr>
              <p:spPr bwMode="auto">
                <a:xfrm>
                  <a:off x="4298" y="2574"/>
                  <a:ext cx="1009"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72"/>
                <p:cNvSpPr>
                  <a:spLocks/>
                </p:cNvSpPr>
                <p:nvPr/>
              </p:nvSpPr>
              <p:spPr bwMode="auto">
                <a:xfrm>
                  <a:off x="4298" y="2748"/>
                  <a:ext cx="1021" cy="566"/>
                </a:xfrm>
                <a:custGeom>
                  <a:avLst/>
                  <a:gdLst>
                    <a:gd name="T0" fmla="*/ 977 w 990"/>
                    <a:gd name="T1" fmla="*/ 294 h 548"/>
                    <a:gd name="T2" fmla="*/ 965 w 990"/>
                    <a:gd name="T3" fmla="*/ 209 h 548"/>
                    <a:gd name="T4" fmla="*/ 681 w 990"/>
                    <a:gd name="T5" fmla="*/ 11 h 548"/>
                    <a:gd name="T6" fmla="*/ 656 w 990"/>
                    <a:gd name="T7" fmla="*/ 0 h 548"/>
                    <a:gd name="T8" fmla="*/ 0 w 990"/>
                    <a:gd name="T9" fmla="*/ 280 h 548"/>
                    <a:gd name="T10" fmla="*/ 130 w 990"/>
                    <a:gd name="T11" fmla="*/ 452 h 548"/>
                    <a:gd name="T12" fmla="*/ 706 w 990"/>
                    <a:gd name="T13" fmla="*/ 319 h 548"/>
                    <a:gd name="T14" fmla="*/ 977 w 990"/>
                    <a:gd name="T15" fmla="*/ 294 h 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0" h="548">
                      <a:moveTo>
                        <a:pt x="977" y="294"/>
                      </a:moveTo>
                      <a:cubicBezTo>
                        <a:pt x="982" y="264"/>
                        <a:pt x="979" y="236"/>
                        <a:pt x="965" y="209"/>
                      </a:cubicBezTo>
                      <a:cubicBezTo>
                        <a:pt x="922" y="133"/>
                        <a:pt x="805" y="69"/>
                        <a:pt x="681" y="11"/>
                      </a:cubicBezTo>
                      <a:cubicBezTo>
                        <a:pt x="673" y="7"/>
                        <a:pt x="665" y="4"/>
                        <a:pt x="656" y="0"/>
                      </a:cubicBezTo>
                      <a:cubicBezTo>
                        <a:pt x="428" y="26"/>
                        <a:pt x="174" y="168"/>
                        <a:pt x="0" y="280"/>
                      </a:cubicBezTo>
                      <a:cubicBezTo>
                        <a:pt x="5" y="357"/>
                        <a:pt x="42" y="421"/>
                        <a:pt x="130" y="452"/>
                      </a:cubicBezTo>
                      <a:cubicBezTo>
                        <a:pt x="405" y="548"/>
                        <a:pt x="541" y="417"/>
                        <a:pt x="706" y="319"/>
                      </a:cubicBezTo>
                      <a:cubicBezTo>
                        <a:pt x="872" y="220"/>
                        <a:pt x="990" y="171"/>
                        <a:pt x="977" y="294"/>
                      </a:cubicBezTo>
                    </a:path>
                  </a:pathLst>
                </a:custGeom>
                <a:gradFill>
                  <a:gsLst>
                    <a:gs pos="0">
                      <a:srgbClr val="522E60"/>
                    </a:gs>
                    <a:gs pos="100000">
                      <a:srgbClr val="9B62B2"/>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75"/>
                <p:cNvSpPr>
                  <a:spLocks/>
                </p:cNvSpPr>
                <p:nvPr/>
              </p:nvSpPr>
              <p:spPr bwMode="auto">
                <a:xfrm>
                  <a:off x="4287" y="2574"/>
                  <a:ext cx="688" cy="463"/>
                </a:xfrm>
                <a:custGeom>
                  <a:avLst/>
                  <a:gdLst>
                    <a:gd name="T0" fmla="*/ 667 w 667"/>
                    <a:gd name="T1" fmla="*/ 168 h 448"/>
                    <a:gd name="T2" fmla="*/ 243 w 667"/>
                    <a:gd name="T3" fmla="*/ 0 h 448"/>
                    <a:gd name="T4" fmla="*/ 11 w 667"/>
                    <a:gd name="T5" fmla="*/ 448 h 448"/>
                    <a:gd name="T6" fmla="*/ 667 w 667"/>
                    <a:gd name="T7" fmla="*/ 168 h 448"/>
                  </a:gdLst>
                  <a:ahLst/>
                  <a:cxnLst>
                    <a:cxn ang="0">
                      <a:pos x="T0" y="T1"/>
                    </a:cxn>
                    <a:cxn ang="0">
                      <a:pos x="T2" y="T3"/>
                    </a:cxn>
                    <a:cxn ang="0">
                      <a:pos x="T4" y="T5"/>
                    </a:cxn>
                    <a:cxn ang="0">
                      <a:pos x="T6" y="T7"/>
                    </a:cxn>
                  </a:cxnLst>
                  <a:rect l="0" t="0" r="r" b="b"/>
                  <a:pathLst>
                    <a:path w="667" h="448">
                      <a:moveTo>
                        <a:pt x="667" y="168"/>
                      </a:moveTo>
                      <a:cubicBezTo>
                        <a:pt x="494" y="89"/>
                        <a:pt x="307" y="26"/>
                        <a:pt x="243" y="0"/>
                      </a:cubicBezTo>
                      <a:cubicBezTo>
                        <a:pt x="134" y="66"/>
                        <a:pt x="0" y="284"/>
                        <a:pt x="11" y="448"/>
                      </a:cubicBezTo>
                      <a:cubicBezTo>
                        <a:pt x="185" y="336"/>
                        <a:pt x="439" y="194"/>
                        <a:pt x="667" y="168"/>
                      </a:cubicBezTo>
                      <a:close/>
                    </a:path>
                  </a:pathLst>
                </a:custGeom>
                <a:gradFill>
                  <a:gsLst>
                    <a:gs pos="0">
                      <a:srgbClr val="0197A7"/>
                    </a:gs>
                    <a:gs pos="100000">
                      <a:srgbClr val="01DEF5"/>
                    </a:gs>
                  </a:gsLst>
                  <a:lin ang="0" scaled="0"/>
                </a:gradFill>
                <a:ln>
                  <a:noFill/>
                </a:ln>
                <a:effectLst>
                  <a:outerShdw blurRad="190500" dist="12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8" name="Freeform 79"/>
              <p:cNvSpPr>
                <a:spLocks noEditPoints="1"/>
              </p:cNvSpPr>
              <p:nvPr/>
            </p:nvSpPr>
            <p:spPr bwMode="auto">
              <a:xfrm>
                <a:off x="3762376" y="226218"/>
                <a:ext cx="3036888" cy="3541713"/>
              </a:xfrm>
              <a:custGeom>
                <a:avLst/>
                <a:gdLst>
                  <a:gd name="T0" fmla="*/ 197 w 1859"/>
                  <a:gd name="T1" fmla="*/ 1970 h 2166"/>
                  <a:gd name="T2" fmla="*/ 197 w 1859"/>
                  <a:gd name="T3" fmla="*/ 1970 h 2166"/>
                  <a:gd name="T4" fmla="*/ 193 w 1859"/>
                  <a:gd name="T5" fmla="*/ 1969 h 2166"/>
                  <a:gd name="T6" fmla="*/ 197 w 1859"/>
                  <a:gd name="T7" fmla="*/ 1970 h 2166"/>
                  <a:gd name="T8" fmla="*/ 1509 w 1859"/>
                  <a:gd name="T9" fmla="*/ 0 h 2166"/>
                  <a:gd name="T10" fmla="*/ 243 w 1859"/>
                  <a:gd name="T11" fmla="*/ 1315 h 2166"/>
                  <a:gd name="T12" fmla="*/ 197 w 1859"/>
                  <a:gd name="T13" fmla="*/ 1970 h 2166"/>
                  <a:gd name="T14" fmla="*/ 698 w 1859"/>
                  <a:gd name="T15" fmla="*/ 2166 h 2166"/>
                  <a:gd name="T16" fmla="*/ 819 w 1859"/>
                  <a:gd name="T17" fmla="*/ 1555 h 2166"/>
                  <a:gd name="T18" fmla="*/ 1859 w 1859"/>
                  <a:gd name="T19" fmla="*/ 699 h 2166"/>
                  <a:gd name="T20" fmla="*/ 1859 w 1859"/>
                  <a:gd name="T21" fmla="*/ 0 h 2166"/>
                  <a:gd name="T22" fmla="*/ 1509 w 1859"/>
                  <a:gd name="T23"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9" h="2166">
                    <a:moveTo>
                      <a:pt x="197" y="1970"/>
                    </a:moveTo>
                    <a:cubicBezTo>
                      <a:pt x="197" y="1970"/>
                      <a:pt x="197" y="1970"/>
                      <a:pt x="197" y="1970"/>
                    </a:cubicBezTo>
                    <a:cubicBezTo>
                      <a:pt x="195" y="1970"/>
                      <a:pt x="194" y="1969"/>
                      <a:pt x="193" y="1969"/>
                    </a:cubicBezTo>
                    <a:cubicBezTo>
                      <a:pt x="194" y="1969"/>
                      <a:pt x="195" y="1970"/>
                      <a:pt x="197" y="1970"/>
                    </a:cubicBezTo>
                    <a:moveTo>
                      <a:pt x="1509" y="0"/>
                    </a:moveTo>
                    <a:cubicBezTo>
                      <a:pt x="1002" y="377"/>
                      <a:pt x="460" y="976"/>
                      <a:pt x="243" y="1315"/>
                    </a:cubicBezTo>
                    <a:cubicBezTo>
                      <a:pt x="0" y="1696"/>
                      <a:pt x="84" y="1923"/>
                      <a:pt x="197" y="1970"/>
                    </a:cubicBezTo>
                    <a:cubicBezTo>
                      <a:pt x="463" y="2077"/>
                      <a:pt x="681" y="2163"/>
                      <a:pt x="698" y="2166"/>
                    </a:cubicBezTo>
                    <a:cubicBezTo>
                      <a:pt x="586" y="2119"/>
                      <a:pt x="555" y="1878"/>
                      <a:pt x="819" y="1555"/>
                    </a:cubicBezTo>
                    <a:cubicBezTo>
                      <a:pt x="1083" y="1232"/>
                      <a:pt x="1383" y="915"/>
                      <a:pt x="1859" y="699"/>
                    </a:cubicBezTo>
                    <a:cubicBezTo>
                      <a:pt x="1859" y="390"/>
                      <a:pt x="1859" y="0"/>
                      <a:pt x="1859" y="0"/>
                    </a:cubicBezTo>
                    <a:cubicBezTo>
                      <a:pt x="1509" y="0"/>
                      <a:pt x="1509" y="0"/>
                      <a:pt x="1509" y="0"/>
                    </a:cubicBezTo>
                  </a:path>
                </a:pathLst>
              </a:custGeom>
              <a:gradFill>
                <a:gsLst>
                  <a:gs pos="0">
                    <a:srgbClr val="5D346E"/>
                  </a:gs>
                  <a:gs pos="100000">
                    <a:srgbClr val="9758B0">
                      <a:lumMod val="90000"/>
                      <a:lumOff val="10000"/>
                    </a:srgb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93"/>
              <p:cNvSpPr>
                <a:spLocks/>
              </p:cNvSpPr>
              <p:nvPr/>
            </p:nvSpPr>
            <p:spPr bwMode="auto">
              <a:xfrm>
                <a:off x="2973389" y="226218"/>
                <a:ext cx="3254376" cy="3221038"/>
              </a:xfrm>
              <a:custGeom>
                <a:avLst/>
                <a:gdLst>
                  <a:gd name="T0" fmla="*/ 1080 w 1992"/>
                  <a:gd name="T1" fmla="*/ 0 h 1970"/>
                  <a:gd name="T2" fmla="*/ 166 w 1992"/>
                  <a:gd name="T3" fmla="*/ 1166 h 1970"/>
                  <a:gd name="T4" fmla="*/ 130 w 1992"/>
                  <a:gd name="T5" fmla="*/ 1747 h 1970"/>
                  <a:gd name="T6" fmla="*/ 680 w 1992"/>
                  <a:gd name="T7" fmla="*/ 1970 h 1970"/>
                  <a:gd name="T8" fmla="*/ 726 w 1992"/>
                  <a:gd name="T9" fmla="*/ 1315 h 1970"/>
                  <a:gd name="T10" fmla="*/ 1992 w 1992"/>
                  <a:gd name="T11" fmla="*/ 0 h 1970"/>
                  <a:gd name="T12" fmla="*/ 1080 w 1992"/>
                  <a:gd name="T13" fmla="*/ 0 h 1970"/>
                </a:gdLst>
                <a:ahLst/>
                <a:cxnLst>
                  <a:cxn ang="0">
                    <a:pos x="T0" y="T1"/>
                  </a:cxn>
                  <a:cxn ang="0">
                    <a:pos x="T2" y="T3"/>
                  </a:cxn>
                  <a:cxn ang="0">
                    <a:pos x="T4" y="T5"/>
                  </a:cxn>
                  <a:cxn ang="0">
                    <a:pos x="T6" y="T7"/>
                  </a:cxn>
                  <a:cxn ang="0">
                    <a:pos x="T8" y="T9"/>
                  </a:cxn>
                  <a:cxn ang="0">
                    <a:pos x="T10" y="T11"/>
                  </a:cxn>
                  <a:cxn ang="0">
                    <a:pos x="T12" y="T13"/>
                  </a:cxn>
                </a:cxnLst>
                <a:rect l="0" t="0" r="r" b="b"/>
                <a:pathLst>
                  <a:path w="1992" h="1970">
                    <a:moveTo>
                      <a:pt x="1080" y="0"/>
                    </a:moveTo>
                    <a:cubicBezTo>
                      <a:pt x="716" y="350"/>
                      <a:pt x="307" y="847"/>
                      <a:pt x="166" y="1166"/>
                    </a:cubicBezTo>
                    <a:cubicBezTo>
                      <a:pt x="0" y="1542"/>
                      <a:pt x="51" y="1677"/>
                      <a:pt x="130" y="1747"/>
                    </a:cubicBezTo>
                    <a:cubicBezTo>
                      <a:pt x="306" y="1819"/>
                      <a:pt x="503" y="1899"/>
                      <a:pt x="680" y="1970"/>
                    </a:cubicBezTo>
                    <a:cubicBezTo>
                      <a:pt x="567" y="1923"/>
                      <a:pt x="483" y="1696"/>
                      <a:pt x="726" y="1315"/>
                    </a:cubicBezTo>
                    <a:cubicBezTo>
                      <a:pt x="943" y="976"/>
                      <a:pt x="1485" y="377"/>
                      <a:pt x="1992" y="0"/>
                    </a:cubicBezTo>
                    <a:cubicBezTo>
                      <a:pt x="1080" y="0"/>
                      <a:pt x="1080" y="0"/>
                      <a:pt x="1080" y="0"/>
                    </a:cubicBezTo>
                  </a:path>
                </a:pathLst>
              </a:custGeom>
              <a:gradFill>
                <a:gsLst>
                  <a:gs pos="0">
                    <a:srgbClr val="0197A7"/>
                  </a:gs>
                  <a:gs pos="100000">
                    <a:srgbClr val="01DEF5"/>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96"/>
              <p:cNvSpPr>
                <a:spLocks/>
              </p:cNvSpPr>
              <p:nvPr/>
            </p:nvSpPr>
            <p:spPr bwMode="auto">
              <a:xfrm>
                <a:off x="2190751" y="226218"/>
                <a:ext cx="2546350" cy="2855913"/>
              </a:xfrm>
              <a:custGeom>
                <a:avLst/>
                <a:gdLst>
                  <a:gd name="T0" fmla="*/ 813 w 1559"/>
                  <a:gd name="T1" fmla="*/ 0 h 1747"/>
                  <a:gd name="T2" fmla="*/ 157 w 1559"/>
                  <a:gd name="T3" fmla="*/ 965 h 1747"/>
                  <a:gd name="T4" fmla="*/ 125 w 1559"/>
                  <a:gd name="T5" fmla="*/ 1544 h 1747"/>
                  <a:gd name="T6" fmla="*/ 609 w 1559"/>
                  <a:gd name="T7" fmla="*/ 1747 h 1747"/>
                  <a:gd name="T8" fmla="*/ 645 w 1559"/>
                  <a:gd name="T9" fmla="*/ 1166 h 1747"/>
                  <a:gd name="T10" fmla="*/ 1559 w 1559"/>
                  <a:gd name="T11" fmla="*/ 0 h 1747"/>
                  <a:gd name="T12" fmla="*/ 813 w 1559"/>
                  <a:gd name="T13" fmla="*/ 0 h 1747"/>
                </a:gdLst>
                <a:ahLst/>
                <a:cxnLst>
                  <a:cxn ang="0">
                    <a:pos x="T0" y="T1"/>
                  </a:cxn>
                  <a:cxn ang="0">
                    <a:pos x="T2" y="T3"/>
                  </a:cxn>
                  <a:cxn ang="0">
                    <a:pos x="T4" y="T5"/>
                  </a:cxn>
                  <a:cxn ang="0">
                    <a:pos x="T6" y="T7"/>
                  </a:cxn>
                  <a:cxn ang="0">
                    <a:pos x="T8" y="T9"/>
                  </a:cxn>
                  <a:cxn ang="0">
                    <a:pos x="T10" y="T11"/>
                  </a:cxn>
                  <a:cxn ang="0">
                    <a:pos x="T12" y="T13"/>
                  </a:cxn>
                </a:cxnLst>
                <a:rect l="0" t="0" r="r" b="b"/>
                <a:pathLst>
                  <a:path w="1559" h="1747">
                    <a:moveTo>
                      <a:pt x="813" y="0"/>
                    </a:moveTo>
                    <a:cubicBezTo>
                      <a:pt x="524" y="289"/>
                      <a:pt x="263" y="704"/>
                      <a:pt x="157" y="965"/>
                    </a:cubicBezTo>
                    <a:cubicBezTo>
                      <a:pt x="0" y="1352"/>
                      <a:pt x="56" y="1464"/>
                      <a:pt x="125" y="1544"/>
                    </a:cubicBezTo>
                    <a:cubicBezTo>
                      <a:pt x="166" y="1564"/>
                      <a:pt x="366" y="1648"/>
                      <a:pt x="609" y="1747"/>
                    </a:cubicBezTo>
                    <a:cubicBezTo>
                      <a:pt x="530" y="1677"/>
                      <a:pt x="479" y="1542"/>
                      <a:pt x="645" y="1166"/>
                    </a:cubicBezTo>
                    <a:cubicBezTo>
                      <a:pt x="786" y="847"/>
                      <a:pt x="1195" y="350"/>
                      <a:pt x="1559" y="0"/>
                    </a:cubicBezTo>
                    <a:cubicBezTo>
                      <a:pt x="813" y="0"/>
                      <a:pt x="813" y="0"/>
                      <a:pt x="813" y="0"/>
                    </a:cubicBezTo>
                  </a:path>
                </a:pathLst>
              </a:custGeom>
              <a:gradFill>
                <a:gsLst>
                  <a:gs pos="0">
                    <a:srgbClr val="E24C4C"/>
                  </a:gs>
                  <a:gs pos="100000">
                    <a:srgbClr val="EE9696"/>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99"/>
              <p:cNvSpPr>
                <a:spLocks/>
              </p:cNvSpPr>
              <p:nvPr/>
            </p:nvSpPr>
            <p:spPr bwMode="auto">
              <a:xfrm>
                <a:off x="1473201" y="226218"/>
                <a:ext cx="2044700" cy="2524126"/>
              </a:xfrm>
              <a:custGeom>
                <a:avLst/>
                <a:gdLst>
                  <a:gd name="T0" fmla="*/ 520 w 1252"/>
                  <a:gd name="T1" fmla="*/ 0 h 1544"/>
                  <a:gd name="T2" fmla="*/ 240 w 1252"/>
                  <a:gd name="T3" fmla="*/ 1324 h 1544"/>
                  <a:gd name="T4" fmla="*/ 564 w 1252"/>
                  <a:gd name="T5" fmla="*/ 1544 h 1544"/>
                  <a:gd name="T6" fmla="*/ 596 w 1252"/>
                  <a:gd name="T7" fmla="*/ 965 h 1544"/>
                  <a:gd name="T8" fmla="*/ 1252 w 1252"/>
                  <a:gd name="T9" fmla="*/ 0 h 1544"/>
                  <a:gd name="T10" fmla="*/ 520 w 1252"/>
                  <a:gd name="T11" fmla="*/ 0 h 1544"/>
                </a:gdLst>
                <a:ahLst/>
                <a:cxnLst>
                  <a:cxn ang="0">
                    <a:pos x="T0" y="T1"/>
                  </a:cxn>
                  <a:cxn ang="0">
                    <a:pos x="T2" y="T3"/>
                  </a:cxn>
                  <a:cxn ang="0">
                    <a:pos x="T4" y="T5"/>
                  </a:cxn>
                  <a:cxn ang="0">
                    <a:pos x="T6" y="T7"/>
                  </a:cxn>
                  <a:cxn ang="0">
                    <a:pos x="T8" y="T9"/>
                  </a:cxn>
                  <a:cxn ang="0">
                    <a:pos x="T10" y="T11"/>
                  </a:cxn>
                </a:cxnLst>
                <a:rect l="0" t="0" r="r" b="b"/>
                <a:pathLst>
                  <a:path w="1252" h="1544">
                    <a:moveTo>
                      <a:pt x="520" y="0"/>
                    </a:moveTo>
                    <a:cubicBezTo>
                      <a:pt x="278" y="242"/>
                      <a:pt x="0" y="1084"/>
                      <a:pt x="240" y="1324"/>
                    </a:cubicBezTo>
                    <a:cubicBezTo>
                      <a:pt x="348" y="1432"/>
                      <a:pt x="442" y="1488"/>
                      <a:pt x="564" y="1544"/>
                    </a:cubicBezTo>
                    <a:cubicBezTo>
                      <a:pt x="495" y="1464"/>
                      <a:pt x="439" y="1352"/>
                      <a:pt x="596" y="965"/>
                    </a:cubicBezTo>
                    <a:cubicBezTo>
                      <a:pt x="702" y="704"/>
                      <a:pt x="963" y="289"/>
                      <a:pt x="1252" y="0"/>
                    </a:cubicBezTo>
                    <a:lnTo>
                      <a:pt x="520" y="0"/>
                    </a:lnTo>
                    <a:close/>
                  </a:path>
                </a:pathLst>
              </a:custGeom>
              <a:gradFill>
                <a:gsLst>
                  <a:gs pos="0">
                    <a:srgbClr val="FFA829"/>
                  </a:gs>
                  <a:gs pos="100000">
                    <a:srgbClr val="FFD393"/>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9" name="Freeform 103"/>
            <p:cNvSpPr>
              <a:spLocks noEditPoints="1"/>
            </p:cNvSpPr>
            <p:nvPr/>
          </p:nvSpPr>
          <p:spPr bwMode="auto">
            <a:xfrm>
              <a:off x="3001548" y="4745000"/>
              <a:ext cx="456484" cy="420703"/>
            </a:xfrm>
            <a:custGeom>
              <a:avLst/>
              <a:gdLst>
                <a:gd name="T0" fmla="*/ 49 w 312"/>
                <a:gd name="T1" fmla="*/ 133 h 288"/>
                <a:gd name="T2" fmla="*/ 7 w 312"/>
                <a:gd name="T3" fmla="*/ 217 h 288"/>
                <a:gd name="T4" fmla="*/ 105 w 312"/>
                <a:gd name="T5" fmla="*/ 274 h 288"/>
                <a:gd name="T6" fmla="*/ 146 w 312"/>
                <a:gd name="T7" fmla="*/ 269 h 288"/>
                <a:gd name="T8" fmla="*/ 182 w 312"/>
                <a:gd name="T9" fmla="*/ 256 h 288"/>
                <a:gd name="T10" fmla="*/ 234 w 312"/>
                <a:gd name="T11" fmla="*/ 288 h 288"/>
                <a:gd name="T12" fmla="*/ 211 w 312"/>
                <a:gd name="T13" fmla="*/ 238 h 288"/>
                <a:gd name="T14" fmla="*/ 247 w 312"/>
                <a:gd name="T15" fmla="*/ 174 h 288"/>
                <a:gd name="T16" fmla="*/ 201 w 312"/>
                <a:gd name="T17" fmla="*/ 192 h 288"/>
                <a:gd name="T18" fmla="*/ 166 w 312"/>
                <a:gd name="T19" fmla="*/ 197 h 288"/>
                <a:gd name="T20" fmla="*/ 128 w 312"/>
                <a:gd name="T21" fmla="*/ 240 h 288"/>
                <a:gd name="T22" fmla="*/ 117 w 312"/>
                <a:gd name="T23" fmla="*/ 192 h 288"/>
                <a:gd name="T24" fmla="*/ 49 w 312"/>
                <a:gd name="T25" fmla="*/ 133 h 288"/>
                <a:gd name="T26" fmla="*/ 247 w 312"/>
                <a:gd name="T27" fmla="*/ 174 h 288"/>
                <a:gd name="T28" fmla="*/ 247 w 312"/>
                <a:gd name="T29" fmla="*/ 174 h 288"/>
                <a:gd name="T30" fmla="*/ 247 w 312"/>
                <a:gd name="T31" fmla="*/ 174 h 288"/>
                <a:gd name="T32" fmla="*/ 203 w 312"/>
                <a:gd name="T33" fmla="*/ 0 h 288"/>
                <a:gd name="T34" fmla="*/ 161 w 312"/>
                <a:gd name="T35" fmla="*/ 5 h 288"/>
                <a:gd name="T36" fmla="*/ 63 w 312"/>
                <a:gd name="T37" fmla="*/ 116 h 288"/>
                <a:gd name="T38" fmla="*/ 130 w 312"/>
                <a:gd name="T39" fmla="*/ 170 h 288"/>
                <a:gd name="T40" fmla="*/ 138 w 312"/>
                <a:gd name="T41" fmla="*/ 203 h 288"/>
                <a:gd name="T42" fmla="*/ 164 w 312"/>
                <a:gd name="T43" fmla="*/ 173 h 288"/>
                <a:gd name="T44" fmla="*/ 202 w 312"/>
                <a:gd name="T45" fmla="*/ 168 h 288"/>
                <a:gd name="T46" fmla="*/ 300 w 312"/>
                <a:gd name="T47" fmla="*/ 57 h 288"/>
                <a:gd name="T48" fmla="*/ 203 w 312"/>
                <a:gd name="T4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2" h="288">
                  <a:moveTo>
                    <a:pt x="49" y="133"/>
                  </a:moveTo>
                  <a:cubicBezTo>
                    <a:pt x="17" y="156"/>
                    <a:pt x="0" y="188"/>
                    <a:pt x="7" y="217"/>
                  </a:cubicBezTo>
                  <a:cubicBezTo>
                    <a:pt x="16" y="253"/>
                    <a:pt x="56" y="274"/>
                    <a:pt x="105" y="274"/>
                  </a:cubicBezTo>
                  <a:cubicBezTo>
                    <a:pt x="118" y="274"/>
                    <a:pt x="132" y="273"/>
                    <a:pt x="146" y="269"/>
                  </a:cubicBezTo>
                  <a:cubicBezTo>
                    <a:pt x="159" y="266"/>
                    <a:pt x="171" y="262"/>
                    <a:pt x="182" y="256"/>
                  </a:cubicBezTo>
                  <a:cubicBezTo>
                    <a:pt x="234" y="288"/>
                    <a:pt x="234" y="288"/>
                    <a:pt x="234" y="288"/>
                  </a:cubicBezTo>
                  <a:cubicBezTo>
                    <a:pt x="211" y="238"/>
                    <a:pt x="211" y="238"/>
                    <a:pt x="211" y="238"/>
                  </a:cubicBezTo>
                  <a:cubicBezTo>
                    <a:pt x="233" y="220"/>
                    <a:pt x="246" y="197"/>
                    <a:pt x="247" y="174"/>
                  </a:cubicBezTo>
                  <a:cubicBezTo>
                    <a:pt x="233" y="181"/>
                    <a:pt x="218" y="188"/>
                    <a:pt x="201" y="192"/>
                  </a:cubicBezTo>
                  <a:cubicBezTo>
                    <a:pt x="189" y="195"/>
                    <a:pt x="178" y="196"/>
                    <a:pt x="166" y="197"/>
                  </a:cubicBezTo>
                  <a:cubicBezTo>
                    <a:pt x="162" y="202"/>
                    <a:pt x="128" y="240"/>
                    <a:pt x="128" y="240"/>
                  </a:cubicBezTo>
                  <a:cubicBezTo>
                    <a:pt x="128" y="240"/>
                    <a:pt x="119" y="201"/>
                    <a:pt x="117" y="192"/>
                  </a:cubicBezTo>
                  <a:cubicBezTo>
                    <a:pt x="82" y="183"/>
                    <a:pt x="56" y="161"/>
                    <a:pt x="49" y="133"/>
                  </a:cubicBezTo>
                  <a:moveTo>
                    <a:pt x="247" y="174"/>
                  </a:moveTo>
                  <a:cubicBezTo>
                    <a:pt x="247" y="174"/>
                    <a:pt x="247" y="174"/>
                    <a:pt x="247" y="174"/>
                  </a:cubicBezTo>
                  <a:cubicBezTo>
                    <a:pt x="247" y="174"/>
                    <a:pt x="247" y="174"/>
                    <a:pt x="247" y="174"/>
                  </a:cubicBezTo>
                  <a:moveTo>
                    <a:pt x="203" y="0"/>
                  </a:moveTo>
                  <a:cubicBezTo>
                    <a:pt x="190" y="0"/>
                    <a:pt x="176" y="2"/>
                    <a:pt x="161" y="5"/>
                  </a:cubicBezTo>
                  <a:cubicBezTo>
                    <a:pt x="96" y="21"/>
                    <a:pt x="52" y="71"/>
                    <a:pt x="63" y="116"/>
                  </a:cubicBezTo>
                  <a:cubicBezTo>
                    <a:pt x="70" y="144"/>
                    <a:pt x="96" y="163"/>
                    <a:pt x="130" y="170"/>
                  </a:cubicBezTo>
                  <a:cubicBezTo>
                    <a:pt x="138" y="203"/>
                    <a:pt x="138" y="203"/>
                    <a:pt x="138" y="203"/>
                  </a:cubicBezTo>
                  <a:cubicBezTo>
                    <a:pt x="164" y="173"/>
                    <a:pt x="164" y="173"/>
                    <a:pt x="164" y="173"/>
                  </a:cubicBezTo>
                  <a:cubicBezTo>
                    <a:pt x="177" y="173"/>
                    <a:pt x="189" y="171"/>
                    <a:pt x="202" y="168"/>
                  </a:cubicBezTo>
                  <a:cubicBezTo>
                    <a:pt x="267" y="152"/>
                    <a:pt x="312" y="102"/>
                    <a:pt x="300" y="57"/>
                  </a:cubicBezTo>
                  <a:cubicBezTo>
                    <a:pt x="292" y="22"/>
                    <a:pt x="252" y="0"/>
                    <a:pt x="20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48" name="Freeform 107"/>
            <p:cNvSpPr>
              <a:spLocks noEditPoints="1"/>
            </p:cNvSpPr>
            <p:nvPr/>
          </p:nvSpPr>
          <p:spPr bwMode="auto">
            <a:xfrm>
              <a:off x="3186022" y="5458782"/>
              <a:ext cx="531354" cy="540537"/>
            </a:xfrm>
            <a:custGeom>
              <a:avLst/>
              <a:gdLst>
                <a:gd name="T0" fmla="*/ 97 w 402"/>
                <a:gd name="T1" fmla="*/ 101 h 408"/>
                <a:gd name="T2" fmla="*/ 62 w 402"/>
                <a:gd name="T3" fmla="*/ 161 h 408"/>
                <a:gd name="T4" fmla="*/ 11 w 402"/>
                <a:gd name="T5" fmla="*/ 188 h 408"/>
                <a:gd name="T6" fmla="*/ 28 w 402"/>
                <a:gd name="T7" fmla="*/ 255 h 408"/>
                <a:gd name="T8" fmla="*/ 12 w 402"/>
                <a:gd name="T9" fmla="*/ 310 h 408"/>
                <a:gd name="T10" fmla="*/ 71 w 402"/>
                <a:gd name="T11" fmla="*/ 346 h 408"/>
                <a:gd name="T12" fmla="*/ 98 w 402"/>
                <a:gd name="T13" fmla="*/ 396 h 408"/>
                <a:gd name="T14" fmla="*/ 159 w 402"/>
                <a:gd name="T15" fmla="*/ 379 h 408"/>
                <a:gd name="T16" fmla="*/ 173 w 402"/>
                <a:gd name="T17" fmla="*/ 408 h 408"/>
                <a:gd name="T18" fmla="*/ 214 w 402"/>
                <a:gd name="T19" fmla="*/ 367 h 408"/>
                <a:gd name="T20" fmla="*/ 281 w 402"/>
                <a:gd name="T21" fmla="*/ 351 h 408"/>
                <a:gd name="T22" fmla="*/ 282 w 402"/>
                <a:gd name="T23" fmla="*/ 294 h 408"/>
                <a:gd name="T24" fmla="*/ 318 w 402"/>
                <a:gd name="T25" fmla="*/ 235 h 408"/>
                <a:gd name="T26" fmla="*/ 278 w 402"/>
                <a:gd name="T27" fmla="*/ 194 h 408"/>
                <a:gd name="T28" fmla="*/ 262 w 402"/>
                <a:gd name="T29" fmla="*/ 126 h 408"/>
                <a:gd name="T30" fmla="*/ 204 w 402"/>
                <a:gd name="T31" fmla="*/ 126 h 408"/>
                <a:gd name="T32" fmla="*/ 152 w 402"/>
                <a:gd name="T33" fmla="*/ 118 h 408"/>
                <a:gd name="T34" fmla="*/ 159 w 402"/>
                <a:gd name="T35" fmla="*/ 348 h 408"/>
                <a:gd name="T36" fmla="*/ 135 w 402"/>
                <a:gd name="T37" fmla="*/ 152 h 408"/>
                <a:gd name="T38" fmla="*/ 256 w 402"/>
                <a:gd name="T39" fmla="*/ 225 h 408"/>
                <a:gd name="T40" fmla="*/ 159 w 402"/>
                <a:gd name="T41" fmla="*/ 348 h 408"/>
                <a:gd name="T42" fmla="*/ 288 w 402"/>
                <a:gd name="T43" fmla="*/ 86 h 408"/>
                <a:gd name="T44" fmla="*/ 326 w 402"/>
                <a:gd name="T45" fmla="*/ 37 h 408"/>
                <a:gd name="T46" fmla="*/ 335 w 402"/>
                <a:gd name="T47" fmla="*/ 115 h 408"/>
                <a:gd name="T48" fmla="*/ 319 w 402"/>
                <a:gd name="T49" fmla="*/ 0 h 408"/>
                <a:gd name="T50" fmla="*/ 300 w 402"/>
                <a:gd name="T51" fmla="*/ 20 h 408"/>
                <a:gd name="T52" fmla="*/ 267 w 402"/>
                <a:gd name="T53" fmla="*/ 27 h 408"/>
                <a:gd name="T54" fmla="*/ 267 w 402"/>
                <a:gd name="T55" fmla="*/ 55 h 408"/>
                <a:gd name="T56" fmla="*/ 249 w 402"/>
                <a:gd name="T57" fmla="*/ 83 h 408"/>
                <a:gd name="T58" fmla="*/ 269 w 402"/>
                <a:gd name="T59" fmla="*/ 103 h 408"/>
                <a:gd name="T60" fmla="*/ 277 w 402"/>
                <a:gd name="T61" fmla="*/ 135 h 408"/>
                <a:gd name="T62" fmla="*/ 304 w 402"/>
                <a:gd name="T63" fmla="*/ 136 h 408"/>
                <a:gd name="T64" fmla="*/ 329 w 402"/>
                <a:gd name="T65" fmla="*/ 140 h 408"/>
                <a:gd name="T66" fmla="*/ 356 w 402"/>
                <a:gd name="T67" fmla="*/ 147 h 408"/>
                <a:gd name="T68" fmla="*/ 373 w 402"/>
                <a:gd name="T69" fmla="*/ 119 h 408"/>
                <a:gd name="T70" fmla="*/ 397 w 402"/>
                <a:gd name="T71" fmla="*/ 106 h 408"/>
                <a:gd name="T72" fmla="*/ 389 w 402"/>
                <a:gd name="T73" fmla="*/ 73 h 408"/>
                <a:gd name="T74" fmla="*/ 397 w 402"/>
                <a:gd name="T75" fmla="*/ 47 h 408"/>
                <a:gd name="T76" fmla="*/ 368 w 402"/>
                <a:gd name="T77" fmla="*/ 30 h 408"/>
                <a:gd name="T78" fmla="*/ 355 w 402"/>
                <a:gd name="T79" fmla="*/ 6 h 408"/>
                <a:gd name="T80" fmla="*/ 326 w 402"/>
                <a:gd name="T81" fmla="*/ 14 h 408"/>
                <a:gd name="T82" fmla="*/ 319 w 402"/>
                <a:gd name="T8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 h="408">
                  <a:moveTo>
                    <a:pt x="145" y="89"/>
                  </a:moveTo>
                  <a:cubicBezTo>
                    <a:pt x="97" y="101"/>
                    <a:pt x="97" y="101"/>
                    <a:pt x="97" y="101"/>
                  </a:cubicBezTo>
                  <a:cubicBezTo>
                    <a:pt x="104" y="130"/>
                    <a:pt x="104" y="130"/>
                    <a:pt x="104" y="130"/>
                  </a:cubicBezTo>
                  <a:cubicBezTo>
                    <a:pt x="88" y="137"/>
                    <a:pt x="73" y="148"/>
                    <a:pt x="62" y="161"/>
                  </a:cubicBezTo>
                  <a:cubicBezTo>
                    <a:pt x="37" y="146"/>
                    <a:pt x="37" y="146"/>
                    <a:pt x="37" y="146"/>
                  </a:cubicBezTo>
                  <a:cubicBezTo>
                    <a:pt x="11" y="188"/>
                    <a:pt x="11" y="188"/>
                    <a:pt x="11" y="188"/>
                  </a:cubicBezTo>
                  <a:cubicBezTo>
                    <a:pt x="36" y="203"/>
                    <a:pt x="36" y="203"/>
                    <a:pt x="36" y="203"/>
                  </a:cubicBezTo>
                  <a:cubicBezTo>
                    <a:pt x="30" y="220"/>
                    <a:pt x="27" y="237"/>
                    <a:pt x="28" y="255"/>
                  </a:cubicBezTo>
                  <a:cubicBezTo>
                    <a:pt x="0" y="262"/>
                    <a:pt x="0" y="262"/>
                    <a:pt x="0" y="262"/>
                  </a:cubicBezTo>
                  <a:cubicBezTo>
                    <a:pt x="12" y="310"/>
                    <a:pt x="12" y="310"/>
                    <a:pt x="12" y="310"/>
                  </a:cubicBezTo>
                  <a:cubicBezTo>
                    <a:pt x="40" y="303"/>
                    <a:pt x="40" y="303"/>
                    <a:pt x="40" y="303"/>
                  </a:cubicBezTo>
                  <a:cubicBezTo>
                    <a:pt x="48" y="320"/>
                    <a:pt x="58" y="334"/>
                    <a:pt x="71" y="346"/>
                  </a:cubicBezTo>
                  <a:cubicBezTo>
                    <a:pt x="56" y="371"/>
                    <a:pt x="56" y="371"/>
                    <a:pt x="56" y="371"/>
                  </a:cubicBezTo>
                  <a:cubicBezTo>
                    <a:pt x="98" y="396"/>
                    <a:pt x="98" y="396"/>
                    <a:pt x="98" y="396"/>
                  </a:cubicBezTo>
                  <a:cubicBezTo>
                    <a:pt x="114" y="371"/>
                    <a:pt x="114" y="371"/>
                    <a:pt x="114" y="371"/>
                  </a:cubicBezTo>
                  <a:cubicBezTo>
                    <a:pt x="128" y="377"/>
                    <a:pt x="143" y="379"/>
                    <a:pt x="159" y="379"/>
                  </a:cubicBezTo>
                  <a:cubicBezTo>
                    <a:pt x="161" y="379"/>
                    <a:pt x="163" y="379"/>
                    <a:pt x="166" y="379"/>
                  </a:cubicBezTo>
                  <a:cubicBezTo>
                    <a:pt x="173" y="408"/>
                    <a:pt x="173" y="408"/>
                    <a:pt x="173" y="408"/>
                  </a:cubicBezTo>
                  <a:cubicBezTo>
                    <a:pt x="221" y="396"/>
                    <a:pt x="221" y="396"/>
                    <a:pt x="221" y="396"/>
                  </a:cubicBezTo>
                  <a:cubicBezTo>
                    <a:pt x="214" y="367"/>
                    <a:pt x="214" y="367"/>
                    <a:pt x="214" y="367"/>
                  </a:cubicBezTo>
                  <a:cubicBezTo>
                    <a:pt x="230" y="360"/>
                    <a:pt x="245" y="349"/>
                    <a:pt x="256" y="336"/>
                  </a:cubicBezTo>
                  <a:cubicBezTo>
                    <a:pt x="281" y="351"/>
                    <a:pt x="281" y="351"/>
                    <a:pt x="281" y="351"/>
                  </a:cubicBezTo>
                  <a:cubicBezTo>
                    <a:pt x="307" y="309"/>
                    <a:pt x="307" y="309"/>
                    <a:pt x="307" y="309"/>
                  </a:cubicBezTo>
                  <a:cubicBezTo>
                    <a:pt x="282" y="294"/>
                    <a:pt x="282" y="294"/>
                    <a:pt x="282" y="294"/>
                  </a:cubicBezTo>
                  <a:cubicBezTo>
                    <a:pt x="288" y="277"/>
                    <a:pt x="291" y="260"/>
                    <a:pt x="290" y="242"/>
                  </a:cubicBezTo>
                  <a:cubicBezTo>
                    <a:pt x="318" y="235"/>
                    <a:pt x="318" y="235"/>
                    <a:pt x="318" y="235"/>
                  </a:cubicBezTo>
                  <a:cubicBezTo>
                    <a:pt x="306" y="187"/>
                    <a:pt x="306" y="187"/>
                    <a:pt x="306" y="187"/>
                  </a:cubicBezTo>
                  <a:cubicBezTo>
                    <a:pt x="278" y="194"/>
                    <a:pt x="278" y="194"/>
                    <a:pt x="278" y="194"/>
                  </a:cubicBezTo>
                  <a:cubicBezTo>
                    <a:pt x="270" y="177"/>
                    <a:pt x="260" y="163"/>
                    <a:pt x="246" y="151"/>
                  </a:cubicBezTo>
                  <a:cubicBezTo>
                    <a:pt x="262" y="126"/>
                    <a:pt x="262" y="126"/>
                    <a:pt x="262" y="126"/>
                  </a:cubicBezTo>
                  <a:cubicBezTo>
                    <a:pt x="219" y="101"/>
                    <a:pt x="219" y="101"/>
                    <a:pt x="219" y="101"/>
                  </a:cubicBezTo>
                  <a:cubicBezTo>
                    <a:pt x="204" y="126"/>
                    <a:pt x="204" y="126"/>
                    <a:pt x="204" y="126"/>
                  </a:cubicBezTo>
                  <a:cubicBezTo>
                    <a:pt x="190" y="120"/>
                    <a:pt x="175" y="118"/>
                    <a:pt x="159" y="118"/>
                  </a:cubicBezTo>
                  <a:cubicBezTo>
                    <a:pt x="157" y="118"/>
                    <a:pt x="154" y="118"/>
                    <a:pt x="152" y="118"/>
                  </a:cubicBezTo>
                  <a:cubicBezTo>
                    <a:pt x="145" y="89"/>
                    <a:pt x="145" y="89"/>
                    <a:pt x="145" y="89"/>
                  </a:cubicBezTo>
                  <a:moveTo>
                    <a:pt x="159" y="348"/>
                  </a:moveTo>
                  <a:cubicBezTo>
                    <a:pt x="114" y="348"/>
                    <a:pt x="73" y="318"/>
                    <a:pt x="62" y="272"/>
                  </a:cubicBezTo>
                  <a:cubicBezTo>
                    <a:pt x="49" y="219"/>
                    <a:pt x="82" y="165"/>
                    <a:pt x="135" y="152"/>
                  </a:cubicBezTo>
                  <a:cubicBezTo>
                    <a:pt x="143" y="150"/>
                    <a:pt x="151" y="149"/>
                    <a:pt x="159" y="149"/>
                  </a:cubicBezTo>
                  <a:cubicBezTo>
                    <a:pt x="204" y="149"/>
                    <a:pt x="245" y="179"/>
                    <a:pt x="256" y="225"/>
                  </a:cubicBezTo>
                  <a:cubicBezTo>
                    <a:pt x="269" y="278"/>
                    <a:pt x="236" y="332"/>
                    <a:pt x="183" y="345"/>
                  </a:cubicBezTo>
                  <a:cubicBezTo>
                    <a:pt x="175" y="347"/>
                    <a:pt x="167" y="348"/>
                    <a:pt x="159" y="348"/>
                  </a:cubicBezTo>
                  <a:moveTo>
                    <a:pt x="326" y="116"/>
                  </a:moveTo>
                  <a:cubicBezTo>
                    <a:pt x="308" y="116"/>
                    <a:pt x="292" y="104"/>
                    <a:pt x="288" y="86"/>
                  </a:cubicBezTo>
                  <a:cubicBezTo>
                    <a:pt x="283" y="65"/>
                    <a:pt x="296" y="44"/>
                    <a:pt x="317" y="39"/>
                  </a:cubicBezTo>
                  <a:cubicBezTo>
                    <a:pt x="320" y="38"/>
                    <a:pt x="323" y="37"/>
                    <a:pt x="326" y="37"/>
                  </a:cubicBezTo>
                  <a:cubicBezTo>
                    <a:pt x="344" y="37"/>
                    <a:pt x="360" y="49"/>
                    <a:pt x="364" y="67"/>
                  </a:cubicBezTo>
                  <a:cubicBezTo>
                    <a:pt x="369" y="88"/>
                    <a:pt x="356" y="110"/>
                    <a:pt x="335" y="115"/>
                  </a:cubicBezTo>
                  <a:cubicBezTo>
                    <a:pt x="332" y="116"/>
                    <a:pt x="329" y="116"/>
                    <a:pt x="326" y="116"/>
                  </a:cubicBezTo>
                  <a:moveTo>
                    <a:pt x="319" y="0"/>
                  </a:moveTo>
                  <a:cubicBezTo>
                    <a:pt x="296" y="6"/>
                    <a:pt x="296" y="6"/>
                    <a:pt x="296" y="6"/>
                  </a:cubicBezTo>
                  <a:cubicBezTo>
                    <a:pt x="300" y="20"/>
                    <a:pt x="300" y="20"/>
                    <a:pt x="300" y="20"/>
                  </a:cubicBezTo>
                  <a:cubicBezTo>
                    <a:pt x="292" y="23"/>
                    <a:pt x="285" y="28"/>
                    <a:pt x="279" y="35"/>
                  </a:cubicBezTo>
                  <a:cubicBezTo>
                    <a:pt x="267" y="27"/>
                    <a:pt x="267" y="27"/>
                    <a:pt x="267" y="27"/>
                  </a:cubicBezTo>
                  <a:cubicBezTo>
                    <a:pt x="255" y="48"/>
                    <a:pt x="255" y="48"/>
                    <a:pt x="255" y="48"/>
                  </a:cubicBezTo>
                  <a:cubicBezTo>
                    <a:pt x="267" y="55"/>
                    <a:pt x="267" y="55"/>
                    <a:pt x="267" y="55"/>
                  </a:cubicBezTo>
                  <a:cubicBezTo>
                    <a:pt x="264" y="63"/>
                    <a:pt x="263" y="71"/>
                    <a:pt x="263" y="80"/>
                  </a:cubicBezTo>
                  <a:cubicBezTo>
                    <a:pt x="249" y="83"/>
                    <a:pt x="249" y="83"/>
                    <a:pt x="249" y="83"/>
                  </a:cubicBezTo>
                  <a:cubicBezTo>
                    <a:pt x="255" y="106"/>
                    <a:pt x="255" y="106"/>
                    <a:pt x="255" y="106"/>
                  </a:cubicBezTo>
                  <a:cubicBezTo>
                    <a:pt x="269" y="103"/>
                    <a:pt x="269" y="103"/>
                    <a:pt x="269" y="103"/>
                  </a:cubicBezTo>
                  <a:cubicBezTo>
                    <a:pt x="272" y="111"/>
                    <a:pt x="278" y="118"/>
                    <a:pt x="284" y="123"/>
                  </a:cubicBezTo>
                  <a:cubicBezTo>
                    <a:pt x="277" y="135"/>
                    <a:pt x="277" y="135"/>
                    <a:pt x="277" y="135"/>
                  </a:cubicBezTo>
                  <a:cubicBezTo>
                    <a:pt x="297" y="148"/>
                    <a:pt x="297" y="148"/>
                    <a:pt x="297" y="148"/>
                  </a:cubicBezTo>
                  <a:cubicBezTo>
                    <a:pt x="304" y="136"/>
                    <a:pt x="304" y="136"/>
                    <a:pt x="304" y="136"/>
                  </a:cubicBezTo>
                  <a:cubicBezTo>
                    <a:pt x="311" y="138"/>
                    <a:pt x="318" y="140"/>
                    <a:pt x="326" y="140"/>
                  </a:cubicBezTo>
                  <a:cubicBezTo>
                    <a:pt x="327" y="140"/>
                    <a:pt x="328" y="140"/>
                    <a:pt x="329" y="140"/>
                  </a:cubicBezTo>
                  <a:cubicBezTo>
                    <a:pt x="333" y="153"/>
                    <a:pt x="333" y="153"/>
                    <a:pt x="333" y="153"/>
                  </a:cubicBezTo>
                  <a:cubicBezTo>
                    <a:pt x="356" y="147"/>
                    <a:pt x="356" y="147"/>
                    <a:pt x="356" y="147"/>
                  </a:cubicBezTo>
                  <a:cubicBezTo>
                    <a:pt x="352" y="134"/>
                    <a:pt x="352" y="134"/>
                    <a:pt x="352" y="134"/>
                  </a:cubicBezTo>
                  <a:cubicBezTo>
                    <a:pt x="360" y="130"/>
                    <a:pt x="367" y="125"/>
                    <a:pt x="373" y="119"/>
                  </a:cubicBezTo>
                  <a:cubicBezTo>
                    <a:pt x="385" y="126"/>
                    <a:pt x="385" y="126"/>
                    <a:pt x="385" y="126"/>
                  </a:cubicBezTo>
                  <a:cubicBezTo>
                    <a:pt x="397" y="106"/>
                    <a:pt x="397" y="106"/>
                    <a:pt x="397" y="106"/>
                  </a:cubicBezTo>
                  <a:cubicBezTo>
                    <a:pt x="385" y="98"/>
                    <a:pt x="385" y="98"/>
                    <a:pt x="385" y="98"/>
                  </a:cubicBezTo>
                  <a:cubicBezTo>
                    <a:pt x="388" y="91"/>
                    <a:pt x="389" y="82"/>
                    <a:pt x="389" y="73"/>
                  </a:cubicBezTo>
                  <a:cubicBezTo>
                    <a:pt x="402" y="70"/>
                    <a:pt x="402" y="70"/>
                    <a:pt x="402" y="70"/>
                  </a:cubicBezTo>
                  <a:cubicBezTo>
                    <a:pt x="397" y="47"/>
                    <a:pt x="397" y="47"/>
                    <a:pt x="397" y="47"/>
                  </a:cubicBezTo>
                  <a:cubicBezTo>
                    <a:pt x="383" y="50"/>
                    <a:pt x="383" y="50"/>
                    <a:pt x="383" y="50"/>
                  </a:cubicBezTo>
                  <a:cubicBezTo>
                    <a:pt x="379" y="42"/>
                    <a:pt x="374" y="36"/>
                    <a:pt x="368" y="30"/>
                  </a:cubicBezTo>
                  <a:cubicBezTo>
                    <a:pt x="375" y="18"/>
                    <a:pt x="375" y="18"/>
                    <a:pt x="375" y="18"/>
                  </a:cubicBezTo>
                  <a:cubicBezTo>
                    <a:pt x="355" y="6"/>
                    <a:pt x="355" y="6"/>
                    <a:pt x="355" y="6"/>
                  </a:cubicBezTo>
                  <a:cubicBezTo>
                    <a:pt x="348" y="18"/>
                    <a:pt x="348" y="18"/>
                    <a:pt x="348" y="18"/>
                  </a:cubicBezTo>
                  <a:cubicBezTo>
                    <a:pt x="341" y="15"/>
                    <a:pt x="333" y="14"/>
                    <a:pt x="326" y="14"/>
                  </a:cubicBezTo>
                  <a:cubicBezTo>
                    <a:pt x="325" y="14"/>
                    <a:pt x="324" y="14"/>
                    <a:pt x="323" y="14"/>
                  </a:cubicBezTo>
                  <a:cubicBezTo>
                    <a:pt x="319" y="0"/>
                    <a:pt x="319" y="0"/>
                    <a:pt x="31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51" name="Freeform 111"/>
            <p:cNvSpPr>
              <a:spLocks noEditPoints="1"/>
            </p:cNvSpPr>
            <p:nvPr/>
          </p:nvSpPr>
          <p:spPr bwMode="auto">
            <a:xfrm>
              <a:off x="3703783" y="6246664"/>
              <a:ext cx="539225" cy="421147"/>
            </a:xfrm>
            <a:custGeom>
              <a:avLst/>
              <a:gdLst>
                <a:gd name="T0" fmla="*/ 98 w 408"/>
                <a:gd name="T1" fmla="*/ 74 h 317"/>
                <a:gd name="T2" fmla="*/ 94 w 408"/>
                <a:gd name="T3" fmla="*/ 34 h 317"/>
                <a:gd name="T4" fmla="*/ 29 w 408"/>
                <a:gd name="T5" fmla="*/ 19 h 317"/>
                <a:gd name="T6" fmla="*/ 14 w 408"/>
                <a:gd name="T7" fmla="*/ 83 h 317"/>
                <a:gd name="T8" fmla="*/ 47 w 408"/>
                <a:gd name="T9" fmla="*/ 105 h 317"/>
                <a:gd name="T10" fmla="*/ 44 w 408"/>
                <a:gd name="T11" fmla="*/ 259 h 317"/>
                <a:gd name="T12" fmla="*/ 74 w 408"/>
                <a:gd name="T13" fmla="*/ 190 h 317"/>
                <a:gd name="T14" fmla="*/ 123 w 408"/>
                <a:gd name="T15" fmla="*/ 317 h 317"/>
                <a:gd name="T16" fmla="*/ 160 w 408"/>
                <a:gd name="T17" fmla="*/ 295 h 317"/>
                <a:gd name="T18" fmla="*/ 158 w 408"/>
                <a:gd name="T19" fmla="*/ 230 h 317"/>
                <a:gd name="T20" fmla="*/ 215 w 408"/>
                <a:gd name="T21" fmla="*/ 261 h 317"/>
                <a:gd name="T22" fmla="*/ 251 w 408"/>
                <a:gd name="T23" fmla="*/ 239 h 317"/>
                <a:gd name="T24" fmla="*/ 161 w 408"/>
                <a:gd name="T25" fmla="*/ 137 h 317"/>
                <a:gd name="T26" fmla="*/ 236 w 408"/>
                <a:gd name="T27" fmla="*/ 141 h 317"/>
                <a:gd name="T28" fmla="*/ 98 w 408"/>
                <a:gd name="T29" fmla="*/ 74 h 317"/>
                <a:gd name="T30" fmla="*/ 314 w 408"/>
                <a:gd name="T31" fmla="*/ 42 h 317"/>
                <a:gd name="T32" fmla="*/ 311 w 408"/>
                <a:gd name="T33" fmla="*/ 17 h 317"/>
                <a:gd name="T34" fmla="*/ 272 w 408"/>
                <a:gd name="T35" fmla="*/ 8 h 317"/>
                <a:gd name="T36" fmla="*/ 262 w 408"/>
                <a:gd name="T37" fmla="*/ 47 h 317"/>
                <a:gd name="T38" fmla="*/ 283 w 408"/>
                <a:gd name="T39" fmla="*/ 61 h 317"/>
                <a:gd name="T40" fmla="*/ 281 w 408"/>
                <a:gd name="T41" fmla="*/ 155 h 317"/>
                <a:gd name="T42" fmla="*/ 299 w 408"/>
                <a:gd name="T43" fmla="*/ 113 h 317"/>
                <a:gd name="T44" fmla="*/ 330 w 408"/>
                <a:gd name="T45" fmla="*/ 191 h 317"/>
                <a:gd name="T46" fmla="*/ 352 w 408"/>
                <a:gd name="T47" fmla="*/ 177 h 317"/>
                <a:gd name="T48" fmla="*/ 351 w 408"/>
                <a:gd name="T49" fmla="*/ 137 h 317"/>
                <a:gd name="T50" fmla="*/ 386 w 408"/>
                <a:gd name="T51" fmla="*/ 157 h 317"/>
                <a:gd name="T52" fmla="*/ 408 w 408"/>
                <a:gd name="T53" fmla="*/ 143 h 317"/>
                <a:gd name="T54" fmla="*/ 353 w 408"/>
                <a:gd name="T55" fmla="*/ 80 h 317"/>
                <a:gd name="T56" fmla="*/ 399 w 408"/>
                <a:gd name="T57" fmla="*/ 83 h 317"/>
                <a:gd name="T58" fmla="*/ 314 w 408"/>
                <a:gd name="T59" fmla="*/ 42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8" h="317">
                  <a:moveTo>
                    <a:pt x="98" y="74"/>
                  </a:moveTo>
                  <a:cubicBezTo>
                    <a:pt x="102" y="62"/>
                    <a:pt x="101" y="47"/>
                    <a:pt x="94" y="34"/>
                  </a:cubicBezTo>
                  <a:cubicBezTo>
                    <a:pt x="80" y="12"/>
                    <a:pt x="51" y="5"/>
                    <a:pt x="29" y="19"/>
                  </a:cubicBezTo>
                  <a:cubicBezTo>
                    <a:pt x="7" y="32"/>
                    <a:pt x="0" y="61"/>
                    <a:pt x="14" y="83"/>
                  </a:cubicBezTo>
                  <a:cubicBezTo>
                    <a:pt x="21" y="96"/>
                    <a:pt x="34" y="103"/>
                    <a:pt x="47" y="105"/>
                  </a:cubicBezTo>
                  <a:cubicBezTo>
                    <a:pt x="15" y="144"/>
                    <a:pt x="20" y="254"/>
                    <a:pt x="44" y="259"/>
                  </a:cubicBezTo>
                  <a:cubicBezTo>
                    <a:pt x="65" y="263"/>
                    <a:pt x="71" y="224"/>
                    <a:pt x="74" y="190"/>
                  </a:cubicBezTo>
                  <a:cubicBezTo>
                    <a:pt x="88" y="233"/>
                    <a:pt x="106" y="279"/>
                    <a:pt x="123" y="317"/>
                  </a:cubicBezTo>
                  <a:cubicBezTo>
                    <a:pt x="160" y="295"/>
                    <a:pt x="160" y="295"/>
                    <a:pt x="160" y="295"/>
                  </a:cubicBezTo>
                  <a:cubicBezTo>
                    <a:pt x="148" y="274"/>
                    <a:pt x="144" y="238"/>
                    <a:pt x="158" y="230"/>
                  </a:cubicBezTo>
                  <a:cubicBezTo>
                    <a:pt x="172" y="221"/>
                    <a:pt x="202" y="241"/>
                    <a:pt x="215" y="261"/>
                  </a:cubicBezTo>
                  <a:cubicBezTo>
                    <a:pt x="251" y="239"/>
                    <a:pt x="251" y="239"/>
                    <a:pt x="251" y="239"/>
                  </a:cubicBezTo>
                  <a:cubicBezTo>
                    <a:pt x="226" y="206"/>
                    <a:pt x="193" y="169"/>
                    <a:pt x="161" y="137"/>
                  </a:cubicBezTo>
                  <a:cubicBezTo>
                    <a:pt x="193" y="150"/>
                    <a:pt x="231" y="162"/>
                    <a:pt x="236" y="141"/>
                  </a:cubicBezTo>
                  <a:cubicBezTo>
                    <a:pt x="243" y="118"/>
                    <a:pt x="147" y="64"/>
                    <a:pt x="98" y="74"/>
                  </a:cubicBezTo>
                  <a:close/>
                  <a:moveTo>
                    <a:pt x="314" y="42"/>
                  </a:moveTo>
                  <a:cubicBezTo>
                    <a:pt x="317" y="34"/>
                    <a:pt x="316" y="25"/>
                    <a:pt x="311" y="17"/>
                  </a:cubicBezTo>
                  <a:cubicBezTo>
                    <a:pt x="303" y="4"/>
                    <a:pt x="285" y="0"/>
                    <a:pt x="272" y="8"/>
                  </a:cubicBezTo>
                  <a:cubicBezTo>
                    <a:pt x="258" y="16"/>
                    <a:pt x="254" y="34"/>
                    <a:pt x="262" y="47"/>
                  </a:cubicBezTo>
                  <a:cubicBezTo>
                    <a:pt x="267" y="55"/>
                    <a:pt x="275" y="60"/>
                    <a:pt x="283" y="61"/>
                  </a:cubicBezTo>
                  <a:cubicBezTo>
                    <a:pt x="263" y="85"/>
                    <a:pt x="266" y="152"/>
                    <a:pt x="281" y="155"/>
                  </a:cubicBezTo>
                  <a:cubicBezTo>
                    <a:pt x="294" y="158"/>
                    <a:pt x="298" y="134"/>
                    <a:pt x="299" y="113"/>
                  </a:cubicBezTo>
                  <a:cubicBezTo>
                    <a:pt x="308" y="139"/>
                    <a:pt x="319" y="168"/>
                    <a:pt x="330" y="191"/>
                  </a:cubicBezTo>
                  <a:cubicBezTo>
                    <a:pt x="352" y="177"/>
                    <a:pt x="352" y="177"/>
                    <a:pt x="352" y="177"/>
                  </a:cubicBezTo>
                  <a:cubicBezTo>
                    <a:pt x="345" y="165"/>
                    <a:pt x="342" y="143"/>
                    <a:pt x="351" y="137"/>
                  </a:cubicBezTo>
                  <a:cubicBezTo>
                    <a:pt x="359" y="132"/>
                    <a:pt x="378" y="145"/>
                    <a:pt x="386" y="157"/>
                  </a:cubicBezTo>
                  <a:cubicBezTo>
                    <a:pt x="408" y="143"/>
                    <a:pt x="408" y="143"/>
                    <a:pt x="408" y="143"/>
                  </a:cubicBezTo>
                  <a:cubicBezTo>
                    <a:pt x="393" y="123"/>
                    <a:pt x="372" y="100"/>
                    <a:pt x="353" y="80"/>
                  </a:cubicBezTo>
                  <a:cubicBezTo>
                    <a:pt x="372" y="89"/>
                    <a:pt x="395" y="96"/>
                    <a:pt x="399" y="83"/>
                  </a:cubicBezTo>
                  <a:cubicBezTo>
                    <a:pt x="403" y="69"/>
                    <a:pt x="344" y="36"/>
                    <a:pt x="314"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2052" name="Group 114"/>
            <p:cNvGrpSpPr>
              <a:grpSpLocks noChangeAspect="1"/>
            </p:cNvGrpSpPr>
            <p:nvPr/>
          </p:nvGrpSpPr>
          <p:grpSpPr bwMode="auto">
            <a:xfrm>
              <a:off x="5274294" y="6264259"/>
              <a:ext cx="330620" cy="515610"/>
              <a:chOff x="1568" y="1064"/>
              <a:chExt cx="252" cy="393"/>
            </a:xfrm>
            <a:solidFill>
              <a:schemeClr val="bg1"/>
            </a:solidFill>
          </p:grpSpPr>
          <p:sp>
            <p:nvSpPr>
              <p:cNvPr id="2069" name="Freeform 115"/>
              <p:cNvSpPr>
                <a:spLocks noEditPoints="1"/>
              </p:cNvSpPr>
              <p:nvPr/>
            </p:nvSpPr>
            <p:spPr bwMode="auto">
              <a:xfrm>
                <a:off x="1568" y="1064"/>
                <a:ext cx="252" cy="393"/>
              </a:xfrm>
              <a:custGeom>
                <a:avLst/>
                <a:gdLst>
                  <a:gd name="T0" fmla="*/ 240 w 252"/>
                  <a:gd name="T1" fmla="*/ 29 h 393"/>
                  <a:gd name="T2" fmla="*/ 186 w 252"/>
                  <a:gd name="T3" fmla="*/ 99 h 393"/>
                  <a:gd name="T4" fmla="*/ 252 w 252"/>
                  <a:gd name="T5" fmla="*/ 116 h 393"/>
                  <a:gd name="T6" fmla="*/ 240 w 252"/>
                  <a:gd name="T7" fmla="*/ 29 h 393"/>
                  <a:gd name="T8" fmla="*/ 76 w 252"/>
                  <a:gd name="T9" fmla="*/ 77 h 393"/>
                  <a:gd name="T10" fmla="*/ 0 w 252"/>
                  <a:gd name="T11" fmla="*/ 372 h 393"/>
                  <a:gd name="T12" fmla="*/ 22 w 252"/>
                  <a:gd name="T13" fmla="*/ 377 h 393"/>
                  <a:gd name="T14" fmla="*/ 97 w 252"/>
                  <a:gd name="T15" fmla="*/ 82 h 393"/>
                  <a:gd name="T16" fmla="*/ 76 w 252"/>
                  <a:gd name="T17" fmla="*/ 77 h 393"/>
                  <a:gd name="T18" fmla="*/ 208 w 252"/>
                  <a:gd name="T19" fmla="*/ 105 h 393"/>
                  <a:gd name="T20" fmla="*/ 171 w 252"/>
                  <a:gd name="T21" fmla="*/ 252 h 393"/>
                  <a:gd name="T22" fmla="*/ 105 w 252"/>
                  <a:gd name="T23" fmla="*/ 234 h 393"/>
                  <a:gd name="T24" fmla="*/ 94 w 252"/>
                  <a:gd name="T25" fmla="*/ 231 h 393"/>
                  <a:gd name="T26" fmla="*/ 92 w 252"/>
                  <a:gd name="T27" fmla="*/ 243 h 393"/>
                  <a:gd name="T28" fmla="*/ 55 w 252"/>
                  <a:gd name="T29" fmla="*/ 388 h 393"/>
                  <a:gd name="T30" fmla="*/ 77 w 252"/>
                  <a:gd name="T31" fmla="*/ 393 h 393"/>
                  <a:gd name="T32" fmla="*/ 111 w 252"/>
                  <a:gd name="T33" fmla="*/ 260 h 393"/>
                  <a:gd name="T34" fmla="*/ 176 w 252"/>
                  <a:gd name="T35" fmla="*/ 276 h 393"/>
                  <a:gd name="T36" fmla="*/ 187 w 252"/>
                  <a:gd name="T37" fmla="*/ 279 h 393"/>
                  <a:gd name="T38" fmla="*/ 190 w 252"/>
                  <a:gd name="T39" fmla="*/ 268 h 393"/>
                  <a:gd name="T40" fmla="*/ 230 w 252"/>
                  <a:gd name="T41" fmla="*/ 111 h 393"/>
                  <a:gd name="T42" fmla="*/ 208 w 252"/>
                  <a:gd name="T43" fmla="*/ 105 h 393"/>
                  <a:gd name="T44" fmla="*/ 107 w 252"/>
                  <a:gd name="T45" fmla="*/ 0 h 393"/>
                  <a:gd name="T46" fmla="*/ 54 w 252"/>
                  <a:gd name="T47" fmla="*/ 71 h 393"/>
                  <a:gd name="T48" fmla="*/ 119 w 252"/>
                  <a:gd name="T49" fmla="*/ 88 h 393"/>
                  <a:gd name="T50" fmla="*/ 107 w 252"/>
                  <a:gd name="T5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3">
                    <a:moveTo>
                      <a:pt x="240" y="29"/>
                    </a:moveTo>
                    <a:lnTo>
                      <a:pt x="186" y="99"/>
                    </a:lnTo>
                    <a:lnTo>
                      <a:pt x="252" y="116"/>
                    </a:lnTo>
                    <a:lnTo>
                      <a:pt x="240" y="29"/>
                    </a:lnTo>
                    <a:close/>
                    <a:moveTo>
                      <a:pt x="76" y="77"/>
                    </a:moveTo>
                    <a:lnTo>
                      <a:pt x="0" y="372"/>
                    </a:lnTo>
                    <a:lnTo>
                      <a:pt x="22" y="377"/>
                    </a:lnTo>
                    <a:lnTo>
                      <a:pt x="97" y="82"/>
                    </a:lnTo>
                    <a:lnTo>
                      <a:pt x="76" y="77"/>
                    </a:lnTo>
                    <a:close/>
                    <a:moveTo>
                      <a:pt x="208" y="105"/>
                    </a:moveTo>
                    <a:lnTo>
                      <a:pt x="171" y="252"/>
                    </a:lnTo>
                    <a:lnTo>
                      <a:pt x="105" y="234"/>
                    </a:lnTo>
                    <a:lnTo>
                      <a:pt x="94" y="231"/>
                    </a:lnTo>
                    <a:lnTo>
                      <a:pt x="92" y="243"/>
                    </a:lnTo>
                    <a:lnTo>
                      <a:pt x="55" y="388"/>
                    </a:lnTo>
                    <a:lnTo>
                      <a:pt x="77" y="393"/>
                    </a:lnTo>
                    <a:lnTo>
                      <a:pt x="111" y="260"/>
                    </a:lnTo>
                    <a:lnTo>
                      <a:pt x="176" y="276"/>
                    </a:lnTo>
                    <a:lnTo>
                      <a:pt x="187" y="279"/>
                    </a:lnTo>
                    <a:lnTo>
                      <a:pt x="190" y="268"/>
                    </a:lnTo>
                    <a:lnTo>
                      <a:pt x="230" y="111"/>
                    </a:lnTo>
                    <a:lnTo>
                      <a:pt x="208" y="105"/>
                    </a:lnTo>
                    <a:close/>
                    <a:moveTo>
                      <a:pt x="107" y="0"/>
                    </a:moveTo>
                    <a:lnTo>
                      <a:pt x="54" y="71"/>
                    </a:lnTo>
                    <a:lnTo>
                      <a:pt x="119" y="88"/>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89" name="Freeform 116"/>
              <p:cNvSpPr>
                <a:spLocks noEditPoints="1"/>
              </p:cNvSpPr>
              <p:nvPr/>
            </p:nvSpPr>
            <p:spPr bwMode="auto">
              <a:xfrm>
                <a:off x="1568" y="1064"/>
                <a:ext cx="252" cy="393"/>
              </a:xfrm>
              <a:custGeom>
                <a:avLst/>
                <a:gdLst>
                  <a:gd name="T0" fmla="*/ 240 w 252"/>
                  <a:gd name="T1" fmla="*/ 29 h 393"/>
                  <a:gd name="T2" fmla="*/ 186 w 252"/>
                  <a:gd name="T3" fmla="*/ 99 h 393"/>
                  <a:gd name="T4" fmla="*/ 252 w 252"/>
                  <a:gd name="T5" fmla="*/ 116 h 393"/>
                  <a:gd name="T6" fmla="*/ 240 w 252"/>
                  <a:gd name="T7" fmla="*/ 29 h 393"/>
                  <a:gd name="T8" fmla="*/ 76 w 252"/>
                  <a:gd name="T9" fmla="*/ 77 h 393"/>
                  <a:gd name="T10" fmla="*/ 0 w 252"/>
                  <a:gd name="T11" fmla="*/ 372 h 393"/>
                  <a:gd name="T12" fmla="*/ 22 w 252"/>
                  <a:gd name="T13" fmla="*/ 377 h 393"/>
                  <a:gd name="T14" fmla="*/ 97 w 252"/>
                  <a:gd name="T15" fmla="*/ 82 h 393"/>
                  <a:gd name="T16" fmla="*/ 76 w 252"/>
                  <a:gd name="T17" fmla="*/ 77 h 393"/>
                  <a:gd name="T18" fmla="*/ 208 w 252"/>
                  <a:gd name="T19" fmla="*/ 105 h 393"/>
                  <a:gd name="T20" fmla="*/ 171 w 252"/>
                  <a:gd name="T21" fmla="*/ 252 h 393"/>
                  <a:gd name="T22" fmla="*/ 105 w 252"/>
                  <a:gd name="T23" fmla="*/ 234 h 393"/>
                  <a:gd name="T24" fmla="*/ 94 w 252"/>
                  <a:gd name="T25" fmla="*/ 231 h 393"/>
                  <a:gd name="T26" fmla="*/ 92 w 252"/>
                  <a:gd name="T27" fmla="*/ 243 h 393"/>
                  <a:gd name="T28" fmla="*/ 55 w 252"/>
                  <a:gd name="T29" fmla="*/ 388 h 393"/>
                  <a:gd name="T30" fmla="*/ 77 w 252"/>
                  <a:gd name="T31" fmla="*/ 393 h 393"/>
                  <a:gd name="T32" fmla="*/ 111 w 252"/>
                  <a:gd name="T33" fmla="*/ 260 h 393"/>
                  <a:gd name="T34" fmla="*/ 176 w 252"/>
                  <a:gd name="T35" fmla="*/ 276 h 393"/>
                  <a:gd name="T36" fmla="*/ 187 w 252"/>
                  <a:gd name="T37" fmla="*/ 279 h 393"/>
                  <a:gd name="T38" fmla="*/ 190 w 252"/>
                  <a:gd name="T39" fmla="*/ 268 h 393"/>
                  <a:gd name="T40" fmla="*/ 230 w 252"/>
                  <a:gd name="T41" fmla="*/ 111 h 393"/>
                  <a:gd name="T42" fmla="*/ 208 w 252"/>
                  <a:gd name="T43" fmla="*/ 105 h 393"/>
                  <a:gd name="T44" fmla="*/ 107 w 252"/>
                  <a:gd name="T45" fmla="*/ 0 h 393"/>
                  <a:gd name="T46" fmla="*/ 54 w 252"/>
                  <a:gd name="T47" fmla="*/ 71 h 393"/>
                  <a:gd name="T48" fmla="*/ 119 w 252"/>
                  <a:gd name="T49" fmla="*/ 88 h 393"/>
                  <a:gd name="T50" fmla="*/ 107 w 252"/>
                  <a:gd name="T5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3">
                    <a:moveTo>
                      <a:pt x="240" y="29"/>
                    </a:moveTo>
                    <a:lnTo>
                      <a:pt x="186" y="99"/>
                    </a:lnTo>
                    <a:lnTo>
                      <a:pt x="252" y="116"/>
                    </a:lnTo>
                    <a:lnTo>
                      <a:pt x="240" y="29"/>
                    </a:lnTo>
                    <a:moveTo>
                      <a:pt x="76" y="77"/>
                    </a:moveTo>
                    <a:lnTo>
                      <a:pt x="0" y="372"/>
                    </a:lnTo>
                    <a:lnTo>
                      <a:pt x="22" y="377"/>
                    </a:lnTo>
                    <a:lnTo>
                      <a:pt x="97" y="82"/>
                    </a:lnTo>
                    <a:lnTo>
                      <a:pt x="76" y="77"/>
                    </a:lnTo>
                    <a:moveTo>
                      <a:pt x="208" y="105"/>
                    </a:moveTo>
                    <a:lnTo>
                      <a:pt x="171" y="252"/>
                    </a:lnTo>
                    <a:lnTo>
                      <a:pt x="105" y="234"/>
                    </a:lnTo>
                    <a:lnTo>
                      <a:pt x="94" y="231"/>
                    </a:lnTo>
                    <a:lnTo>
                      <a:pt x="92" y="243"/>
                    </a:lnTo>
                    <a:lnTo>
                      <a:pt x="55" y="388"/>
                    </a:lnTo>
                    <a:lnTo>
                      <a:pt x="77" y="393"/>
                    </a:lnTo>
                    <a:lnTo>
                      <a:pt x="111" y="260"/>
                    </a:lnTo>
                    <a:lnTo>
                      <a:pt x="176" y="276"/>
                    </a:lnTo>
                    <a:lnTo>
                      <a:pt x="187" y="279"/>
                    </a:lnTo>
                    <a:lnTo>
                      <a:pt x="190" y="268"/>
                    </a:lnTo>
                    <a:lnTo>
                      <a:pt x="230" y="111"/>
                    </a:lnTo>
                    <a:lnTo>
                      <a:pt x="208" y="105"/>
                    </a:lnTo>
                    <a:moveTo>
                      <a:pt x="107" y="0"/>
                    </a:moveTo>
                    <a:lnTo>
                      <a:pt x="54" y="71"/>
                    </a:lnTo>
                    <a:lnTo>
                      <a:pt x="119" y="88"/>
                    </a:lnTo>
                    <a:lnTo>
                      <a:pt x="1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117" name="Group 119"/>
            <p:cNvGrpSpPr>
              <a:grpSpLocks noChangeAspect="1"/>
            </p:cNvGrpSpPr>
            <p:nvPr/>
          </p:nvGrpSpPr>
          <p:grpSpPr bwMode="auto">
            <a:xfrm>
              <a:off x="4457176" y="269892"/>
              <a:ext cx="757615" cy="927874"/>
              <a:chOff x="3374" y="1588"/>
              <a:chExt cx="930" cy="1139"/>
            </a:xfrm>
            <a:solidFill>
              <a:schemeClr val="bg1"/>
            </a:solidFill>
          </p:grpSpPr>
          <p:sp>
            <p:nvSpPr>
              <p:cNvPr id="2119" name="Freeform 120"/>
              <p:cNvSpPr>
                <a:spLocks noEditPoints="1"/>
              </p:cNvSpPr>
              <p:nvPr/>
            </p:nvSpPr>
            <p:spPr bwMode="auto">
              <a:xfrm>
                <a:off x="3374" y="2534"/>
                <a:ext cx="357" cy="193"/>
              </a:xfrm>
              <a:custGeom>
                <a:avLst/>
                <a:gdLst>
                  <a:gd name="T0" fmla="*/ 40 w 150"/>
                  <a:gd name="T1" fmla="*/ 47 h 81"/>
                  <a:gd name="T2" fmla="*/ 25 w 150"/>
                  <a:gd name="T3" fmla="*/ 39 h 81"/>
                  <a:gd name="T4" fmla="*/ 21 w 150"/>
                  <a:gd name="T5" fmla="*/ 24 h 81"/>
                  <a:gd name="T6" fmla="*/ 36 w 150"/>
                  <a:gd name="T7" fmla="*/ 16 h 81"/>
                  <a:gd name="T8" fmla="*/ 85 w 150"/>
                  <a:gd name="T9" fmla="*/ 27 h 81"/>
                  <a:gd name="T10" fmla="*/ 90 w 150"/>
                  <a:gd name="T11" fmla="*/ 28 h 81"/>
                  <a:gd name="T12" fmla="*/ 112 w 150"/>
                  <a:gd name="T13" fmla="*/ 36 h 81"/>
                  <a:gd name="T14" fmla="*/ 129 w 150"/>
                  <a:gd name="T15" fmla="*/ 45 h 81"/>
                  <a:gd name="T16" fmla="*/ 130 w 150"/>
                  <a:gd name="T17" fmla="*/ 57 h 81"/>
                  <a:gd name="T18" fmla="*/ 110 w 150"/>
                  <a:gd name="T19" fmla="*/ 65 h 81"/>
                  <a:gd name="T20" fmla="*/ 67 w 150"/>
                  <a:gd name="T21" fmla="*/ 55 h 81"/>
                  <a:gd name="T22" fmla="*/ 59 w 150"/>
                  <a:gd name="T23" fmla="*/ 53 h 81"/>
                  <a:gd name="T24" fmla="*/ 40 w 150"/>
                  <a:gd name="T25" fmla="*/ 47 h 81"/>
                  <a:gd name="T26" fmla="*/ 121 w 150"/>
                  <a:gd name="T27" fmla="*/ 21 h 81"/>
                  <a:gd name="T28" fmla="*/ 90 w 150"/>
                  <a:gd name="T29" fmla="*/ 11 h 81"/>
                  <a:gd name="T30" fmla="*/ 34 w 150"/>
                  <a:gd name="T31" fmla="*/ 1 h 81"/>
                  <a:gd name="T32" fmla="*/ 6 w 150"/>
                  <a:gd name="T33" fmla="*/ 21 h 81"/>
                  <a:gd name="T34" fmla="*/ 6 w 150"/>
                  <a:gd name="T35" fmla="*/ 47 h 81"/>
                  <a:gd name="T36" fmla="*/ 33 w 150"/>
                  <a:gd name="T37" fmla="*/ 62 h 81"/>
                  <a:gd name="T38" fmla="*/ 59 w 150"/>
                  <a:gd name="T39" fmla="*/ 70 h 81"/>
                  <a:gd name="T40" fmla="*/ 105 w 150"/>
                  <a:gd name="T41" fmla="*/ 80 h 81"/>
                  <a:gd name="T42" fmla="*/ 129 w 150"/>
                  <a:gd name="T43" fmla="*/ 77 h 81"/>
                  <a:gd name="T44" fmla="*/ 145 w 150"/>
                  <a:gd name="T45" fmla="*/ 61 h 81"/>
                  <a:gd name="T46" fmla="*/ 149 w 150"/>
                  <a:gd name="T47" fmla="*/ 42 h 81"/>
                  <a:gd name="T48" fmla="*/ 135 w 150"/>
                  <a:gd name="T49" fmla="*/ 27 h 81"/>
                  <a:gd name="T50" fmla="*/ 121 w 150"/>
                  <a:gd name="T5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81">
                    <a:moveTo>
                      <a:pt x="40" y="47"/>
                    </a:moveTo>
                    <a:cubicBezTo>
                      <a:pt x="33" y="44"/>
                      <a:pt x="28" y="41"/>
                      <a:pt x="25" y="39"/>
                    </a:cubicBezTo>
                    <a:cubicBezTo>
                      <a:pt x="19" y="35"/>
                      <a:pt x="17" y="30"/>
                      <a:pt x="21" y="24"/>
                    </a:cubicBezTo>
                    <a:cubicBezTo>
                      <a:pt x="23" y="20"/>
                      <a:pt x="28" y="17"/>
                      <a:pt x="36" y="16"/>
                    </a:cubicBezTo>
                    <a:cubicBezTo>
                      <a:pt x="43" y="16"/>
                      <a:pt x="60" y="19"/>
                      <a:pt x="85" y="27"/>
                    </a:cubicBezTo>
                    <a:cubicBezTo>
                      <a:pt x="90" y="28"/>
                      <a:pt x="90" y="28"/>
                      <a:pt x="90" y="28"/>
                    </a:cubicBezTo>
                    <a:cubicBezTo>
                      <a:pt x="99" y="31"/>
                      <a:pt x="106" y="33"/>
                      <a:pt x="112" y="36"/>
                    </a:cubicBezTo>
                    <a:cubicBezTo>
                      <a:pt x="121" y="39"/>
                      <a:pt x="127" y="42"/>
                      <a:pt x="129" y="45"/>
                    </a:cubicBezTo>
                    <a:cubicBezTo>
                      <a:pt x="132" y="49"/>
                      <a:pt x="133" y="53"/>
                      <a:pt x="130" y="57"/>
                    </a:cubicBezTo>
                    <a:cubicBezTo>
                      <a:pt x="127" y="63"/>
                      <a:pt x="120" y="66"/>
                      <a:pt x="110" y="65"/>
                    </a:cubicBezTo>
                    <a:cubicBezTo>
                      <a:pt x="100" y="64"/>
                      <a:pt x="86" y="61"/>
                      <a:pt x="67" y="55"/>
                    </a:cubicBezTo>
                    <a:cubicBezTo>
                      <a:pt x="59" y="53"/>
                      <a:pt x="59" y="53"/>
                      <a:pt x="59" y="53"/>
                    </a:cubicBezTo>
                    <a:cubicBezTo>
                      <a:pt x="52" y="51"/>
                      <a:pt x="46" y="49"/>
                      <a:pt x="40" y="47"/>
                    </a:cubicBezTo>
                    <a:close/>
                    <a:moveTo>
                      <a:pt x="121" y="21"/>
                    </a:moveTo>
                    <a:cubicBezTo>
                      <a:pt x="113" y="18"/>
                      <a:pt x="103" y="14"/>
                      <a:pt x="90" y="11"/>
                    </a:cubicBezTo>
                    <a:cubicBezTo>
                      <a:pt x="65" y="3"/>
                      <a:pt x="46" y="0"/>
                      <a:pt x="34" y="1"/>
                    </a:cubicBezTo>
                    <a:cubicBezTo>
                      <a:pt x="23" y="2"/>
                      <a:pt x="13" y="9"/>
                      <a:pt x="6" y="21"/>
                    </a:cubicBezTo>
                    <a:cubicBezTo>
                      <a:pt x="0" y="31"/>
                      <a:pt x="0" y="40"/>
                      <a:pt x="6" y="47"/>
                    </a:cubicBezTo>
                    <a:cubicBezTo>
                      <a:pt x="10" y="51"/>
                      <a:pt x="19" y="56"/>
                      <a:pt x="33" y="62"/>
                    </a:cubicBezTo>
                    <a:cubicBezTo>
                      <a:pt x="40" y="64"/>
                      <a:pt x="49" y="67"/>
                      <a:pt x="59" y="70"/>
                    </a:cubicBezTo>
                    <a:cubicBezTo>
                      <a:pt x="80" y="77"/>
                      <a:pt x="95" y="80"/>
                      <a:pt x="105" y="80"/>
                    </a:cubicBezTo>
                    <a:cubicBezTo>
                      <a:pt x="115" y="81"/>
                      <a:pt x="122" y="80"/>
                      <a:pt x="129" y="77"/>
                    </a:cubicBezTo>
                    <a:cubicBezTo>
                      <a:pt x="135" y="74"/>
                      <a:pt x="140" y="69"/>
                      <a:pt x="145" y="61"/>
                    </a:cubicBezTo>
                    <a:cubicBezTo>
                      <a:pt x="149" y="54"/>
                      <a:pt x="150" y="47"/>
                      <a:pt x="149" y="42"/>
                    </a:cubicBezTo>
                    <a:cubicBezTo>
                      <a:pt x="147" y="36"/>
                      <a:pt x="143" y="31"/>
                      <a:pt x="135" y="27"/>
                    </a:cubicBezTo>
                    <a:cubicBezTo>
                      <a:pt x="132" y="25"/>
                      <a:pt x="127" y="23"/>
                      <a:pt x="1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0" name="Freeform 121"/>
              <p:cNvSpPr>
                <a:spLocks noEditPoints="1"/>
              </p:cNvSpPr>
              <p:nvPr/>
            </p:nvSpPr>
            <p:spPr bwMode="auto">
              <a:xfrm>
                <a:off x="3564" y="2406"/>
                <a:ext cx="338" cy="185"/>
              </a:xfrm>
              <a:custGeom>
                <a:avLst/>
                <a:gdLst>
                  <a:gd name="T0" fmla="*/ 38 w 142"/>
                  <a:gd name="T1" fmla="*/ 34 h 78"/>
                  <a:gd name="T2" fmla="*/ 29 w 142"/>
                  <a:gd name="T3" fmla="*/ 29 h 78"/>
                  <a:gd name="T4" fmla="*/ 26 w 142"/>
                  <a:gd name="T5" fmla="*/ 21 h 78"/>
                  <a:gd name="T6" fmla="*/ 39 w 142"/>
                  <a:gd name="T7" fmla="*/ 16 h 78"/>
                  <a:gd name="T8" fmla="*/ 67 w 142"/>
                  <a:gd name="T9" fmla="*/ 22 h 78"/>
                  <a:gd name="T10" fmla="*/ 79 w 142"/>
                  <a:gd name="T11" fmla="*/ 26 h 78"/>
                  <a:gd name="T12" fmla="*/ 89 w 142"/>
                  <a:gd name="T13" fmla="*/ 31 h 78"/>
                  <a:gd name="T14" fmla="*/ 92 w 142"/>
                  <a:gd name="T15" fmla="*/ 40 h 78"/>
                  <a:gd name="T16" fmla="*/ 80 w 142"/>
                  <a:gd name="T17" fmla="*/ 45 h 78"/>
                  <a:gd name="T18" fmla="*/ 51 w 142"/>
                  <a:gd name="T19" fmla="*/ 38 h 78"/>
                  <a:gd name="T20" fmla="*/ 38 w 142"/>
                  <a:gd name="T21" fmla="*/ 34 h 78"/>
                  <a:gd name="T22" fmla="*/ 90 w 142"/>
                  <a:gd name="T23" fmla="*/ 12 h 78"/>
                  <a:gd name="T24" fmla="*/ 73 w 142"/>
                  <a:gd name="T25" fmla="*/ 7 h 78"/>
                  <a:gd name="T26" fmla="*/ 34 w 142"/>
                  <a:gd name="T27" fmla="*/ 0 h 78"/>
                  <a:gd name="T28" fmla="*/ 15 w 142"/>
                  <a:gd name="T29" fmla="*/ 11 h 78"/>
                  <a:gd name="T30" fmla="*/ 13 w 142"/>
                  <a:gd name="T31" fmla="*/ 19 h 78"/>
                  <a:gd name="T32" fmla="*/ 18 w 142"/>
                  <a:gd name="T33" fmla="*/ 28 h 78"/>
                  <a:gd name="T34" fmla="*/ 18 w 142"/>
                  <a:gd name="T35" fmla="*/ 28 h 78"/>
                  <a:gd name="T36" fmla="*/ 8 w 142"/>
                  <a:gd name="T37" fmla="*/ 25 h 78"/>
                  <a:gd name="T38" fmla="*/ 0 w 142"/>
                  <a:gd name="T39" fmla="*/ 39 h 78"/>
                  <a:gd name="T40" fmla="*/ 134 w 142"/>
                  <a:gd name="T41" fmla="*/ 78 h 78"/>
                  <a:gd name="T42" fmla="*/ 142 w 142"/>
                  <a:gd name="T43" fmla="*/ 64 h 78"/>
                  <a:gd name="T44" fmla="*/ 91 w 142"/>
                  <a:gd name="T45" fmla="*/ 49 h 78"/>
                  <a:gd name="T46" fmla="*/ 91 w 142"/>
                  <a:gd name="T47" fmla="*/ 49 h 78"/>
                  <a:gd name="T48" fmla="*/ 104 w 142"/>
                  <a:gd name="T49" fmla="*/ 45 h 78"/>
                  <a:gd name="T50" fmla="*/ 111 w 142"/>
                  <a:gd name="T51" fmla="*/ 39 h 78"/>
                  <a:gd name="T52" fmla="*/ 108 w 142"/>
                  <a:gd name="T53" fmla="*/ 22 h 78"/>
                  <a:gd name="T54" fmla="*/ 90 w 142"/>
                  <a:gd name="T55"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78">
                    <a:moveTo>
                      <a:pt x="38" y="34"/>
                    </a:moveTo>
                    <a:cubicBezTo>
                      <a:pt x="34" y="32"/>
                      <a:pt x="31" y="31"/>
                      <a:pt x="29" y="29"/>
                    </a:cubicBezTo>
                    <a:cubicBezTo>
                      <a:pt x="25" y="27"/>
                      <a:pt x="24" y="24"/>
                      <a:pt x="26" y="21"/>
                    </a:cubicBezTo>
                    <a:cubicBezTo>
                      <a:pt x="28" y="17"/>
                      <a:pt x="33" y="16"/>
                      <a:pt x="39" y="16"/>
                    </a:cubicBezTo>
                    <a:cubicBezTo>
                      <a:pt x="45" y="16"/>
                      <a:pt x="54" y="18"/>
                      <a:pt x="67" y="22"/>
                    </a:cubicBezTo>
                    <a:cubicBezTo>
                      <a:pt x="71" y="23"/>
                      <a:pt x="75" y="25"/>
                      <a:pt x="79" y="26"/>
                    </a:cubicBezTo>
                    <a:cubicBezTo>
                      <a:pt x="83" y="28"/>
                      <a:pt x="87" y="29"/>
                      <a:pt x="89" y="31"/>
                    </a:cubicBezTo>
                    <a:cubicBezTo>
                      <a:pt x="93" y="34"/>
                      <a:pt x="94" y="37"/>
                      <a:pt x="92" y="40"/>
                    </a:cubicBezTo>
                    <a:cubicBezTo>
                      <a:pt x="90" y="44"/>
                      <a:pt x="86" y="45"/>
                      <a:pt x="80" y="45"/>
                    </a:cubicBezTo>
                    <a:cubicBezTo>
                      <a:pt x="73" y="44"/>
                      <a:pt x="64" y="42"/>
                      <a:pt x="51" y="38"/>
                    </a:cubicBezTo>
                    <a:cubicBezTo>
                      <a:pt x="46" y="36"/>
                      <a:pt x="42" y="35"/>
                      <a:pt x="38" y="34"/>
                    </a:cubicBezTo>
                    <a:close/>
                    <a:moveTo>
                      <a:pt x="90" y="12"/>
                    </a:moveTo>
                    <a:cubicBezTo>
                      <a:pt x="85" y="11"/>
                      <a:pt x="79" y="9"/>
                      <a:pt x="73" y="7"/>
                    </a:cubicBezTo>
                    <a:cubicBezTo>
                      <a:pt x="56" y="2"/>
                      <a:pt x="43" y="0"/>
                      <a:pt x="34" y="0"/>
                    </a:cubicBezTo>
                    <a:cubicBezTo>
                      <a:pt x="25" y="1"/>
                      <a:pt x="19" y="4"/>
                      <a:pt x="15" y="11"/>
                    </a:cubicBezTo>
                    <a:cubicBezTo>
                      <a:pt x="13" y="14"/>
                      <a:pt x="13" y="16"/>
                      <a:pt x="13" y="19"/>
                    </a:cubicBezTo>
                    <a:cubicBezTo>
                      <a:pt x="14" y="22"/>
                      <a:pt x="16" y="25"/>
                      <a:pt x="18" y="28"/>
                    </a:cubicBezTo>
                    <a:cubicBezTo>
                      <a:pt x="18" y="28"/>
                      <a:pt x="18" y="28"/>
                      <a:pt x="18" y="28"/>
                    </a:cubicBezTo>
                    <a:cubicBezTo>
                      <a:pt x="8" y="25"/>
                      <a:pt x="8" y="25"/>
                      <a:pt x="8" y="25"/>
                    </a:cubicBezTo>
                    <a:cubicBezTo>
                      <a:pt x="0" y="39"/>
                      <a:pt x="0" y="39"/>
                      <a:pt x="0" y="39"/>
                    </a:cubicBezTo>
                    <a:cubicBezTo>
                      <a:pt x="134" y="78"/>
                      <a:pt x="134" y="78"/>
                      <a:pt x="134" y="78"/>
                    </a:cubicBezTo>
                    <a:cubicBezTo>
                      <a:pt x="142" y="64"/>
                      <a:pt x="142" y="64"/>
                      <a:pt x="142" y="64"/>
                    </a:cubicBezTo>
                    <a:cubicBezTo>
                      <a:pt x="91" y="49"/>
                      <a:pt x="91" y="49"/>
                      <a:pt x="91" y="49"/>
                    </a:cubicBezTo>
                    <a:cubicBezTo>
                      <a:pt x="91" y="49"/>
                      <a:pt x="91" y="49"/>
                      <a:pt x="91" y="49"/>
                    </a:cubicBezTo>
                    <a:cubicBezTo>
                      <a:pt x="97" y="48"/>
                      <a:pt x="102" y="46"/>
                      <a:pt x="104" y="45"/>
                    </a:cubicBezTo>
                    <a:cubicBezTo>
                      <a:pt x="107" y="43"/>
                      <a:pt x="109" y="41"/>
                      <a:pt x="111" y="39"/>
                    </a:cubicBezTo>
                    <a:cubicBezTo>
                      <a:pt x="114" y="33"/>
                      <a:pt x="113" y="27"/>
                      <a:pt x="108" y="22"/>
                    </a:cubicBezTo>
                    <a:cubicBezTo>
                      <a:pt x="105" y="19"/>
                      <a:pt x="99" y="16"/>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3" name="Freeform 122"/>
              <p:cNvSpPr>
                <a:spLocks/>
              </p:cNvSpPr>
              <p:nvPr/>
            </p:nvSpPr>
            <p:spPr bwMode="auto">
              <a:xfrm>
                <a:off x="3597" y="2290"/>
                <a:ext cx="298" cy="118"/>
              </a:xfrm>
              <a:custGeom>
                <a:avLst/>
                <a:gdLst>
                  <a:gd name="T0" fmla="*/ 124 w 298"/>
                  <a:gd name="T1" fmla="*/ 9 h 118"/>
                  <a:gd name="T2" fmla="*/ 91 w 298"/>
                  <a:gd name="T3" fmla="*/ 0 h 118"/>
                  <a:gd name="T4" fmla="*/ 79 w 298"/>
                  <a:gd name="T5" fmla="*/ 21 h 118"/>
                  <a:gd name="T6" fmla="*/ 19 w 298"/>
                  <a:gd name="T7" fmla="*/ 2 h 118"/>
                  <a:gd name="T8" fmla="*/ 0 w 298"/>
                  <a:gd name="T9" fmla="*/ 35 h 118"/>
                  <a:gd name="T10" fmla="*/ 60 w 298"/>
                  <a:gd name="T11" fmla="*/ 54 h 118"/>
                  <a:gd name="T12" fmla="*/ 48 w 298"/>
                  <a:gd name="T13" fmla="*/ 73 h 118"/>
                  <a:gd name="T14" fmla="*/ 79 w 298"/>
                  <a:gd name="T15" fmla="*/ 83 h 118"/>
                  <a:gd name="T16" fmla="*/ 91 w 298"/>
                  <a:gd name="T17" fmla="*/ 64 h 118"/>
                  <a:gd name="T18" fmla="*/ 279 w 298"/>
                  <a:gd name="T19" fmla="*/ 118 h 118"/>
                  <a:gd name="T20" fmla="*/ 298 w 298"/>
                  <a:gd name="T21" fmla="*/ 85 h 118"/>
                  <a:gd name="T22" fmla="*/ 112 w 298"/>
                  <a:gd name="T23" fmla="*/ 30 h 118"/>
                  <a:gd name="T24" fmla="*/ 124 w 298"/>
                  <a:gd name="T25" fmla="*/ 9 h 118"/>
                  <a:gd name="T26" fmla="*/ 124 w 298"/>
                  <a:gd name="T27"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118">
                    <a:moveTo>
                      <a:pt x="124" y="9"/>
                    </a:moveTo>
                    <a:lnTo>
                      <a:pt x="91" y="0"/>
                    </a:lnTo>
                    <a:lnTo>
                      <a:pt x="79" y="21"/>
                    </a:lnTo>
                    <a:lnTo>
                      <a:pt x="19" y="2"/>
                    </a:lnTo>
                    <a:lnTo>
                      <a:pt x="0" y="35"/>
                    </a:lnTo>
                    <a:lnTo>
                      <a:pt x="60" y="54"/>
                    </a:lnTo>
                    <a:lnTo>
                      <a:pt x="48" y="73"/>
                    </a:lnTo>
                    <a:lnTo>
                      <a:pt x="79" y="83"/>
                    </a:lnTo>
                    <a:lnTo>
                      <a:pt x="91" y="64"/>
                    </a:lnTo>
                    <a:lnTo>
                      <a:pt x="279" y="118"/>
                    </a:lnTo>
                    <a:lnTo>
                      <a:pt x="298" y="85"/>
                    </a:lnTo>
                    <a:lnTo>
                      <a:pt x="112" y="30"/>
                    </a:lnTo>
                    <a:lnTo>
                      <a:pt x="124" y="9"/>
                    </a:lnTo>
                    <a:lnTo>
                      <a:pt x="12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4" name="Freeform 123"/>
              <p:cNvSpPr>
                <a:spLocks noEditPoints="1"/>
              </p:cNvSpPr>
              <p:nvPr/>
            </p:nvSpPr>
            <p:spPr bwMode="auto">
              <a:xfrm>
                <a:off x="3623" y="2202"/>
                <a:ext cx="322" cy="121"/>
              </a:xfrm>
              <a:custGeom>
                <a:avLst/>
                <a:gdLst>
                  <a:gd name="T0" fmla="*/ 16 w 135"/>
                  <a:gd name="T1" fmla="*/ 1 h 51"/>
                  <a:gd name="T2" fmla="*/ 15 w 135"/>
                  <a:gd name="T3" fmla="*/ 1 h 51"/>
                  <a:gd name="T4" fmla="*/ 7 w 135"/>
                  <a:gd name="T5" fmla="*/ 1 h 51"/>
                  <a:gd name="T6" fmla="*/ 1 w 135"/>
                  <a:gd name="T7" fmla="*/ 6 h 51"/>
                  <a:gd name="T8" fmla="*/ 1 w 135"/>
                  <a:gd name="T9" fmla="*/ 12 h 51"/>
                  <a:gd name="T10" fmla="*/ 6 w 135"/>
                  <a:gd name="T11" fmla="*/ 16 h 51"/>
                  <a:gd name="T12" fmla="*/ 6 w 135"/>
                  <a:gd name="T13" fmla="*/ 16 h 51"/>
                  <a:gd name="T14" fmla="*/ 14 w 135"/>
                  <a:gd name="T15" fmla="*/ 16 h 51"/>
                  <a:gd name="T16" fmla="*/ 20 w 135"/>
                  <a:gd name="T17" fmla="*/ 11 h 51"/>
                  <a:gd name="T18" fmla="*/ 21 w 135"/>
                  <a:gd name="T19" fmla="*/ 5 h 51"/>
                  <a:gd name="T20" fmla="*/ 16 w 135"/>
                  <a:gd name="T21" fmla="*/ 1 h 51"/>
                  <a:gd name="T22" fmla="*/ 135 w 135"/>
                  <a:gd name="T23" fmla="*/ 37 h 51"/>
                  <a:gd name="T24" fmla="*/ 43 w 135"/>
                  <a:gd name="T25" fmla="*/ 10 h 51"/>
                  <a:gd name="T26" fmla="*/ 35 w 135"/>
                  <a:gd name="T27" fmla="*/ 24 h 51"/>
                  <a:gd name="T28" fmla="*/ 127 w 135"/>
                  <a:gd name="T29" fmla="*/ 51 h 51"/>
                  <a:gd name="T30" fmla="*/ 135 w 135"/>
                  <a:gd name="T31"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51">
                    <a:moveTo>
                      <a:pt x="16" y="1"/>
                    </a:moveTo>
                    <a:cubicBezTo>
                      <a:pt x="16" y="1"/>
                      <a:pt x="16" y="1"/>
                      <a:pt x="15" y="1"/>
                    </a:cubicBezTo>
                    <a:cubicBezTo>
                      <a:pt x="13" y="0"/>
                      <a:pt x="10" y="0"/>
                      <a:pt x="7" y="1"/>
                    </a:cubicBezTo>
                    <a:cubicBezTo>
                      <a:pt x="5" y="2"/>
                      <a:pt x="3" y="3"/>
                      <a:pt x="1" y="6"/>
                    </a:cubicBezTo>
                    <a:cubicBezTo>
                      <a:pt x="0" y="8"/>
                      <a:pt x="0" y="10"/>
                      <a:pt x="1" y="12"/>
                    </a:cubicBezTo>
                    <a:cubicBezTo>
                      <a:pt x="2" y="13"/>
                      <a:pt x="3" y="15"/>
                      <a:pt x="6" y="16"/>
                    </a:cubicBezTo>
                    <a:cubicBezTo>
                      <a:pt x="6" y="16"/>
                      <a:pt x="6" y="16"/>
                      <a:pt x="6" y="16"/>
                    </a:cubicBezTo>
                    <a:cubicBezTo>
                      <a:pt x="9" y="17"/>
                      <a:pt x="12" y="17"/>
                      <a:pt x="14" y="16"/>
                    </a:cubicBezTo>
                    <a:cubicBezTo>
                      <a:pt x="17" y="15"/>
                      <a:pt x="19" y="13"/>
                      <a:pt x="20" y="11"/>
                    </a:cubicBezTo>
                    <a:cubicBezTo>
                      <a:pt x="22" y="9"/>
                      <a:pt x="22" y="7"/>
                      <a:pt x="21" y="5"/>
                    </a:cubicBezTo>
                    <a:cubicBezTo>
                      <a:pt x="20" y="3"/>
                      <a:pt x="18" y="2"/>
                      <a:pt x="16" y="1"/>
                    </a:cubicBezTo>
                    <a:close/>
                    <a:moveTo>
                      <a:pt x="135" y="37"/>
                    </a:moveTo>
                    <a:cubicBezTo>
                      <a:pt x="43" y="10"/>
                      <a:pt x="43" y="10"/>
                      <a:pt x="43" y="10"/>
                    </a:cubicBezTo>
                    <a:cubicBezTo>
                      <a:pt x="35" y="24"/>
                      <a:pt x="35" y="24"/>
                      <a:pt x="35" y="24"/>
                    </a:cubicBezTo>
                    <a:cubicBezTo>
                      <a:pt x="127" y="51"/>
                      <a:pt x="127" y="51"/>
                      <a:pt x="127" y="51"/>
                    </a:cubicBezTo>
                    <a:cubicBezTo>
                      <a:pt x="135" y="37"/>
                      <a:pt x="135" y="37"/>
                      <a:pt x="1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5" name="Freeform 124"/>
              <p:cNvSpPr>
                <a:spLocks noEditPoints="1"/>
              </p:cNvSpPr>
              <p:nvPr/>
            </p:nvSpPr>
            <p:spPr bwMode="auto">
              <a:xfrm>
                <a:off x="3769" y="2090"/>
                <a:ext cx="245" cy="142"/>
              </a:xfrm>
              <a:custGeom>
                <a:avLst/>
                <a:gdLst>
                  <a:gd name="T0" fmla="*/ 30 w 103"/>
                  <a:gd name="T1" fmla="*/ 34 h 60"/>
                  <a:gd name="T2" fmla="*/ 20 w 103"/>
                  <a:gd name="T3" fmla="*/ 29 h 60"/>
                  <a:gd name="T4" fmla="*/ 19 w 103"/>
                  <a:gd name="T5" fmla="*/ 21 h 60"/>
                  <a:gd name="T6" fmla="*/ 30 w 103"/>
                  <a:gd name="T7" fmla="*/ 16 h 60"/>
                  <a:gd name="T8" fmla="*/ 63 w 103"/>
                  <a:gd name="T9" fmla="*/ 23 h 60"/>
                  <a:gd name="T10" fmla="*/ 74 w 103"/>
                  <a:gd name="T11" fmla="*/ 27 h 60"/>
                  <a:gd name="T12" fmla="*/ 83 w 103"/>
                  <a:gd name="T13" fmla="*/ 32 h 60"/>
                  <a:gd name="T14" fmla="*/ 85 w 103"/>
                  <a:gd name="T15" fmla="*/ 40 h 60"/>
                  <a:gd name="T16" fmla="*/ 75 w 103"/>
                  <a:gd name="T17" fmla="*/ 45 h 60"/>
                  <a:gd name="T18" fmla="*/ 40 w 103"/>
                  <a:gd name="T19" fmla="*/ 37 h 60"/>
                  <a:gd name="T20" fmla="*/ 30 w 103"/>
                  <a:gd name="T21" fmla="*/ 34 h 60"/>
                  <a:gd name="T22" fmla="*/ 79 w 103"/>
                  <a:gd name="T23" fmla="*/ 12 h 60"/>
                  <a:gd name="T24" fmla="*/ 67 w 103"/>
                  <a:gd name="T25" fmla="*/ 8 h 60"/>
                  <a:gd name="T26" fmla="*/ 24 w 103"/>
                  <a:gd name="T27" fmla="*/ 3 h 60"/>
                  <a:gd name="T28" fmla="*/ 4 w 103"/>
                  <a:gd name="T29" fmla="*/ 16 h 60"/>
                  <a:gd name="T30" fmla="*/ 4 w 103"/>
                  <a:gd name="T31" fmla="*/ 17 h 60"/>
                  <a:gd name="T32" fmla="*/ 4 w 103"/>
                  <a:gd name="T33" fmla="*/ 36 h 60"/>
                  <a:gd name="T34" fmla="*/ 25 w 103"/>
                  <a:gd name="T35" fmla="*/ 50 h 60"/>
                  <a:gd name="T36" fmla="*/ 39 w 103"/>
                  <a:gd name="T37" fmla="*/ 54 h 60"/>
                  <a:gd name="T38" fmla="*/ 77 w 103"/>
                  <a:gd name="T39" fmla="*/ 59 h 60"/>
                  <a:gd name="T40" fmla="*/ 100 w 103"/>
                  <a:gd name="T41" fmla="*/ 44 h 60"/>
                  <a:gd name="T42" fmla="*/ 100 w 103"/>
                  <a:gd name="T43" fmla="*/ 25 h 60"/>
                  <a:gd name="T44" fmla="*/ 79 w 103"/>
                  <a:gd name="T45"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60">
                    <a:moveTo>
                      <a:pt x="30" y="34"/>
                    </a:moveTo>
                    <a:cubicBezTo>
                      <a:pt x="25" y="32"/>
                      <a:pt x="22" y="31"/>
                      <a:pt x="20" y="29"/>
                    </a:cubicBezTo>
                    <a:cubicBezTo>
                      <a:pt x="17" y="27"/>
                      <a:pt x="17" y="24"/>
                      <a:pt x="19" y="21"/>
                    </a:cubicBezTo>
                    <a:cubicBezTo>
                      <a:pt x="21" y="17"/>
                      <a:pt x="25" y="16"/>
                      <a:pt x="30" y="16"/>
                    </a:cubicBezTo>
                    <a:cubicBezTo>
                      <a:pt x="36" y="16"/>
                      <a:pt x="47" y="19"/>
                      <a:pt x="63" y="23"/>
                    </a:cubicBezTo>
                    <a:cubicBezTo>
                      <a:pt x="67" y="25"/>
                      <a:pt x="71" y="26"/>
                      <a:pt x="74" y="27"/>
                    </a:cubicBezTo>
                    <a:cubicBezTo>
                      <a:pt x="78" y="29"/>
                      <a:pt x="81" y="30"/>
                      <a:pt x="83" y="32"/>
                    </a:cubicBezTo>
                    <a:cubicBezTo>
                      <a:pt x="87" y="34"/>
                      <a:pt x="87" y="37"/>
                      <a:pt x="85" y="40"/>
                    </a:cubicBezTo>
                    <a:cubicBezTo>
                      <a:pt x="84" y="43"/>
                      <a:pt x="80" y="45"/>
                      <a:pt x="75" y="45"/>
                    </a:cubicBezTo>
                    <a:cubicBezTo>
                      <a:pt x="70" y="45"/>
                      <a:pt x="58" y="43"/>
                      <a:pt x="40" y="37"/>
                    </a:cubicBezTo>
                    <a:cubicBezTo>
                      <a:pt x="36" y="36"/>
                      <a:pt x="32" y="35"/>
                      <a:pt x="30" y="34"/>
                    </a:cubicBezTo>
                    <a:close/>
                    <a:moveTo>
                      <a:pt x="79" y="12"/>
                    </a:moveTo>
                    <a:cubicBezTo>
                      <a:pt x="75" y="10"/>
                      <a:pt x="71" y="9"/>
                      <a:pt x="67" y="8"/>
                    </a:cubicBezTo>
                    <a:cubicBezTo>
                      <a:pt x="48" y="2"/>
                      <a:pt x="33" y="0"/>
                      <a:pt x="24" y="3"/>
                    </a:cubicBezTo>
                    <a:cubicBezTo>
                      <a:pt x="15" y="5"/>
                      <a:pt x="8" y="9"/>
                      <a:pt x="4" y="16"/>
                    </a:cubicBezTo>
                    <a:cubicBezTo>
                      <a:pt x="4" y="17"/>
                      <a:pt x="4" y="17"/>
                      <a:pt x="4" y="17"/>
                    </a:cubicBezTo>
                    <a:cubicBezTo>
                      <a:pt x="0" y="23"/>
                      <a:pt x="0" y="30"/>
                      <a:pt x="4" y="36"/>
                    </a:cubicBezTo>
                    <a:cubicBezTo>
                      <a:pt x="7" y="41"/>
                      <a:pt x="14" y="45"/>
                      <a:pt x="25" y="50"/>
                    </a:cubicBezTo>
                    <a:cubicBezTo>
                      <a:pt x="29" y="51"/>
                      <a:pt x="34" y="53"/>
                      <a:pt x="39" y="54"/>
                    </a:cubicBezTo>
                    <a:cubicBezTo>
                      <a:pt x="55" y="59"/>
                      <a:pt x="67" y="60"/>
                      <a:pt x="77" y="59"/>
                    </a:cubicBezTo>
                    <a:cubicBezTo>
                      <a:pt x="87" y="57"/>
                      <a:pt x="95" y="52"/>
                      <a:pt x="100" y="44"/>
                    </a:cubicBezTo>
                    <a:cubicBezTo>
                      <a:pt x="103" y="38"/>
                      <a:pt x="103" y="31"/>
                      <a:pt x="100" y="25"/>
                    </a:cubicBezTo>
                    <a:cubicBezTo>
                      <a:pt x="97" y="20"/>
                      <a:pt x="90" y="16"/>
                      <a:pt x="7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6" name="Freeform 125"/>
              <p:cNvSpPr>
                <a:spLocks/>
              </p:cNvSpPr>
              <p:nvPr/>
            </p:nvSpPr>
            <p:spPr bwMode="auto">
              <a:xfrm>
                <a:off x="3838" y="1933"/>
                <a:ext cx="283" cy="166"/>
              </a:xfrm>
              <a:custGeom>
                <a:avLst/>
                <a:gdLst>
                  <a:gd name="T0" fmla="*/ 119 w 119"/>
                  <a:gd name="T1" fmla="*/ 26 h 70"/>
                  <a:gd name="T2" fmla="*/ 47 w 119"/>
                  <a:gd name="T3" fmla="*/ 5 h 70"/>
                  <a:gd name="T4" fmla="*/ 16 w 119"/>
                  <a:gd name="T5" fmla="*/ 14 h 70"/>
                  <a:gd name="T6" fmla="*/ 18 w 119"/>
                  <a:gd name="T7" fmla="*/ 31 h 70"/>
                  <a:gd name="T8" fmla="*/ 17 w 119"/>
                  <a:gd name="T9" fmla="*/ 31 h 70"/>
                  <a:gd name="T10" fmla="*/ 8 w 119"/>
                  <a:gd name="T11" fmla="*/ 29 h 70"/>
                  <a:gd name="T12" fmla="*/ 0 w 119"/>
                  <a:gd name="T13" fmla="*/ 43 h 70"/>
                  <a:gd name="T14" fmla="*/ 93 w 119"/>
                  <a:gd name="T15" fmla="*/ 70 h 70"/>
                  <a:gd name="T16" fmla="*/ 101 w 119"/>
                  <a:gd name="T17" fmla="*/ 56 h 70"/>
                  <a:gd name="T18" fmla="*/ 34 w 119"/>
                  <a:gd name="T19" fmla="*/ 37 h 70"/>
                  <a:gd name="T20" fmla="*/ 32 w 119"/>
                  <a:gd name="T21" fmla="*/ 36 h 70"/>
                  <a:gd name="T22" fmla="*/ 25 w 119"/>
                  <a:gd name="T23" fmla="*/ 31 h 70"/>
                  <a:gd name="T24" fmla="*/ 25 w 119"/>
                  <a:gd name="T25" fmla="*/ 24 h 70"/>
                  <a:gd name="T26" fmla="*/ 44 w 119"/>
                  <a:gd name="T27" fmla="*/ 20 h 70"/>
                  <a:gd name="T28" fmla="*/ 111 w 119"/>
                  <a:gd name="T29" fmla="*/ 39 h 70"/>
                  <a:gd name="T30" fmla="*/ 119 w 119"/>
                  <a:gd name="T31"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70">
                    <a:moveTo>
                      <a:pt x="119" y="26"/>
                    </a:moveTo>
                    <a:cubicBezTo>
                      <a:pt x="47" y="5"/>
                      <a:pt x="47" y="5"/>
                      <a:pt x="47" y="5"/>
                    </a:cubicBezTo>
                    <a:cubicBezTo>
                      <a:pt x="32" y="0"/>
                      <a:pt x="22" y="3"/>
                      <a:pt x="16" y="14"/>
                    </a:cubicBezTo>
                    <a:cubicBezTo>
                      <a:pt x="12" y="20"/>
                      <a:pt x="13" y="26"/>
                      <a:pt x="18" y="31"/>
                    </a:cubicBezTo>
                    <a:cubicBezTo>
                      <a:pt x="17" y="31"/>
                      <a:pt x="17" y="31"/>
                      <a:pt x="17" y="31"/>
                    </a:cubicBezTo>
                    <a:cubicBezTo>
                      <a:pt x="8" y="29"/>
                      <a:pt x="8" y="29"/>
                      <a:pt x="8" y="29"/>
                    </a:cubicBezTo>
                    <a:cubicBezTo>
                      <a:pt x="0" y="43"/>
                      <a:pt x="0" y="43"/>
                      <a:pt x="0" y="43"/>
                    </a:cubicBezTo>
                    <a:cubicBezTo>
                      <a:pt x="93" y="70"/>
                      <a:pt x="93" y="70"/>
                      <a:pt x="93" y="70"/>
                    </a:cubicBezTo>
                    <a:cubicBezTo>
                      <a:pt x="101" y="56"/>
                      <a:pt x="101" y="56"/>
                      <a:pt x="101" y="56"/>
                    </a:cubicBezTo>
                    <a:cubicBezTo>
                      <a:pt x="34" y="37"/>
                      <a:pt x="34" y="37"/>
                      <a:pt x="34" y="37"/>
                    </a:cubicBezTo>
                    <a:cubicBezTo>
                      <a:pt x="33" y="36"/>
                      <a:pt x="32" y="36"/>
                      <a:pt x="32" y="36"/>
                    </a:cubicBezTo>
                    <a:cubicBezTo>
                      <a:pt x="29" y="35"/>
                      <a:pt x="26" y="33"/>
                      <a:pt x="25" y="31"/>
                    </a:cubicBezTo>
                    <a:cubicBezTo>
                      <a:pt x="24" y="29"/>
                      <a:pt x="24" y="27"/>
                      <a:pt x="25" y="24"/>
                    </a:cubicBezTo>
                    <a:cubicBezTo>
                      <a:pt x="29" y="18"/>
                      <a:pt x="35" y="17"/>
                      <a:pt x="44" y="20"/>
                    </a:cubicBezTo>
                    <a:cubicBezTo>
                      <a:pt x="111" y="39"/>
                      <a:pt x="111" y="39"/>
                      <a:pt x="111" y="39"/>
                    </a:cubicBezTo>
                    <a:cubicBezTo>
                      <a:pt x="119" y="26"/>
                      <a:pt x="119"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7" name="Freeform 126"/>
              <p:cNvSpPr>
                <a:spLocks noEditPoints="1"/>
              </p:cNvSpPr>
              <p:nvPr/>
            </p:nvSpPr>
            <p:spPr bwMode="auto">
              <a:xfrm>
                <a:off x="3861" y="1588"/>
                <a:ext cx="443" cy="271"/>
              </a:xfrm>
              <a:custGeom>
                <a:avLst/>
                <a:gdLst>
                  <a:gd name="T0" fmla="*/ 31 w 186"/>
                  <a:gd name="T1" fmla="*/ 48 h 114"/>
                  <a:gd name="T2" fmla="*/ 28 w 186"/>
                  <a:gd name="T3" fmla="*/ 37 h 114"/>
                  <a:gd name="T4" fmla="*/ 42 w 186"/>
                  <a:gd name="T5" fmla="*/ 32 h 114"/>
                  <a:gd name="T6" fmla="*/ 89 w 186"/>
                  <a:gd name="T7" fmla="*/ 46 h 114"/>
                  <a:gd name="T8" fmla="*/ 80 w 186"/>
                  <a:gd name="T9" fmla="*/ 62 h 114"/>
                  <a:gd name="T10" fmla="*/ 32 w 186"/>
                  <a:gd name="T11" fmla="*/ 48 h 114"/>
                  <a:gd name="T12" fmla="*/ 31 w 186"/>
                  <a:gd name="T13" fmla="*/ 48 h 114"/>
                  <a:gd name="T14" fmla="*/ 186 w 186"/>
                  <a:gd name="T15" fmla="*/ 40 h 114"/>
                  <a:gd name="T16" fmla="*/ 60 w 186"/>
                  <a:gd name="T17" fmla="*/ 3 h 114"/>
                  <a:gd name="T18" fmla="*/ 29 w 186"/>
                  <a:gd name="T19" fmla="*/ 9 h 114"/>
                  <a:gd name="T20" fmla="*/ 8 w 186"/>
                  <a:gd name="T21" fmla="*/ 31 h 114"/>
                  <a:gd name="T22" fmla="*/ 0 w 186"/>
                  <a:gd name="T23" fmla="*/ 57 h 114"/>
                  <a:gd name="T24" fmla="*/ 14 w 186"/>
                  <a:gd name="T25" fmla="*/ 76 h 114"/>
                  <a:gd name="T26" fmla="*/ 16 w 186"/>
                  <a:gd name="T27" fmla="*/ 77 h 114"/>
                  <a:gd name="T28" fmla="*/ 142 w 186"/>
                  <a:gd name="T29" fmla="*/ 114 h 114"/>
                  <a:gd name="T30" fmla="*/ 159 w 186"/>
                  <a:gd name="T31" fmla="*/ 86 h 114"/>
                  <a:gd name="T32" fmla="*/ 99 w 186"/>
                  <a:gd name="T33" fmla="*/ 68 h 114"/>
                  <a:gd name="T34" fmla="*/ 109 w 186"/>
                  <a:gd name="T35" fmla="*/ 51 h 114"/>
                  <a:gd name="T36" fmla="*/ 169 w 186"/>
                  <a:gd name="T37" fmla="*/ 69 h 114"/>
                  <a:gd name="T38" fmla="*/ 186 w 186"/>
                  <a:gd name="T39" fmla="*/ 4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114">
                    <a:moveTo>
                      <a:pt x="31" y="48"/>
                    </a:moveTo>
                    <a:cubicBezTo>
                      <a:pt x="26" y="46"/>
                      <a:pt x="25" y="42"/>
                      <a:pt x="28" y="37"/>
                    </a:cubicBezTo>
                    <a:cubicBezTo>
                      <a:pt x="31" y="32"/>
                      <a:pt x="36" y="30"/>
                      <a:pt x="42" y="32"/>
                    </a:cubicBezTo>
                    <a:cubicBezTo>
                      <a:pt x="89" y="46"/>
                      <a:pt x="89" y="46"/>
                      <a:pt x="89" y="46"/>
                    </a:cubicBezTo>
                    <a:cubicBezTo>
                      <a:pt x="80" y="62"/>
                      <a:pt x="80" y="62"/>
                      <a:pt x="80" y="62"/>
                    </a:cubicBezTo>
                    <a:cubicBezTo>
                      <a:pt x="32" y="48"/>
                      <a:pt x="32" y="48"/>
                      <a:pt x="32" y="48"/>
                    </a:cubicBezTo>
                    <a:cubicBezTo>
                      <a:pt x="32" y="48"/>
                      <a:pt x="31" y="48"/>
                      <a:pt x="31" y="48"/>
                    </a:cubicBezTo>
                    <a:close/>
                    <a:moveTo>
                      <a:pt x="186" y="40"/>
                    </a:moveTo>
                    <a:cubicBezTo>
                      <a:pt x="60" y="3"/>
                      <a:pt x="60" y="3"/>
                      <a:pt x="60" y="3"/>
                    </a:cubicBezTo>
                    <a:cubicBezTo>
                      <a:pt x="50" y="0"/>
                      <a:pt x="39" y="2"/>
                      <a:pt x="29" y="9"/>
                    </a:cubicBezTo>
                    <a:cubicBezTo>
                      <a:pt x="20" y="15"/>
                      <a:pt x="14" y="22"/>
                      <a:pt x="8" y="31"/>
                    </a:cubicBezTo>
                    <a:cubicBezTo>
                      <a:pt x="3" y="40"/>
                      <a:pt x="0" y="49"/>
                      <a:pt x="0" y="57"/>
                    </a:cubicBezTo>
                    <a:cubicBezTo>
                      <a:pt x="1" y="67"/>
                      <a:pt x="5" y="73"/>
                      <a:pt x="14" y="76"/>
                    </a:cubicBezTo>
                    <a:cubicBezTo>
                      <a:pt x="14" y="77"/>
                      <a:pt x="15" y="77"/>
                      <a:pt x="16" y="77"/>
                    </a:cubicBezTo>
                    <a:cubicBezTo>
                      <a:pt x="142" y="114"/>
                      <a:pt x="142" y="114"/>
                      <a:pt x="142" y="114"/>
                    </a:cubicBezTo>
                    <a:cubicBezTo>
                      <a:pt x="159" y="86"/>
                      <a:pt x="159" y="86"/>
                      <a:pt x="159" y="86"/>
                    </a:cubicBezTo>
                    <a:cubicBezTo>
                      <a:pt x="99" y="68"/>
                      <a:pt x="99" y="68"/>
                      <a:pt x="99" y="68"/>
                    </a:cubicBezTo>
                    <a:cubicBezTo>
                      <a:pt x="109" y="51"/>
                      <a:pt x="109" y="51"/>
                      <a:pt x="109" y="51"/>
                    </a:cubicBezTo>
                    <a:cubicBezTo>
                      <a:pt x="169" y="69"/>
                      <a:pt x="169" y="69"/>
                      <a:pt x="169" y="69"/>
                    </a:cubicBezTo>
                    <a:cubicBezTo>
                      <a:pt x="186" y="40"/>
                      <a:pt x="186" y="40"/>
                      <a:pt x="18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96" name="Group 129"/>
            <p:cNvGrpSpPr>
              <a:grpSpLocks noChangeAspect="1"/>
            </p:cNvGrpSpPr>
            <p:nvPr/>
          </p:nvGrpSpPr>
          <p:grpSpPr bwMode="auto">
            <a:xfrm>
              <a:off x="5363493" y="483687"/>
              <a:ext cx="913129" cy="1009906"/>
              <a:chOff x="3333" y="1593"/>
              <a:chExt cx="1019" cy="1127"/>
            </a:xfrm>
            <a:solidFill>
              <a:schemeClr val="bg1"/>
            </a:solidFill>
          </p:grpSpPr>
          <p:sp>
            <p:nvSpPr>
              <p:cNvPr id="98" name="Freeform 130"/>
              <p:cNvSpPr>
                <a:spLocks noEditPoints="1"/>
              </p:cNvSpPr>
              <p:nvPr/>
            </p:nvSpPr>
            <p:spPr bwMode="auto">
              <a:xfrm>
                <a:off x="3333" y="2516"/>
                <a:ext cx="352" cy="204"/>
              </a:xfrm>
              <a:custGeom>
                <a:avLst/>
                <a:gdLst>
                  <a:gd name="T0" fmla="*/ 57 w 148"/>
                  <a:gd name="T1" fmla="*/ 54 h 86"/>
                  <a:gd name="T2" fmla="*/ 25 w 148"/>
                  <a:gd name="T3" fmla="*/ 37 h 86"/>
                  <a:gd name="T4" fmla="*/ 22 w 148"/>
                  <a:gd name="T5" fmla="*/ 22 h 86"/>
                  <a:gd name="T6" fmla="*/ 38 w 148"/>
                  <a:gd name="T7" fmla="*/ 15 h 86"/>
                  <a:gd name="T8" fmla="*/ 85 w 148"/>
                  <a:gd name="T9" fmla="*/ 29 h 86"/>
                  <a:gd name="T10" fmla="*/ 86 w 148"/>
                  <a:gd name="T11" fmla="*/ 29 h 86"/>
                  <a:gd name="T12" fmla="*/ 91 w 148"/>
                  <a:gd name="T13" fmla="*/ 31 h 86"/>
                  <a:gd name="T14" fmla="*/ 127 w 148"/>
                  <a:gd name="T15" fmla="*/ 50 h 86"/>
                  <a:gd name="T16" fmla="*/ 127 w 148"/>
                  <a:gd name="T17" fmla="*/ 62 h 86"/>
                  <a:gd name="T18" fmla="*/ 106 w 148"/>
                  <a:gd name="T19" fmla="*/ 69 h 86"/>
                  <a:gd name="T20" fmla="*/ 65 w 148"/>
                  <a:gd name="T21" fmla="*/ 57 h 86"/>
                  <a:gd name="T22" fmla="*/ 65 w 148"/>
                  <a:gd name="T23" fmla="*/ 56 h 86"/>
                  <a:gd name="T24" fmla="*/ 57 w 148"/>
                  <a:gd name="T25" fmla="*/ 54 h 86"/>
                  <a:gd name="T26" fmla="*/ 93 w 148"/>
                  <a:gd name="T27" fmla="*/ 13 h 86"/>
                  <a:gd name="T28" fmla="*/ 39 w 148"/>
                  <a:gd name="T29" fmla="*/ 0 h 86"/>
                  <a:gd name="T30" fmla="*/ 8 w 148"/>
                  <a:gd name="T31" fmla="*/ 18 h 86"/>
                  <a:gd name="T32" fmla="*/ 5 w 148"/>
                  <a:gd name="T33" fmla="*/ 44 h 86"/>
                  <a:gd name="T34" fmla="*/ 55 w 148"/>
                  <a:gd name="T35" fmla="*/ 71 h 86"/>
                  <a:gd name="T36" fmla="*/ 99 w 148"/>
                  <a:gd name="T37" fmla="*/ 84 h 86"/>
                  <a:gd name="T38" fmla="*/ 123 w 148"/>
                  <a:gd name="T39" fmla="*/ 82 h 86"/>
                  <a:gd name="T40" fmla="*/ 141 w 148"/>
                  <a:gd name="T41" fmla="*/ 68 h 86"/>
                  <a:gd name="T42" fmla="*/ 147 w 148"/>
                  <a:gd name="T43" fmla="*/ 48 h 86"/>
                  <a:gd name="T44" fmla="*/ 135 w 148"/>
                  <a:gd name="T45" fmla="*/ 33 h 86"/>
                  <a:gd name="T46" fmla="*/ 93 w 148"/>
                  <a:gd name="T47"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86">
                    <a:moveTo>
                      <a:pt x="57" y="54"/>
                    </a:moveTo>
                    <a:cubicBezTo>
                      <a:pt x="41" y="47"/>
                      <a:pt x="30" y="42"/>
                      <a:pt x="25" y="37"/>
                    </a:cubicBezTo>
                    <a:cubicBezTo>
                      <a:pt x="19" y="33"/>
                      <a:pt x="18" y="28"/>
                      <a:pt x="22" y="22"/>
                    </a:cubicBezTo>
                    <a:cubicBezTo>
                      <a:pt x="26" y="18"/>
                      <a:pt x="31" y="16"/>
                      <a:pt x="38" y="15"/>
                    </a:cubicBezTo>
                    <a:cubicBezTo>
                      <a:pt x="46" y="15"/>
                      <a:pt x="61" y="20"/>
                      <a:pt x="85" y="29"/>
                    </a:cubicBezTo>
                    <a:cubicBezTo>
                      <a:pt x="86" y="29"/>
                      <a:pt x="86" y="29"/>
                      <a:pt x="86" y="29"/>
                    </a:cubicBezTo>
                    <a:cubicBezTo>
                      <a:pt x="91" y="31"/>
                      <a:pt x="91" y="31"/>
                      <a:pt x="91" y="31"/>
                    </a:cubicBezTo>
                    <a:cubicBezTo>
                      <a:pt x="112" y="39"/>
                      <a:pt x="124" y="46"/>
                      <a:pt x="127" y="50"/>
                    </a:cubicBezTo>
                    <a:cubicBezTo>
                      <a:pt x="130" y="54"/>
                      <a:pt x="130" y="59"/>
                      <a:pt x="127" y="62"/>
                    </a:cubicBezTo>
                    <a:cubicBezTo>
                      <a:pt x="123" y="68"/>
                      <a:pt x="116" y="71"/>
                      <a:pt x="106" y="69"/>
                    </a:cubicBezTo>
                    <a:cubicBezTo>
                      <a:pt x="97" y="67"/>
                      <a:pt x="83" y="63"/>
                      <a:pt x="65" y="57"/>
                    </a:cubicBezTo>
                    <a:cubicBezTo>
                      <a:pt x="65" y="56"/>
                      <a:pt x="65" y="56"/>
                      <a:pt x="65" y="56"/>
                    </a:cubicBezTo>
                    <a:cubicBezTo>
                      <a:pt x="57" y="54"/>
                      <a:pt x="57" y="54"/>
                      <a:pt x="57" y="54"/>
                    </a:cubicBezTo>
                    <a:close/>
                    <a:moveTo>
                      <a:pt x="93" y="13"/>
                    </a:moveTo>
                    <a:cubicBezTo>
                      <a:pt x="69" y="4"/>
                      <a:pt x="51" y="0"/>
                      <a:pt x="39" y="0"/>
                    </a:cubicBezTo>
                    <a:cubicBezTo>
                      <a:pt x="27" y="0"/>
                      <a:pt x="17" y="6"/>
                      <a:pt x="8" y="18"/>
                    </a:cubicBezTo>
                    <a:cubicBezTo>
                      <a:pt x="1" y="28"/>
                      <a:pt x="0" y="36"/>
                      <a:pt x="5" y="44"/>
                    </a:cubicBezTo>
                    <a:cubicBezTo>
                      <a:pt x="10" y="51"/>
                      <a:pt x="27" y="60"/>
                      <a:pt x="55" y="71"/>
                    </a:cubicBezTo>
                    <a:cubicBezTo>
                      <a:pt x="75" y="79"/>
                      <a:pt x="90" y="83"/>
                      <a:pt x="99" y="84"/>
                    </a:cubicBezTo>
                    <a:cubicBezTo>
                      <a:pt x="109" y="86"/>
                      <a:pt x="117" y="85"/>
                      <a:pt x="123" y="82"/>
                    </a:cubicBezTo>
                    <a:cubicBezTo>
                      <a:pt x="130" y="80"/>
                      <a:pt x="135" y="75"/>
                      <a:pt x="141" y="68"/>
                    </a:cubicBezTo>
                    <a:cubicBezTo>
                      <a:pt x="146" y="60"/>
                      <a:pt x="148" y="54"/>
                      <a:pt x="147" y="48"/>
                    </a:cubicBezTo>
                    <a:cubicBezTo>
                      <a:pt x="146" y="43"/>
                      <a:pt x="142" y="38"/>
                      <a:pt x="135" y="33"/>
                    </a:cubicBezTo>
                    <a:cubicBezTo>
                      <a:pt x="128" y="28"/>
                      <a:pt x="114" y="21"/>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31"/>
              <p:cNvSpPr>
                <a:spLocks noEditPoints="1"/>
              </p:cNvSpPr>
              <p:nvPr/>
            </p:nvSpPr>
            <p:spPr bwMode="auto">
              <a:xfrm>
                <a:off x="3538" y="2397"/>
                <a:ext cx="326" cy="202"/>
              </a:xfrm>
              <a:custGeom>
                <a:avLst/>
                <a:gdLst>
                  <a:gd name="T0" fmla="*/ 51 w 137"/>
                  <a:gd name="T1" fmla="*/ 39 h 85"/>
                  <a:gd name="T2" fmla="*/ 50 w 137"/>
                  <a:gd name="T3" fmla="*/ 39 h 85"/>
                  <a:gd name="T4" fmla="*/ 30 w 137"/>
                  <a:gd name="T5" fmla="*/ 29 h 85"/>
                  <a:gd name="T6" fmla="*/ 28 w 137"/>
                  <a:gd name="T7" fmla="*/ 20 h 85"/>
                  <a:gd name="T8" fmla="*/ 41 w 137"/>
                  <a:gd name="T9" fmla="*/ 16 h 85"/>
                  <a:gd name="T10" fmla="*/ 68 w 137"/>
                  <a:gd name="T11" fmla="*/ 24 h 85"/>
                  <a:gd name="T12" fmla="*/ 89 w 137"/>
                  <a:gd name="T13" fmla="*/ 35 h 85"/>
                  <a:gd name="T14" fmla="*/ 91 w 137"/>
                  <a:gd name="T15" fmla="*/ 44 h 85"/>
                  <a:gd name="T16" fmla="*/ 78 w 137"/>
                  <a:gd name="T17" fmla="*/ 48 h 85"/>
                  <a:gd name="T18" fmla="*/ 51 w 137"/>
                  <a:gd name="T19" fmla="*/ 39 h 85"/>
                  <a:gd name="T20" fmla="*/ 75 w 137"/>
                  <a:gd name="T21" fmla="*/ 9 h 85"/>
                  <a:gd name="T22" fmla="*/ 38 w 137"/>
                  <a:gd name="T23" fmla="*/ 0 h 85"/>
                  <a:gd name="T24" fmla="*/ 18 w 137"/>
                  <a:gd name="T25" fmla="*/ 10 h 85"/>
                  <a:gd name="T26" fmla="*/ 15 w 137"/>
                  <a:gd name="T27" fmla="*/ 18 h 85"/>
                  <a:gd name="T28" fmla="*/ 19 w 137"/>
                  <a:gd name="T29" fmla="*/ 27 h 85"/>
                  <a:gd name="T30" fmla="*/ 19 w 137"/>
                  <a:gd name="T31" fmla="*/ 27 h 85"/>
                  <a:gd name="T32" fmla="*/ 9 w 137"/>
                  <a:gd name="T33" fmla="*/ 24 h 85"/>
                  <a:gd name="T34" fmla="*/ 0 w 137"/>
                  <a:gd name="T35" fmla="*/ 37 h 85"/>
                  <a:gd name="T36" fmla="*/ 127 w 137"/>
                  <a:gd name="T37" fmla="*/ 85 h 85"/>
                  <a:gd name="T38" fmla="*/ 137 w 137"/>
                  <a:gd name="T39" fmla="*/ 72 h 85"/>
                  <a:gd name="T40" fmla="*/ 88 w 137"/>
                  <a:gd name="T41" fmla="*/ 53 h 85"/>
                  <a:gd name="T42" fmla="*/ 88 w 137"/>
                  <a:gd name="T43" fmla="*/ 53 h 85"/>
                  <a:gd name="T44" fmla="*/ 102 w 137"/>
                  <a:gd name="T45" fmla="*/ 50 h 85"/>
                  <a:gd name="T46" fmla="*/ 109 w 137"/>
                  <a:gd name="T47" fmla="*/ 44 h 85"/>
                  <a:gd name="T48" fmla="*/ 109 w 137"/>
                  <a:gd name="T49" fmla="*/ 27 h 85"/>
                  <a:gd name="T50" fmla="*/ 75 w 137"/>
                  <a:gd name="T51"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85">
                    <a:moveTo>
                      <a:pt x="51" y="39"/>
                    </a:moveTo>
                    <a:cubicBezTo>
                      <a:pt x="51" y="39"/>
                      <a:pt x="50" y="39"/>
                      <a:pt x="50" y="39"/>
                    </a:cubicBezTo>
                    <a:cubicBezTo>
                      <a:pt x="40" y="35"/>
                      <a:pt x="33" y="32"/>
                      <a:pt x="30" y="29"/>
                    </a:cubicBezTo>
                    <a:cubicBezTo>
                      <a:pt x="26" y="26"/>
                      <a:pt x="26" y="23"/>
                      <a:pt x="28" y="20"/>
                    </a:cubicBezTo>
                    <a:cubicBezTo>
                      <a:pt x="30" y="17"/>
                      <a:pt x="35" y="16"/>
                      <a:pt x="41" y="16"/>
                    </a:cubicBezTo>
                    <a:cubicBezTo>
                      <a:pt x="47" y="17"/>
                      <a:pt x="56" y="20"/>
                      <a:pt x="68" y="24"/>
                    </a:cubicBezTo>
                    <a:cubicBezTo>
                      <a:pt x="78" y="28"/>
                      <a:pt x="85" y="32"/>
                      <a:pt x="89" y="35"/>
                    </a:cubicBezTo>
                    <a:cubicBezTo>
                      <a:pt x="92" y="38"/>
                      <a:pt x="93" y="41"/>
                      <a:pt x="91" y="44"/>
                    </a:cubicBezTo>
                    <a:cubicBezTo>
                      <a:pt x="88" y="48"/>
                      <a:pt x="84" y="49"/>
                      <a:pt x="78" y="48"/>
                    </a:cubicBezTo>
                    <a:cubicBezTo>
                      <a:pt x="72" y="47"/>
                      <a:pt x="63" y="44"/>
                      <a:pt x="51" y="39"/>
                    </a:cubicBezTo>
                    <a:close/>
                    <a:moveTo>
                      <a:pt x="75" y="9"/>
                    </a:moveTo>
                    <a:cubicBezTo>
                      <a:pt x="59" y="3"/>
                      <a:pt x="47" y="0"/>
                      <a:pt x="38" y="0"/>
                    </a:cubicBezTo>
                    <a:cubicBezTo>
                      <a:pt x="29" y="0"/>
                      <a:pt x="22" y="3"/>
                      <a:pt x="18" y="10"/>
                    </a:cubicBezTo>
                    <a:cubicBezTo>
                      <a:pt x="16" y="12"/>
                      <a:pt x="15" y="15"/>
                      <a:pt x="15" y="18"/>
                    </a:cubicBezTo>
                    <a:cubicBezTo>
                      <a:pt x="16" y="20"/>
                      <a:pt x="17" y="23"/>
                      <a:pt x="19" y="27"/>
                    </a:cubicBezTo>
                    <a:cubicBezTo>
                      <a:pt x="19" y="27"/>
                      <a:pt x="19" y="27"/>
                      <a:pt x="19" y="27"/>
                    </a:cubicBezTo>
                    <a:cubicBezTo>
                      <a:pt x="9" y="24"/>
                      <a:pt x="9" y="24"/>
                      <a:pt x="9" y="24"/>
                    </a:cubicBezTo>
                    <a:cubicBezTo>
                      <a:pt x="0" y="37"/>
                      <a:pt x="0" y="37"/>
                      <a:pt x="0" y="37"/>
                    </a:cubicBezTo>
                    <a:cubicBezTo>
                      <a:pt x="127" y="85"/>
                      <a:pt x="127" y="85"/>
                      <a:pt x="127" y="85"/>
                    </a:cubicBezTo>
                    <a:cubicBezTo>
                      <a:pt x="137" y="72"/>
                      <a:pt x="137" y="72"/>
                      <a:pt x="137" y="72"/>
                    </a:cubicBezTo>
                    <a:cubicBezTo>
                      <a:pt x="88" y="53"/>
                      <a:pt x="88" y="53"/>
                      <a:pt x="88" y="53"/>
                    </a:cubicBezTo>
                    <a:cubicBezTo>
                      <a:pt x="88" y="53"/>
                      <a:pt x="88" y="53"/>
                      <a:pt x="88" y="53"/>
                    </a:cubicBezTo>
                    <a:cubicBezTo>
                      <a:pt x="95" y="52"/>
                      <a:pt x="100" y="51"/>
                      <a:pt x="102" y="50"/>
                    </a:cubicBezTo>
                    <a:cubicBezTo>
                      <a:pt x="105" y="49"/>
                      <a:pt x="107" y="47"/>
                      <a:pt x="109" y="44"/>
                    </a:cubicBezTo>
                    <a:cubicBezTo>
                      <a:pt x="113" y="38"/>
                      <a:pt x="113" y="33"/>
                      <a:pt x="109" y="27"/>
                    </a:cubicBezTo>
                    <a:cubicBezTo>
                      <a:pt x="104" y="22"/>
                      <a:pt x="93" y="16"/>
                      <a:pt x="7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132"/>
              <p:cNvSpPr>
                <a:spLocks/>
              </p:cNvSpPr>
              <p:nvPr/>
            </p:nvSpPr>
            <p:spPr bwMode="auto">
              <a:xfrm>
                <a:off x="3590" y="2283"/>
                <a:ext cx="288" cy="130"/>
              </a:xfrm>
              <a:custGeom>
                <a:avLst/>
                <a:gdLst>
                  <a:gd name="T0" fmla="*/ 93 w 288"/>
                  <a:gd name="T1" fmla="*/ 0 h 130"/>
                  <a:gd name="T2" fmla="*/ 78 w 288"/>
                  <a:gd name="T3" fmla="*/ 21 h 130"/>
                  <a:gd name="T4" fmla="*/ 21 w 288"/>
                  <a:gd name="T5" fmla="*/ 0 h 130"/>
                  <a:gd name="T6" fmla="*/ 0 w 288"/>
                  <a:gd name="T7" fmla="*/ 30 h 130"/>
                  <a:gd name="T8" fmla="*/ 57 w 288"/>
                  <a:gd name="T9" fmla="*/ 52 h 130"/>
                  <a:gd name="T10" fmla="*/ 43 w 288"/>
                  <a:gd name="T11" fmla="*/ 71 h 130"/>
                  <a:gd name="T12" fmla="*/ 74 w 288"/>
                  <a:gd name="T13" fmla="*/ 83 h 130"/>
                  <a:gd name="T14" fmla="*/ 88 w 288"/>
                  <a:gd name="T15" fmla="*/ 64 h 130"/>
                  <a:gd name="T16" fmla="*/ 267 w 288"/>
                  <a:gd name="T17" fmla="*/ 130 h 130"/>
                  <a:gd name="T18" fmla="*/ 288 w 288"/>
                  <a:gd name="T19" fmla="*/ 99 h 130"/>
                  <a:gd name="T20" fmla="*/ 109 w 288"/>
                  <a:gd name="T21" fmla="*/ 33 h 130"/>
                  <a:gd name="T22" fmla="*/ 124 w 288"/>
                  <a:gd name="T23" fmla="*/ 11 h 130"/>
                  <a:gd name="T24" fmla="*/ 93 w 288"/>
                  <a:gd name="T25" fmla="*/ 0 h 130"/>
                  <a:gd name="T26" fmla="*/ 93 w 28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130">
                    <a:moveTo>
                      <a:pt x="93" y="0"/>
                    </a:moveTo>
                    <a:lnTo>
                      <a:pt x="78" y="21"/>
                    </a:lnTo>
                    <a:lnTo>
                      <a:pt x="21" y="0"/>
                    </a:lnTo>
                    <a:lnTo>
                      <a:pt x="0" y="30"/>
                    </a:lnTo>
                    <a:lnTo>
                      <a:pt x="57" y="52"/>
                    </a:lnTo>
                    <a:lnTo>
                      <a:pt x="43" y="71"/>
                    </a:lnTo>
                    <a:lnTo>
                      <a:pt x="74" y="83"/>
                    </a:lnTo>
                    <a:lnTo>
                      <a:pt x="88" y="64"/>
                    </a:lnTo>
                    <a:lnTo>
                      <a:pt x="267" y="130"/>
                    </a:lnTo>
                    <a:lnTo>
                      <a:pt x="288" y="99"/>
                    </a:lnTo>
                    <a:lnTo>
                      <a:pt x="109" y="33"/>
                    </a:lnTo>
                    <a:lnTo>
                      <a:pt x="124" y="11"/>
                    </a:lnTo>
                    <a:lnTo>
                      <a:pt x="93"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133"/>
              <p:cNvSpPr>
                <a:spLocks noEditPoints="1"/>
              </p:cNvSpPr>
              <p:nvPr/>
            </p:nvSpPr>
            <p:spPr bwMode="auto">
              <a:xfrm>
                <a:off x="3628" y="2192"/>
                <a:ext cx="312" cy="140"/>
              </a:xfrm>
              <a:custGeom>
                <a:avLst/>
                <a:gdLst>
                  <a:gd name="T0" fmla="*/ 42 w 131"/>
                  <a:gd name="T1" fmla="*/ 12 h 59"/>
                  <a:gd name="T2" fmla="*/ 33 w 131"/>
                  <a:gd name="T3" fmla="*/ 25 h 59"/>
                  <a:gd name="T4" fmla="*/ 121 w 131"/>
                  <a:gd name="T5" fmla="*/ 59 h 59"/>
                  <a:gd name="T6" fmla="*/ 131 w 131"/>
                  <a:gd name="T7" fmla="*/ 46 h 59"/>
                  <a:gd name="T8" fmla="*/ 42 w 131"/>
                  <a:gd name="T9" fmla="*/ 12 h 59"/>
                  <a:gd name="T10" fmla="*/ 16 w 131"/>
                  <a:gd name="T11" fmla="*/ 1 h 59"/>
                  <a:gd name="T12" fmla="*/ 8 w 131"/>
                  <a:gd name="T13" fmla="*/ 1 h 59"/>
                  <a:gd name="T14" fmla="*/ 2 w 131"/>
                  <a:gd name="T15" fmla="*/ 5 h 59"/>
                  <a:gd name="T16" fmla="*/ 1 w 131"/>
                  <a:gd name="T17" fmla="*/ 11 h 59"/>
                  <a:gd name="T18" fmla="*/ 5 w 131"/>
                  <a:gd name="T19" fmla="*/ 16 h 59"/>
                  <a:gd name="T20" fmla="*/ 13 w 131"/>
                  <a:gd name="T21" fmla="*/ 16 h 59"/>
                  <a:gd name="T22" fmla="*/ 20 w 131"/>
                  <a:gd name="T23" fmla="*/ 12 h 59"/>
                  <a:gd name="T24" fmla="*/ 21 w 131"/>
                  <a:gd name="T25" fmla="*/ 6 h 59"/>
                  <a:gd name="T26" fmla="*/ 16 w 131"/>
                  <a:gd name="T27"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59">
                    <a:moveTo>
                      <a:pt x="42" y="12"/>
                    </a:moveTo>
                    <a:cubicBezTo>
                      <a:pt x="33" y="25"/>
                      <a:pt x="33" y="25"/>
                      <a:pt x="33" y="25"/>
                    </a:cubicBezTo>
                    <a:cubicBezTo>
                      <a:pt x="121" y="59"/>
                      <a:pt x="121" y="59"/>
                      <a:pt x="121" y="59"/>
                    </a:cubicBezTo>
                    <a:cubicBezTo>
                      <a:pt x="131" y="46"/>
                      <a:pt x="131" y="46"/>
                      <a:pt x="131" y="46"/>
                    </a:cubicBezTo>
                    <a:cubicBezTo>
                      <a:pt x="42" y="12"/>
                      <a:pt x="42" y="12"/>
                      <a:pt x="42" y="12"/>
                    </a:cubicBezTo>
                    <a:close/>
                    <a:moveTo>
                      <a:pt x="16" y="1"/>
                    </a:moveTo>
                    <a:cubicBezTo>
                      <a:pt x="14" y="0"/>
                      <a:pt x="11" y="0"/>
                      <a:pt x="8" y="1"/>
                    </a:cubicBezTo>
                    <a:cubicBezTo>
                      <a:pt x="5" y="1"/>
                      <a:pt x="3" y="3"/>
                      <a:pt x="2" y="5"/>
                    </a:cubicBezTo>
                    <a:cubicBezTo>
                      <a:pt x="0" y="7"/>
                      <a:pt x="0" y="9"/>
                      <a:pt x="1" y="11"/>
                    </a:cubicBezTo>
                    <a:cubicBezTo>
                      <a:pt x="1" y="13"/>
                      <a:pt x="3" y="15"/>
                      <a:pt x="5" y="16"/>
                    </a:cubicBezTo>
                    <a:cubicBezTo>
                      <a:pt x="8" y="16"/>
                      <a:pt x="11" y="17"/>
                      <a:pt x="13" y="16"/>
                    </a:cubicBezTo>
                    <a:cubicBezTo>
                      <a:pt x="16" y="15"/>
                      <a:pt x="18" y="14"/>
                      <a:pt x="20" y="12"/>
                    </a:cubicBezTo>
                    <a:cubicBezTo>
                      <a:pt x="21" y="10"/>
                      <a:pt x="22" y="8"/>
                      <a:pt x="21" y="6"/>
                    </a:cubicBezTo>
                    <a:cubicBezTo>
                      <a:pt x="20" y="4"/>
                      <a:pt x="18"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34"/>
              <p:cNvSpPr>
                <a:spLocks noEditPoints="1"/>
              </p:cNvSpPr>
              <p:nvPr/>
            </p:nvSpPr>
            <p:spPr bwMode="auto">
              <a:xfrm>
                <a:off x="3778" y="2095"/>
                <a:ext cx="243" cy="147"/>
              </a:xfrm>
              <a:custGeom>
                <a:avLst/>
                <a:gdLst>
                  <a:gd name="T0" fmla="*/ 39 w 102"/>
                  <a:gd name="T1" fmla="*/ 37 h 62"/>
                  <a:gd name="T2" fmla="*/ 21 w 102"/>
                  <a:gd name="T3" fmla="*/ 28 h 62"/>
                  <a:gd name="T4" fmla="*/ 20 w 102"/>
                  <a:gd name="T5" fmla="*/ 19 h 62"/>
                  <a:gd name="T6" fmla="*/ 32 w 102"/>
                  <a:gd name="T7" fmla="*/ 15 h 62"/>
                  <a:gd name="T8" fmla="*/ 62 w 102"/>
                  <a:gd name="T9" fmla="*/ 25 h 62"/>
                  <a:gd name="T10" fmla="*/ 63 w 102"/>
                  <a:gd name="T11" fmla="*/ 25 h 62"/>
                  <a:gd name="T12" fmla="*/ 82 w 102"/>
                  <a:gd name="T13" fmla="*/ 34 h 62"/>
                  <a:gd name="T14" fmla="*/ 83 w 102"/>
                  <a:gd name="T15" fmla="*/ 43 h 62"/>
                  <a:gd name="T16" fmla="*/ 73 w 102"/>
                  <a:gd name="T17" fmla="*/ 48 h 62"/>
                  <a:gd name="T18" fmla="*/ 39 w 102"/>
                  <a:gd name="T19" fmla="*/ 37 h 62"/>
                  <a:gd name="T20" fmla="*/ 69 w 102"/>
                  <a:gd name="T21" fmla="*/ 9 h 62"/>
                  <a:gd name="T22" fmla="*/ 27 w 102"/>
                  <a:gd name="T23" fmla="*/ 1 h 62"/>
                  <a:gd name="T24" fmla="*/ 6 w 102"/>
                  <a:gd name="T25" fmla="*/ 14 h 62"/>
                  <a:gd name="T26" fmla="*/ 6 w 102"/>
                  <a:gd name="T27" fmla="*/ 14 h 62"/>
                  <a:gd name="T28" fmla="*/ 3 w 102"/>
                  <a:gd name="T29" fmla="*/ 34 h 62"/>
                  <a:gd name="T30" fmla="*/ 36 w 102"/>
                  <a:gd name="T31" fmla="*/ 54 h 62"/>
                  <a:gd name="T32" fmla="*/ 74 w 102"/>
                  <a:gd name="T33" fmla="*/ 61 h 62"/>
                  <a:gd name="T34" fmla="*/ 97 w 102"/>
                  <a:gd name="T35" fmla="*/ 48 h 62"/>
                  <a:gd name="T36" fmla="*/ 99 w 102"/>
                  <a:gd name="T37" fmla="*/ 29 h 62"/>
                  <a:gd name="T38" fmla="*/ 69 w 102"/>
                  <a:gd name="T39" fmla="*/ 9 h 62"/>
                  <a:gd name="T40" fmla="*/ 69 w 102"/>
                  <a:gd name="T41"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62">
                    <a:moveTo>
                      <a:pt x="39" y="37"/>
                    </a:moveTo>
                    <a:cubicBezTo>
                      <a:pt x="30" y="34"/>
                      <a:pt x="24" y="31"/>
                      <a:pt x="21" y="28"/>
                    </a:cubicBezTo>
                    <a:cubicBezTo>
                      <a:pt x="18" y="25"/>
                      <a:pt x="17" y="22"/>
                      <a:pt x="20" y="19"/>
                    </a:cubicBezTo>
                    <a:cubicBezTo>
                      <a:pt x="22" y="16"/>
                      <a:pt x="26" y="15"/>
                      <a:pt x="32" y="15"/>
                    </a:cubicBezTo>
                    <a:cubicBezTo>
                      <a:pt x="37" y="16"/>
                      <a:pt x="48" y="19"/>
                      <a:pt x="62" y="25"/>
                    </a:cubicBezTo>
                    <a:cubicBezTo>
                      <a:pt x="62" y="25"/>
                      <a:pt x="63" y="25"/>
                      <a:pt x="63" y="25"/>
                    </a:cubicBezTo>
                    <a:cubicBezTo>
                      <a:pt x="73" y="29"/>
                      <a:pt x="79" y="32"/>
                      <a:pt x="82" y="34"/>
                    </a:cubicBezTo>
                    <a:cubicBezTo>
                      <a:pt x="85" y="37"/>
                      <a:pt x="86" y="40"/>
                      <a:pt x="83" y="43"/>
                    </a:cubicBezTo>
                    <a:cubicBezTo>
                      <a:pt x="81" y="46"/>
                      <a:pt x="78" y="48"/>
                      <a:pt x="73" y="48"/>
                    </a:cubicBezTo>
                    <a:cubicBezTo>
                      <a:pt x="68" y="47"/>
                      <a:pt x="57" y="44"/>
                      <a:pt x="39" y="37"/>
                    </a:cubicBezTo>
                    <a:close/>
                    <a:moveTo>
                      <a:pt x="69" y="9"/>
                    </a:moveTo>
                    <a:cubicBezTo>
                      <a:pt x="50" y="2"/>
                      <a:pt x="37" y="0"/>
                      <a:pt x="27" y="1"/>
                    </a:cubicBezTo>
                    <a:cubicBezTo>
                      <a:pt x="18" y="3"/>
                      <a:pt x="11" y="7"/>
                      <a:pt x="6" y="14"/>
                    </a:cubicBezTo>
                    <a:cubicBezTo>
                      <a:pt x="6" y="14"/>
                      <a:pt x="6" y="14"/>
                      <a:pt x="6" y="14"/>
                    </a:cubicBezTo>
                    <a:cubicBezTo>
                      <a:pt x="1" y="21"/>
                      <a:pt x="0" y="27"/>
                      <a:pt x="3" y="34"/>
                    </a:cubicBezTo>
                    <a:cubicBezTo>
                      <a:pt x="6" y="40"/>
                      <a:pt x="17" y="47"/>
                      <a:pt x="36" y="54"/>
                    </a:cubicBezTo>
                    <a:cubicBezTo>
                      <a:pt x="51" y="60"/>
                      <a:pt x="63" y="62"/>
                      <a:pt x="74" y="61"/>
                    </a:cubicBezTo>
                    <a:cubicBezTo>
                      <a:pt x="84" y="60"/>
                      <a:pt x="91" y="56"/>
                      <a:pt x="97" y="48"/>
                    </a:cubicBezTo>
                    <a:cubicBezTo>
                      <a:pt x="102" y="42"/>
                      <a:pt x="102" y="36"/>
                      <a:pt x="99" y="29"/>
                    </a:cubicBezTo>
                    <a:cubicBezTo>
                      <a:pt x="96" y="23"/>
                      <a:pt x="86" y="16"/>
                      <a:pt x="69" y="9"/>
                    </a:cubicBezTo>
                    <a:cubicBezTo>
                      <a:pt x="69" y="9"/>
                      <a:pt x="69" y="9"/>
                      <a:pt x="6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135"/>
              <p:cNvSpPr>
                <a:spLocks/>
              </p:cNvSpPr>
              <p:nvPr/>
            </p:nvSpPr>
            <p:spPr bwMode="auto">
              <a:xfrm>
                <a:off x="3861" y="1940"/>
                <a:ext cx="286" cy="178"/>
              </a:xfrm>
              <a:custGeom>
                <a:avLst/>
                <a:gdLst>
                  <a:gd name="T0" fmla="*/ 51 w 120"/>
                  <a:gd name="T1" fmla="*/ 6 h 75"/>
                  <a:gd name="T2" fmla="*/ 19 w 120"/>
                  <a:gd name="T3" fmla="*/ 13 h 75"/>
                  <a:gd name="T4" fmla="*/ 19 w 120"/>
                  <a:gd name="T5" fmla="*/ 30 h 75"/>
                  <a:gd name="T6" fmla="*/ 19 w 120"/>
                  <a:gd name="T7" fmla="*/ 31 h 75"/>
                  <a:gd name="T8" fmla="*/ 10 w 120"/>
                  <a:gd name="T9" fmla="*/ 27 h 75"/>
                  <a:gd name="T10" fmla="*/ 0 w 120"/>
                  <a:gd name="T11" fmla="*/ 41 h 75"/>
                  <a:gd name="T12" fmla="*/ 89 w 120"/>
                  <a:gd name="T13" fmla="*/ 75 h 75"/>
                  <a:gd name="T14" fmla="*/ 98 w 120"/>
                  <a:gd name="T15" fmla="*/ 61 h 75"/>
                  <a:gd name="T16" fmla="*/ 34 w 120"/>
                  <a:gd name="T17" fmla="*/ 37 h 75"/>
                  <a:gd name="T18" fmla="*/ 26 w 120"/>
                  <a:gd name="T19" fmla="*/ 31 h 75"/>
                  <a:gd name="T20" fmla="*/ 27 w 120"/>
                  <a:gd name="T21" fmla="*/ 24 h 75"/>
                  <a:gd name="T22" fmla="*/ 46 w 120"/>
                  <a:gd name="T23" fmla="*/ 21 h 75"/>
                  <a:gd name="T24" fmla="*/ 46 w 120"/>
                  <a:gd name="T25" fmla="*/ 21 h 75"/>
                  <a:gd name="T26" fmla="*/ 110 w 120"/>
                  <a:gd name="T27" fmla="*/ 45 h 75"/>
                  <a:gd name="T28" fmla="*/ 120 w 120"/>
                  <a:gd name="T29" fmla="*/ 32 h 75"/>
                  <a:gd name="T30" fmla="*/ 51 w 120"/>
                  <a:gd name="T31" fmla="*/ 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5">
                    <a:moveTo>
                      <a:pt x="51" y="6"/>
                    </a:moveTo>
                    <a:cubicBezTo>
                      <a:pt x="37" y="0"/>
                      <a:pt x="26" y="3"/>
                      <a:pt x="19" y="13"/>
                    </a:cubicBezTo>
                    <a:cubicBezTo>
                      <a:pt x="15" y="19"/>
                      <a:pt x="15" y="25"/>
                      <a:pt x="19" y="30"/>
                    </a:cubicBezTo>
                    <a:cubicBezTo>
                      <a:pt x="19" y="31"/>
                      <a:pt x="19" y="31"/>
                      <a:pt x="19" y="31"/>
                    </a:cubicBezTo>
                    <a:cubicBezTo>
                      <a:pt x="10" y="27"/>
                      <a:pt x="10" y="27"/>
                      <a:pt x="10" y="27"/>
                    </a:cubicBezTo>
                    <a:cubicBezTo>
                      <a:pt x="0" y="41"/>
                      <a:pt x="0" y="41"/>
                      <a:pt x="0" y="41"/>
                    </a:cubicBezTo>
                    <a:cubicBezTo>
                      <a:pt x="89" y="75"/>
                      <a:pt x="89" y="75"/>
                      <a:pt x="89" y="75"/>
                    </a:cubicBezTo>
                    <a:cubicBezTo>
                      <a:pt x="98" y="61"/>
                      <a:pt x="98" y="61"/>
                      <a:pt x="98" y="61"/>
                    </a:cubicBezTo>
                    <a:cubicBezTo>
                      <a:pt x="34" y="37"/>
                      <a:pt x="34" y="37"/>
                      <a:pt x="34" y="37"/>
                    </a:cubicBezTo>
                    <a:cubicBezTo>
                      <a:pt x="30" y="35"/>
                      <a:pt x="28" y="33"/>
                      <a:pt x="26" y="31"/>
                    </a:cubicBezTo>
                    <a:cubicBezTo>
                      <a:pt x="25" y="29"/>
                      <a:pt x="25" y="26"/>
                      <a:pt x="27" y="24"/>
                    </a:cubicBezTo>
                    <a:cubicBezTo>
                      <a:pt x="31" y="18"/>
                      <a:pt x="37" y="17"/>
                      <a:pt x="46" y="21"/>
                    </a:cubicBezTo>
                    <a:cubicBezTo>
                      <a:pt x="46" y="21"/>
                      <a:pt x="46" y="21"/>
                      <a:pt x="46" y="21"/>
                    </a:cubicBezTo>
                    <a:cubicBezTo>
                      <a:pt x="110" y="45"/>
                      <a:pt x="110" y="45"/>
                      <a:pt x="110" y="45"/>
                    </a:cubicBezTo>
                    <a:cubicBezTo>
                      <a:pt x="120" y="32"/>
                      <a:pt x="120" y="32"/>
                      <a:pt x="120" y="32"/>
                    </a:cubicBezTo>
                    <a:cubicBezTo>
                      <a:pt x="51" y="6"/>
                      <a:pt x="51" y="6"/>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4" name="Freeform 136"/>
              <p:cNvSpPr>
                <a:spLocks noEditPoints="1"/>
              </p:cNvSpPr>
              <p:nvPr/>
            </p:nvSpPr>
            <p:spPr bwMode="auto">
              <a:xfrm>
                <a:off x="3907" y="1593"/>
                <a:ext cx="445" cy="290"/>
              </a:xfrm>
              <a:custGeom>
                <a:avLst/>
                <a:gdLst>
                  <a:gd name="T0" fmla="*/ 137 w 187"/>
                  <a:gd name="T1" fmla="*/ 87 h 122"/>
                  <a:gd name="T2" fmla="*/ 92 w 187"/>
                  <a:gd name="T3" fmla="*/ 70 h 122"/>
                  <a:gd name="T4" fmla="*/ 93 w 187"/>
                  <a:gd name="T5" fmla="*/ 68 h 122"/>
                  <a:gd name="T6" fmla="*/ 102 w 187"/>
                  <a:gd name="T7" fmla="*/ 59 h 122"/>
                  <a:gd name="T8" fmla="*/ 115 w 187"/>
                  <a:gd name="T9" fmla="*/ 59 h 122"/>
                  <a:gd name="T10" fmla="*/ 149 w 187"/>
                  <a:gd name="T11" fmla="*/ 72 h 122"/>
                  <a:gd name="T12" fmla="*/ 152 w 187"/>
                  <a:gd name="T13" fmla="*/ 83 h 122"/>
                  <a:gd name="T14" fmla="*/ 137 w 187"/>
                  <a:gd name="T15" fmla="*/ 87 h 122"/>
                  <a:gd name="T16" fmla="*/ 76 w 187"/>
                  <a:gd name="T17" fmla="*/ 64 h 122"/>
                  <a:gd name="T18" fmla="*/ 38 w 187"/>
                  <a:gd name="T19" fmla="*/ 50 h 122"/>
                  <a:gd name="T20" fmla="*/ 35 w 187"/>
                  <a:gd name="T21" fmla="*/ 38 h 122"/>
                  <a:gd name="T22" fmla="*/ 60 w 187"/>
                  <a:gd name="T23" fmla="*/ 36 h 122"/>
                  <a:gd name="T24" fmla="*/ 75 w 187"/>
                  <a:gd name="T25" fmla="*/ 42 h 122"/>
                  <a:gd name="T26" fmla="*/ 76 w 187"/>
                  <a:gd name="T27" fmla="*/ 63 h 122"/>
                  <a:gd name="T28" fmla="*/ 76 w 187"/>
                  <a:gd name="T29" fmla="*/ 64 h 122"/>
                  <a:gd name="T30" fmla="*/ 71 w 187"/>
                  <a:gd name="T31" fmla="*/ 7 h 122"/>
                  <a:gd name="T32" fmla="*/ 17 w 187"/>
                  <a:gd name="T33" fmla="*/ 31 h 122"/>
                  <a:gd name="T34" fmla="*/ 19 w 187"/>
                  <a:gd name="T35" fmla="*/ 78 h 122"/>
                  <a:gd name="T36" fmla="*/ 116 w 187"/>
                  <a:gd name="T37" fmla="*/ 115 h 122"/>
                  <a:gd name="T38" fmla="*/ 170 w 187"/>
                  <a:gd name="T39" fmla="*/ 89 h 122"/>
                  <a:gd name="T40" fmla="*/ 161 w 187"/>
                  <a:gd name="T41" fmla="*/ 41 h 122"/>
                  <a:gd name="T42" fmla="*/ 134 w 187"/>
                  <a:gd name="T43" fmla="*/ 31 h 122"/>
                  <a:gd name="T44" fmla="*/ 99 w 187"/>
                  <a:gd name="T45" fmla="*/ 45 h 122"/>
                  <a:gd name="T46" fmla="*/ 92 w 187"/>
                  <a:gd name="T47" fmla="*/ 15 h 122"/>
                  <a:gd name="T48" fmla="*/ 71 w 187"/>
                  <a:gd name="T49" fmla="*/ 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22">
                    <a:moveTo>
                      <a:pt x="137" y="87"/>
                    </a:moveTo>
                    <a:cubicBezTo>
                      <a:pt x="92" y="70"/>
                      <a:pt x="92" y="70"/>
                      <a:pt x="92" y="70"/>
                    </a:cubicBezTo>
                    <a:cubicBezTo>
                      <a:pt x="93" y="68"/>
                      <a:pt x="93" y="68"/>
                      <a:pt x="93" y="68"/>
                    </a:cubicBezTo>
                    <a:cubicBezTo>
                      <a:pt x="97" y="64"/>
                      <a:pt x="100" y="61"/>
                      <a:pt x="102" y="59"/>
                    </a:cubicBezTo>
                    <a:cubicBezTo>
                      <a:pt x="106" y="57"/>
                      <a:pt x="110" y="57"/>
                      <a:pt x="115" y="59"/>
                    </a:cubicBezTo>
                    <a:cubicBezTo>
                      <a:pt x="149" y="72"/>
                      <a:pt x="149" y="72"/>
                      <a:pt x="149" y="72"/>
                    </a:cubicBezTo>
                    <a:cubicBezTo>
                      <a:pt x="155" y="74"/>
                      <a:pt x="156" y="78"/>
                      <a:pt x="152" y="83"/>
                    </a:cubicBezTo>
                    <a:cubicBezTo>
                      <a:pt x="148" y="88"/>
                      <a:pt x="143" y="90"/>
                      <a:pt x="137" y="87"/>
                    </a:cubicBezTo>
                    <a:close/>
                    <a:moveTo>
                      <a:pt x="76" y="64"/>
                    </a:moveTo>
                    <a:cubicBezTo>
                      <a:pt x="38" y="50"/>
                      <a:pt x="38" y="50"/>
                      <a:pt x="38" y="50"/>
                    </a:cubicBezTo>
                    <a:cubicBezTo>
                      <a:pt x="32" y="47"/>
                      <a:pt x="31" y="44"/>
                      <a:pt x="35" y="38"/>
                    </a:cubicBezTo>
                    <a:cubicBezTo>
                      <a:pt x="39" y="32"/>
                      <a:pt x="47" y="32"/>
                      <a:pt x="60" y="36"/>
                    </a:cubicBezTo>
                    <a:cubicBezTo>
                      <a:pt x="75" y="42"/>
                      <a:pt x="75" y="42"/>
                      <a:pt x="75" y="42"/>
                    </a:cubicBezTo>
                    <a:cubicBezTo>
                      <a:pt x="83" y="45"/>
                      <a:pt x="84" y="52"/>
                      <a:pt x="76" y="63"/>
                    </a:cubicBezTo>
                    <a:cubicBezTo>
                      <a:pt x="76" y="64"/>
                      <a:pt x="76" y="64"/>
                      <a:pt x="76" y="64"/>
                    </a:cubicBezTo>
                    <a:close/>
                    <a:moveTo>
                      <a:pt x="71" y="7"/>
                    </a:moveTo>
                    <a:cubicBezTo>
                      <a:pt x="52" y="0"/>
                      <a:pt x="34" y="8"/>
                      <a:pt x="17" y="31"/>
                    </a:cubicBezTo>
                    <a:cubicBezTo>
                      <a:pt x="0" y="55"/>
                      <a:pt x="1" y="71"/>
                      <a:pt x="19" y="78"/>
                    </a:cubicBezTo>
                    <a:cubicBezTo>
                      <a:pt x="116" y="115"/>
                      <a:pt x="116" y="115"/>
                      <a:pt x="116" y="115"/>
                    </a:cubicBezTo>
                    <a:cubicBezTo>
                      <a:pt x="135" y="122"/>
                      <a:pt x="153" y="113"/>
                      <a:pt x="170" y="89"/>
                    </a:cubicBezTo>
                    <a:cubicBezTo>
                      <a:pt x="187" y="66"/>
                      <a:pt x="184" y="50"/>
                      <a:pt x="161" y="41"/>
                    </a:cubicBezTo>
                    <a:cubicBezTo>
                      <a:pt x="134" y="31"/>
                      <a:pt x="134" y="31"/>
                      <a:pt x="134" y="31"/>
                    </a:cubicBezTo>
                    <a:cubicBezTo>
                      <a:pt x="123" y="27"/>
                      <a:pt x="111" y="31"/>
                      <a:pt x="99" y="45"/>
                    </a:cubicBezTo>
                    <a:cubicBezTo>
                      <a:pt x="108" y="30"/>
                      <a:pt x="106" y="20"/>
                      <a:pt x="92" y="15"/>
                    </a:cubicBezTo>
                    <a:cubicBezTo>
                      <a:pt x="71" y="7"/>
                      <a:pt x="71" y="7"/>
                      <a:pt x="7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0" name="Group 139"/>
            <p:cNvGrpSpPr>
              <a:grpSpLocks noChangeAspect="1"/>
            </p:cNvGrpSpPr>
            <p:nvPr/>
          </p:nvGrpSpPr>
          <p:grpSpPr bwMode="auto">
            <a:xfrm>
              <a:off x="6242917" y="875829"/>
              <a:ext cx="968687" cy="991089"/>
              <a:chOff x="3304" y="1600"/>
              <a:chExt cx="1081" cy="1106"/>
            </a:xfrm>
            <a:solidFill>
              <a:schemeClr val="bg1"/>
            </a:solidFill>
          </p:grpSpPr>
          <p:sp>
            <p:nvSpPr>
              <p:cNvPr id="112" name="Freeform 140"/>
              <p:cNvSpPr>
                <a:spLocks noEditPoints="1"/>
              </p:cNvSpPr>
              <p:nvPr/>
            </p:nvSpPr>
            <p:spPr bwMode="auto">
              <a:xfrm>
                <a:off x="3304" y="2492"/>
                <a:ext cx="345" cy="214"/>
              </a:xfrm>
              <a:custGeom>
                <a:avLst/>
                <a:gdLst>
                  <a:gd name="T0" fmla="*/ 83 w 145"/>
                  <a:gd name="T1" fmla="*/ 67 h 90"/>
                  <a:gd name="T2" fmla="*/ 62 w 145"/>
                  <a:gd name="T3" fmla="*/ 58 h 90"/>
                  <a:gd name="T4" fmla="*/ 55 w 145"/>
                  <a:gd name="T5" fmla="*/ 55 h 90"/>
                  <a:gd name="T6" fmla="*/ 24 w 145"/>
                  <a:gd name="T7" fmla="*/ 37 h 90"/>
                  <a:gd name="T8" fmla="*/ 23 w 145"/>
                  <a:gd name="T9" fmla="*/ 22 h 90"/>
                  <a:gd name="T10" fmla="*/ 39 w 145"/>
                  <a:gd name="T11" fmla="*/ 16 h 90"/>
                  <a:gd name="T12" fmla="*/ 62 w 145"/>
                  <a:gd name="T13" fmla="*/ 23 h 90"/>
                  <a:gd name="T14" fmla="*/ 86 w 145"/>
                  <a:gd name="T15" fmla="*/ 32 h 90"/>
                  <a:gd name="T16" fmla="*/ 90 w 145"/>
                  <a:gd name="T17" fmla="*/ 34 h 90"/>
                  <a:gd name="T18" fmla="*/ 125 w 145"/>
                  <a:gd name="T19" fmla="*/ 55 h 90"/>
                  <a:gd name="T20" fmla="*/ 124 w 145"/>
                  <a:gd name="T21" fmla="*/ 67 h 90"/>
                  <a:gd name="T22" fmla="*/ 102 w 145"/>
                  <a:gd name="T23" fmla="*/ 73 h 90"/>
                  <a:gd name="T24" fmla="*/ 83 w 145"/>
                  <a:gd name="T25" fmla="*/ 67 h 90"/>
                  <a:gd name="T26" fmla="*/ 76 w 145"/>
                  <a:gd name="T27" fmla="*/ 9 h 90"/>
                  <a:gd name="T28" fmla="*/ 41 w 145"/>
                  <a:gd name="T29" fmla="*/ 1 h 90"/>
                  <a:gd name="T30" fmla="*/ 9 w 145"/>
                  <a:gd name="T31" fmla="*/ 17 h 90"/>
                  <a:gd name="T32" fmla="*/ 4 w 145"/>
                  <a:gd name="T33" fmla="*/ 43 h 90"/>
                  <a:gd name="T34" fmla="*/ 51 w 145"/>
                  <a:gd name="T35" fmla="*/ 73 h 90"/>
                  <a:gd name="T36" fmla="*/ 72 w 145"/>
                  <a:gd name="T37" fmla="*/ 82 h 90"/>
                  <a:gd name="T38" fmla="*/ 94 w 145"/>
                  <a:gd name="T39" fmla="*/ 88 h 90"/>
                  <a:gd name="T40" fmla="*/ 118 w 145"/>
                  <a:gd name="T41" fmla="*/ 87 h 90"/>
                  <a:gd name="T42" fmla="*/ 137 w 145"/>
                  <a:gd name="T43" fmla="*/ 73 h 90"/>
                  <a:gd name="T44" fmla="*/ 145 w 145"/>
                  <a:gd name="T45" fmla="*/ 54 h 90"/>
                  <a:gd name="T46" fmla="*/ 134 w 145"/>
                  <a:gd name="T47" fmla="*/ 38 h 90"/>
                  <a:gd name="T48" fmla="*/ 93 w 145"/>
                  <a:gd name="T49" fmla="*/ 17 h 90"/>
                  <a:gd name="T50" fmla="*/ 76 w 145"/>
                  <a:gd name="T51"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90">
                    <a:moveTo>
                      <a:pt x="83" y="67"/>
                    </a:moveTo>
                    <a:cubicBezTo>
                      <a:pt x="77" y="65"/>
                      <a:pt x="70" y="62"/>
                      <a:pt x="62" y="58"/>
                    </a:cubicBezTo>
                    <a:cubicBezTo>
                      <a:pt x="55" y="55"/>
                      <a:pt x="55" y="55"/>
                      <a:pt x="55" y="55"/>
                    </a:cubicBezTo>
                    <a:cubicBezTo>
                      <a:pt x="39" y="48"/>
                      <a:pt x="29" y="42"/>
                      <a:pt x="24" y="37"/>
                    </a:cubicBezTo>
                    <a:cubicBezTo>
                      <a:pt x="19" y="33"/>
                      <a:pt x="19" y="28"/>
                      <a:pt x="23" y="22"/>
                    </a:cubicBezTo>
                    <a:cubicBezTo>
                      <a:pt x="27" y="18"/>
                      <a:pt x="32" y="16"/>
                      <a:pt x="39" y="16"/>
                    </a:cubicBezTo>
                    <a:cubicBezTo>
                      <a:pt x="44" y="16"/>
                      <a:pt x="52" y="18"/>
                      <a:pt x="62" y="23"/>
                    </a:cubicBezTo>
                    <a:cubicBezTo>
                      <a:pt x="69" y="25"/>
                      <a:pt x="77" y="28"/>
                      <a:pt x="86" y="32"/>
                    </a:cubicBezTo>
                    <a:cubicBezTo>
                      <a:pt x="90" y="34"/>
                      <a:pt x="90" y="34"/>
                      <a:pt x="90" y="34"/>
                    </a:cubicBezTo>
                    <a:cubicBezTo>
                      <a:pt x="111" y="44"/>
                      <a:pt x="122" y="50"/>
                      <a:pt x="125" y="55"/>
                    </a:cubicBezTo>
                    <a:cubicBezTo>
                      <a:pt x="127" y="60"/>
                      <a:pt x="127" y="64"/>
                      <a:pt x="124" y="67"/>
                    </a:cubicBezTo>
                    <a:cubicBezTo>
                      <a:pt x="119" y="73"/>
                      <a:pt x="112" y="75"/>
                      <a:pt x="102" y="73"/>
                    </a:cubicBezTo>
                    <a:cubicBezTo>
                      <a:pt x="97" y="72"/>
                      <a:pt x="91" y="70"/>
                      <a:pt x="83" y="67"/>
                    </a:cubicBezTo>
                    <a:close/>
                    <a:moveTo>
                      <a:pt x="76" y="9"/>
                    </a:moveTo>
                    <a:cubicBezTo>
                      <a:pt x="62" y="4"/>
                      <a:pt x="50" y="1"/>
                      <a:pt x="41" y="1"/>
                    </a:cubicBezTo>
                    <a:cubicBezTo>
                      <a:pt x="29" y="0"/>
                      <a:pt x="19" y="6"/>
                      <a:pt x="9" y="17"/>
                    </a:cubicBezTo>
                    <a:cubicBezTo>
                      <a:pt x="1" y="27"/>
                      <a:pt x="0" y="35"/>
                      <a:pt x="4" y="43"/>
                    </a:cubicBezTo>
                    <a:cubicBezTo>
                      <a:pt x="8" y="51"/>
                      <a:pt x="24" y="61"/>
                      <a:pt x="51" y="73"/>
                    </a:cubicBezTo>
                    <a:cubicBezTo>
                      <a:pt x="59" y="76"/>
                      <a:pt x="66" y="79"/>
                      <a:pt x="72" y="82"/>
                    </a:cubicBezTo>
                    <a:cubicBezTo>
                      <a:pt x="81" y="85"/>
                      <a:pt x="89" y="87"/>
                      <a:pt x="94" y="88"/>
                    </a:cubicBezTo>
                    <a:cubicBezTo>
                      <a:pt x="104" y="90"/>
                      <a:pt x="112" y="90"/>
                      <a:pt x="118" y="87"/>
                    </a:cubicBezTo>
                    <a:cubicBezTo>
                      <a:pt x="125" y="85"/>
                      <a:pt x="131" y="80"/>
                      <a:pt x="137" y="73"/>
                    </a:cubicBezTo>
                    <a:cubicBezTo>
                      <a:pt x="143" y="66"/>
                      <a:pt x="145" y="60"/>
                      <a:pt x="145" y="54"/>
                    </a:cubicBezTo>
                    <a:cubicBezTo>
                      <a:pt x="144" y="49"/>
                      <a:pt x="141" y="43"/>
                      <a:pt x="134" y="38"/>
                    </a:cubicBezTo>
                    <a:cubicBezTo>
                      <a:pt x="128" y="33"/>
                      <a:pt x="114" y="26"/>
                      <a:pt x="93" y="17"/>
                    </a:cubicBezTo>
                    <a:cubicBezTo>
                      <a:pt x="87" y="14"/>
                      <a:pt x="82" y="11"/>
                      <a:pt x="7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141"/>
              <p:cNvSpPr>
                <a:spLocks noEditPoints="1"/>
              </p:cNvSpPr>
              <p:nvPr/>
            </p:nvSpPr>
            <p:spPr bwMode="auto">
              <a:xfrm>
                <a:off x="3516" y="2382"/>
                <a:ext cx="316" cy="215"/>
              </a:xfrm>
              <a:custGeom>
                <a:avLst/>
                <a:gdLst>
                  <a:gd name="T0" fmla="*/ 66 w 133"/>
                  <a:gd name="T1" fmla="*/ 47 h 90"/>
                  <a:gd name="T2" fmla="*/ 49 w 133"/>
                  <a:gd name="T3" fmla="*/ 40 h 90"/>
                  <a:gd name="T4" fmla="*/ 30 w 133"/>
                  <a:gd name="T5" fmla="*/ 29 h 90"/>
                  <a:gd name="T6" fmla="*/ 29 w 133"/>
                  <a:gd name="T7" fmla="*/ 21 h 90"/>
                  <a:gd name="T8" fmla="*/ 42 w 133"/>
                  <a:gd name="T9" fmla="*/ 17 h 90"/>
                  <a:gd name="T10" fmla="*/ 56 w 133"/>
                  <a:gd name="T11" fmla="*/ 21 h 90"/>
                  <a:gd name="T12" fmla="*/ 68 w 133"/>
                  <a:gd name="T13" fmla="*/ 26 h 90"/>
                  <a:gd name="T14" fmla="*/ 88 w 133"/>
                  <a:gd name="T15" fmla="*/ 38 h 90"/>
                  <a:gd name="T16" fmla="*/ 90 w 133"/>
                  <a:gd name="T17" fmla="*/ 48 h 90"/>
                  <a:gd name="T18" fmla="*/ 77 w 133"/>
                  <a:gd name="T19" fmla="*/ 51 h 90"/>
                  <a:gd name="T20" fmla="*/ 66 w 133"/>
                  <a:gd name="T21" fmla="*/ 47 h 90"/>
                  <a:gd name="T22" fmla="*/ 66 w 133"/>
                  <a:gd name="T23" fmla="*/ 7 h 90"/>
                  <a:gd name="T24" fmla="*/ 41 w 133"/>
                  <a:gd name="T25" fmla="*/ 1 h 90"/>
                  <a:gd name="T26" fmla="*/ 20 w 133"/>
                  <a:gd name="T27" fmla="*/ 9 h 90"/>
                  <a:gd name="T28" fmla="*/ 17 w 133"/>
                  <a:gd name="T29" fmla="*/ 17 h 90"/>
                  <a:gd name="T30" fmla="*/ 20 w 133"/>
                  <a:gd name="T31" fmla="*/ 27 h 90"/>
                  <a:gd name="T32" fmla="*/ 20 w 133"/>
                  <a:gd name="T33" fmla="*/ 27 h 90"/>
                  <a:gd name="T34" fmla="*/ 10 w 133"/>
                  <a:gd name="T35" fmla="*/ 23 h 90"/>
                  <a:gd name="T36" fmla="*/ 0 w 133"/>
                  <a:gd name="T37" fmla="*/ 35 h 90"/>
                  <a:gd name="T38" fmla="*/ 123 w 133"/>
                  <a:gd name="T39" fmla="*/ 90 h 90"/>
                  <a:gd name="T40" fmla="*/ 133 w 133"/>
                  <a:gd name="T41" fmla="*/ 77 h 90"/>
                  <a:gd name="T42" fmla="*/ 86 w 133"/>
                  <a:gd name="T43" fmla="*/ 56 h 90"/>
                  <a:gd name="T44" fmla="*/ 87 w 133"/>
                  <a:gd name="T45" fmla="*/ 56 h 90"/>
                  <a:gd name="T46" fmla="*/ 101 w 133"/>
                  <a:gd name="T47" fmla="*/ 54 h 90"/>
                  <a:gd name="T48" fmla="*/ 108 w 133"/>
                  <a:gd name="T49" fmla="*/ 48 h 90"/>
                  <a:gd name="T50" fmla="*/ 109 w 133"/>
                  <a:gd name="T51" fmla="*/ 32 h 90"/>
                  <a:gd name="T52" fmla="*/ 77 w 133"/>
                  <a:gd name="T53" fmla="*/ 12 h 90"/>
                  <a:gd name="T54" fmla="*/ 66 w 133"/>
                  <a:gd name="T55"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90">
                    <a:moveTo>
                      <a:pt x="66" y="47"/>
                    </a:moveTo>
                    <a:cubicBezTo>
                      <a:pt x="61" y="45"/>
                      <a:pt x="56" y="43"/>
                      <a:pt x="49" y="40"/>
                    </a:cubicBezTo>
                    <a:cubicBezTo>
                      <a:pt x="40" y="36"/>
                      <a:pt x="33" y="32"/>
                      <a:pt x="30" y="29"/>
                    </a:cubicBezTo>
                    <a:cubicBezTo>
                      <a:pt x="27" y="26"/>
                      <a:pt x="27" y="24"/>
                      <a:pt x="29" y="21"/>
                    </a:cubicBezTo>
                    <a:cubicBezTo>
                      <a:pt x="32" y="17"/>
                      <a:pt x="36" y="16"/>
                      <a:pt x="42" y="17"/>
                    </a:cubicBezTo>
                    <a:cubicBezTo>
                      <a:pt x="46" y="18"/>
                      <a:pt x="50" y="19"/>
                      <a:pt x="56" y="21"/>
                    </a:cubicBezTo>
                    <a:cubicBezTo>
                      <a:pt x="60" y="23"/>
                      <a:pt x="64" y="24"/>
                      <a:pt x="68" y="26"/>
                    </a:cubicBezTo>
                    <a:cubicBezTo>
                      <a:pt x="78" y="31"/>
                      <a:pt x="85" y="35"/>
                      <a:pt x="88" y="38"/>
                    </a:cubicBezTo>
                    <a:cubicBezTo>
                      <a:pt x="92" y="41"/>
                      <a:pt x="92" y="45"/>
                      <a:pt x="90" y="48"/>
                    </a:cubicBezTo>
                    <a:cubicBezTo>
                      <a:pt x="87" y="51"/>
                      <a:pt x="82" y="52"/>
                      <a:pt x="77" y="51"/>
                    </a:cubicBezTo>
                    <a:cubicBezTo>
                      <a:pt x="74" y="50"/>
                      <a:pt x="70" y="49"/>
                      <a:pt x="66" y="47"/>
                    </a:cubicBezTo>
                    <a:close/>
                    <a:moveTo>
                      <a:pt x="66" y="7"/>
                    </a:moveTo>
                    <a:cubicBezTo>
                      <a:pt x="56" y="3"/>
                      <a:pt x="47" y="1"/>
                      <a:pt x="41" y="1"/>
                    </a:cubicBezTo>
                    <a:cubicBezTo>
                      <a:pt x="32" y="0"/>
                      <a:pt x="25" y="3"/>
                      <a:pt x="20" y="9"/>
                    </a:cubicBezTo>
                    <a:cubicBezTo>
                      <a:pt x="18" y="12"/>
                      <a:pt x="17" y="15"/>
                      <a:pt x="17" y="17"/>
                    </a:cubicBezTo>
                    <a:cubicBezTo>
                      <a:pt x="17" y="20"/>
                      <a:pt x="18" y="23"/>
                      <a:pt x="20" y="27"/>
                    </a:cubicBezTo>
                    <a:cubicBezTo>
                      <a:pt x="20" y="27"/>
                      <a:pt x="20" y="27"/>
                      <a:pt x="20" y="27"/>
                    </a:cubicBezTo>
                    <a:cubicBezTo>
                      <a:pt x="10" y="23"/>
                      <a:pt x="10" y="23"/>
                      <a:pt x="10" y="23"/>
                    </a:cubicBezTo>
                    <a:cubicBezTo>
                      <a:pt x="0" y="35"/>
                      <a:pt x="0" y="35"/>
                      <a:pt x="0" y="35"/>
                    </a:cubicBezTo>
                    <a:cubicBezTo>
                      <a:pt x="123" y="90"/>
                      <a:pt x="123" y="90"/>
                      <a:pt x="123" y="90"/>
                    </a:cubicBezTo>
                    <a:cubicBezTo>
                      <a:pt x="133" y="77"/>
                      <a:pt x="133" y="77"/>
                      <a:pt x="133" y="77"/>
                    </a:cubicBezTo>
                    <a:cubicBezTo>
                      <a:pt x="86" y="56"/>
                      <a:pt x="86" y="56"/>
                      <a:pt x="86" y="56"/>
                    </a:cubicBezTo>
                    <a:cubicBezTo>
                      <a:pt x="87" y="56"/>
                      <a:pt x="87" y="56"/>
                      <a:pt x="87" y="56"/>
                    </a:cubicBezTo>
                    <a:cubicBezTo>
                      <a:pt x="93" y="56"/>
                      <a:pt x="98" y="55"/>
                      <a:pt x="101" y="54"/>
                    </a:cubicBezTo>
                    <a:cubicBezTo>
                      <a:pt x="103" y="52"/>
                      <a:pt x="106" y="51"/>
                      <a:pt x="108" y="48"/>
                    </a:cubicBezTo>
                    <a:cubicBezTo>
                      <a:pt x="113" y="43"/>
                      <a:pt x="113" y="37"/>
                      <a:pt x="109" y="32"/>
                    </a:cubicBezTo>
                    <a:cubicBezTo>
                      <a:pt x="105" y="26"/>
                      <a:pt x="94" y="20"/>
                      <a:pt x="77" y="12"/>
                    </a:cubicBezTo>
                    <a:cubicBezTo>
                      <a:pt x="73" y="10"/>
                      <a:pt x="69" y="9"/>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142"/>
              <p:cNvSpPr>
                <a:spLocks/>
              </p:cNvSpPr>
              <p:nvPr/>
            </p:nvSpPr>
            <p:spPr bwMode="auto">
              <a:xfrm>
                <a:off x="3580" y="2268"/>
                <a:ext cx="283" cy="145"/>
              </a:xfrm>
              <a:custGeom>
                <a:avLst/>
                <a:gdLst>
                  <a:gd name="T0" fmla="*/ 97 w 283"/>
                  <a:gd name="T1" fmla="*/ 5 h 145"/>
                  <a:gd name="T2" fmla="*/ 81 w 283"/>
                  <a:gd name="T3" fmla="*/ 24 h 145"/>
                  <a:gd name="T4" fmla="*/ 26 w 283"/>
                  <a:gd name="T5" fmla="*/ 0 h 145"/>
                  <a:gd name="T6" fmla="*/ 0 w 283"/>
                  <a:gd name="T7" fmla="*/ 29 h 145"/>
                  <a:gd name="T8" fmla="*/ 57 w 283"/>
                  <a:gd name="T9" fmla="*/ 55 h 145"/>
                  <a:gd name="T10" fmla="*/ 40 w 283"/>
                  <a:gd name="T11" fmla="*/ 74 h 145"/>
                  <a:gd name="T12" fmla="*/ 69 w 283"/>
                  <a:gd name="T13" fmla="*/ 86 h 145"/>
                  <a:gd name="T14" fmla="*/ 85 w 283"/>
                  <a:gd name="T15" fmla="*/ 67 h 145"/>
                  <a:gd name="T16" fmla="*/ 256 w 283"/>
                  <a:gd name="T17" fmla="*/ 145 h 145"/>
                  <a:gd name="T18" fmla="*/ 283 w 283"/>
                  <a:gd name="T19" fmla="*/ 114 h 145"/>
                  <a:gd name="T20" fmla="*/ 112 w 283"/>
                  <a:gd name="T21" fmla="*/ 38 h 145"/>
                  <a:gd name="T22" fmla="*/ 126 w 283"/>
                  <a:gd name="T23" fmla="*/ 17 h 145"/>
                  <a:gd name="T24" fmla="*/ 97 w 283"/>
                  <a:gd name="T25" fmla="*/ 5 h 145"/>
                  <a:gd name="T26" fmla="*/ 97 w 283"/>
                  <a:gd name="T27" fmla="*/ 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45">
                    <a:moveTo>
                      <a:pt x="97" y="5"/>
                    </a:moveTo>
                    <a:lnTo>
                      <a:pt x="81" y="24"/>
                    </a:lnTo>
                    <a:lnTo>
                      <a:pt x="26" y="0"/>
                    </a:lnTo>
                    <a:lnTo>
                      <a:pt x="0" y="29"/>
                    </a:lnTo>
                    <a:lnTo>
                      <a:pt x="57" y="55"/>
                    </a:lnTo>
                    <a:lnTo>
                      <a:pt x="40" y="74"/>
                    </a:lnTo>
                    <a:lnTo>
                      <a:pt x="69" y="86"/>
                    </a:lnTo>
                    <a:lnTo>
                      <a:pt x="85" y="67"/>
                    </a:lnTo>
                    <a:lnTo>
                      <a:pt x="256" y="145"/>
                    </a:lnTo>
                    <a:lnTo>
                      <a:pt x="283" y="114"/>
                    </a:lnTo>
                    <a:lnTo>
                      <a:pt x="112" y="38"/>
                    </a:lnTo>
                    <a:lnTo>
                      <a:pt x="126" y="17"/>
                    </a:lnTo>
                    <a:lnTo>
                      <a:pt x="97" y="5"/>
                    </a:lnTo>
                    <a:lnTo>
                      <a:pt x="9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143"/>
              <p:cNvSpPr>
                <a:spLocks noEditPoints="1"/>
              </p:cNvSpPr>
              <p:nvPr/>
            </p:nvSpPr>
            <p:spPr bwMode="auto">
              <a:xfrm>
                <a:off x="3627" y="2180"/>
                <a:ext cx="302" cy="152"/>
              </a:xfrm>
              <a:custGeom>
                <a:avLst/>
                <a:gdLst>
                  <a:gd name="T0" fmla="*/ 42 w 127"/>
                  <a:gd name="T1" fmla="*/ 14 h 64"/>
                  <a:gd name="T2" fmla="*/ 31 w 127"/>
                  <a:gd name="T3" fmla="*/ 26 h 64"/>
                  <a:gd name="T4" fmla="*/ 116 w 127"/>
                  <a:gd name="T5" fmla="*/ 64 h 64"/>
                  <a:gd name="T6" fmla="*/ 127 w 127"/>
                  <a:gd name="T7" fmla="*/ 51 h 64"/>
                  <a:gd name="T8" fmla="*/ 42 w 127"/>
                  <a:gd name="T9" fmla="*/ 14 h 64"/>
                  <a:gd name="T10" fmla="*/ 16 w 127"/>
                  <a:gd name="T11" fmla="*/ 1 h 64"/>
                  <a:gd name="T12" fmla="*/ 9 w 127"/>
                  <a:gd name="T13" fmla="*/ 1 h 64"/>
                  <a:gd name="T14" fmla="*/ 2 w 127"/>
                  <a:gd name="T15" fmla="*/ 4 h 64"/>
                  <a:gd name="T16" fmla="*/ 1 w 127"/>
                  <a:gd name="T17" fmla="*/ 10 h 64"/>
                  <a:gd name="T18" fmla="*/ 5 w 127"/>
                  <a:gd name="T19" fmla="*/ 15 h 64"/>
                  <a:gd name="T20" fmla="*/ 6 w 127"/>
                  <a:gd name="T21" fmla="*/ 15 h 64"/>
                  <a:gd name="T22" fmla="*/ 13 w 127"/>
                  <a:gd name="T23" fmla="*/ 16 h 64"/>
                  <a:gd name="T24" fmla="*/ 20 w 127"/>
                  <a:gd name="T25" fmla="*/ 12 h 64"/>
                  <a:gd name="T26" fmla="*/ 21 w 127"/>
                  <a:gd name="T27" fmla="*/ 6 h 64"/>
                  <a:gd name="T28" fmla="*/ 17 w 127"/>
                  <a:gd name="T29" fmla="*/ 1 h 64"/>
                  <a:gd name="T30" fmla="*/ 16 w 127"/>
                  <a:gd name="T31"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64">
                    <a:moveTo>
                      <a:pt x="42" y="14"/>
                    </a:moveTo>
                    <a:cubicBezTo>
                      <a:pt x="31" y="26"/>
                      <a:pt x="31" y="26"/>
                      <a:pt x="31" y="26"/>
                    </a:cubicBezTo>
                    <a:cubicBezTo>
                      <a:pt x="116" y="64"/>
                      <a:pt x="116" y="64"/>
                      <a:pt x="116" y="64"/>
                    </a:cubicBezTo>
                    <a:cubicBezTo>
                      <a:pt x="127" y="51"/>
                      <a:pt x="127" y="51"/>
                      <a:pt x="127" y="51"/>
                    </a:cubicBezTo>
                    <a:cubicBezTo>
                      <a:pt x="42" y="14"/>
                      <a:pt x="42" y="14"/>
                      <a:pt x="42" y="14"/>
                    </a:cubicBezTo>
                    <a:close/>
                    <a:moveTo>
                      <a:pt x="16" y="1"/>
                    </a:moveTo>
                    <a:cubicBezTo>
                      <a:pt x="14" y="0"/>
                      <a:pt x="11" y="0"/>
                      <a:pt x="9" y="1"/>
                    </a:cubicBezTo>
                    <a:cubicBezTo>
                      <a:pt x="6" y="1"/>
                      <a:pt x="4" y="2"/>
                      <a:pt x="2" y="4"/>
                    </a:cubicBezTo>
                    <a:cubicBezTo>
                      <a:pt x="0" y="6"/>
                      <a:pt x="0" y="8"/>
                      <a:pt x="1" y="10"/>
                    </a:cubicBezTo>
                    <a:cubicBezTo>
                      <a:pt x="1" y="13"/>
                      <a:pt x="3" y="14"/>
                      <a:pt x="5" y="15"/>
                    </a:cubicBezTo>
                    <a:cubicBezTo>
                      <a:pt x="5" y="15"/>
                      <a:pt x="5" y="15"/>
                      <a:pt x="6" y="15"/>
                    </a:cubicBezTo>
                    <a:cubicBezTo>
                      <a:pt x="8" y="16"/>
                      <a:pt x="10" y="16"/>
                      <a:pt x="13" y="16"/>
                    </a:cubicBezTo>
                    <a:cubicBezTo>
                      <a:pt x="16" y="15"/>
                      <a:pt x="18" y="14"/>
                      <a:pt x="20" y="12"/>
                    </a:cubicBezTo>
                    <a:cubicBezTo>
                      <a:pt x="21" y="10"/>
                      <a:pt x="22" y="8"/>
                      <a:pt x="21" y="6"/>
                    </a:cubicBezTo>
                    <a:cubicBezTo>
                      <a:pt x="20" y="4"/>
                      <a:pt x="19" y="2"/>
                      <a:pt x="17" y="1"/>
                    </a:cubicBezTo>
                    <a:cubicBezTo>
                      <a:pt x="16" y="1"/>
                      <a:pt x="16" y="1"/>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144"/>
              <p:cNvSpPr>
                <a:spLocks noEditPoints="1"/>
              </p:cNvSpPr>
              <p:nvPr/>
            </p:nvSpPr>
            <p:spPr bwMode="auto">
              <a:xfrm>
                <a:off x="3782" y="2092"/>
                <a:ext cx="237" cy="152"/>
              </a:xfrm>
              <a:custGeom>
                <a:avLst/>
                <a:gdLst>
                  <a:gd name="T0" fmla="*/ 56 w 100"/>
                  <a:gd name="T1" fmla="*/ 45 h 64"/>
                  <a:gd name="T2" fmla="*/ 37 w 100"/>
                  <a:gd name="T3" fmla="*/ 37 h 64"/>
                  <a:gd name="T4" fmla="*/ 20 w 100"/>
                  <a:gd name="T5" fmla="*/ 27 h 64"/>
                  <a:gd name="T6" fmla="*/ 20 w 100"/>
                  <a:gd name="T7" fmla="*/ 18 h 64"/>
                  <a:gd name="T8" fmla="*/ 32 w 100"/>
                  <a:gd name="T9" fmla="*/ 15 h 64"/>
                  <a:gd name="T10" fmla="*/ 45 w 100"/>
                  <a:gd name="T11" fmla="*/ 19 h 64"/>
                  <a:gd name="T12" fmla="*/ 62 w 100"/>
                  <a:gd name="T13" fmla="*/ 26 h 64"/>
                  <a:gd name="T14" fmla="*/ 81 w 100"/>
                  <a:gd name="T15" fmla="*/ 37 h 64"/>
                  <a:gd name="T16" fmla="*/ 81 w 100"/>
                  <a:gd name="T17" fmla="*/ 46 h 64"/>
                  <a:gd name="T18" fmla="*/ 70 w 100"/>
                  <a:gd name="T19" fmla="*/ 50 h 64"/>
                  <a:gd name="T20" fmla="*/ 56 w 100"/>
                  <a:gd name="T21" fmla="*/ 45 h 64"/>
                  <a:gd name="T22" fmla="*/ 60 w 100"/>
                  <a:gd name="T23" fmla="*/ 7 h 64"/>
                  <a:gd name="T24" fmla="*/ 29 w 100"/>
                  <a:gd name="T25" fmla="*/ 1 h 64"/>
                  <a:gd name="T26" fmla="*/ 7 w 100"/>
                  <a:gd name="T27" fmla="*/ 12 h 64"/>
                  <a:gd name="T28" fmla="*/ 6 w 100"/>
                  <a:gd name="T29" fmla="*/ 13 h 64"/>
                  <a:gd name="T30" fmla="*/ 2 w 100"/>
                  <a:gd name="T31" fmla="*/ 32 h 64"/>
                  <a:gd name="T32" fmla="*/ 33 w 100"/>
                  <a:gd name="T33" fmla="*/ 54 h 64"/>
                  <a:gd name="T34" fmla="*/ 41 w 100"/>
                  <a:gd name="T35" fmla="*/ 58 h 64"/>
                  <a:gd name="T36" fmla="*/ 70 w 100"/>
                  <a:gd name="T37" fmla="*/ 63 h 64"/>
                  <a:gd name="T38" fmla="*/ 94 w 100"/>
                  <a:gd name="T39" fmla="*/ 51 h 64"/>
                  <a:gd name="T40" fmla="*/ 98 w 100"/>
                  <a:gd name="T41" fmla="*/ 32 h 64"/>
                  <a:gd name="T42" fmla="*/ 69 w 100"/>
                  <a:gd name="T43" fmla="*/ 11 h 64"/>
                  <a:gd name="T44" fmla="*/ 60 w 100"/>
                  <a:gd name="T4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4">
                    <a:moveTo>
                      <a:pt x="56" y="45"/>
                    </a:moveTo>
                    <a:cubicBezTo>
                      <a:pt x="51" y="44"/>
                      <a:pt x="45" y="41"/>
                      <a:pt x="37" y="37"/>
                    </a:cubicBezTo>
                    <a:cubicBezTo>
                      <a:pt x="28" y="33"/>
                      <a:pt x="23" y="30"/>
                      <a:pt x="20" y="27"/>
                    </a:cubicBezTo>
                    <a:cubicBezTo>
                      <a:pt x="17" y="25"/>
                      <a:pt x="17" y="22"/>
                      <a:pt x="20" y="18"/>
                    </a:cubicBezTo>
                    <a:cubicBezTo>
                      <a:pt x="22" y="15"/>
                      <a:pt x="27" y="14"/>
                      <a:pt x="32" y="15"/>
                    </a:cubicBezTo>
                    <a:cubicBezTo>
                      <a:pt x="35" y="16"/>
                      <a:pt x="40" y="17"/>
                      <a:pt x="45" y="19"/>
                    </a:cubicBezTo>
                    <a:cubicBezTo>
                      <a:pt x="50" y="21"/>
                      <a:pt x="56" y="23"/>
                      <a:pt x="62" y="26"/>
                    </a:cubicBezTo>
                    <a:cubicBezTo>
                      <a:pt x="72" y="30"/>
                      <a:pt x="78" y="34"/>
                      <a:pt x="81" y="37"/>
                    </a:cubicBezTo>
                    <a:cubicBezTo>
                      <a:pt x="84" y="40"/>
                      <a:pt x="84" y="43"/>
                      <a:pt x="81" y="46"/>
                    </a:cubicBezTo>
                    <a:cubicBezTo>
                      <a:pt x="79" y="49"/>
                      <a:pt x="75" y="50"/>
                      <a:pt x="70" y="50"/>
                    </a:cubicBezTo>
                    <a:cubicBezTo>
                      <a:pt x="67" y="49"/>
                      <a:pt x="63" y="48"/>
                      <a:pt x="56" y="45"/>
                    </a:cubicBezTo>
                    <a:close/>
                    <a:moveTo>
                      <a:pt x="60" y="7"/>
                    </a:moveTo>
                    <a:cubicBezTo>
                      <a:pt x="47" y="2"/>
                      <a:pt x="36" y="0"/>
                      <a:pt x="29" y="1"/>
                    </a:cubicBezTo>
                    <a:cubicBezTo>
                      <a:pt x="19" y="2"/>
                      <a:pt x="12" y="6"/>
                      <a:pt x="7" y="12"/>
                    </a:cubicBezTo>
                    <a:cubicBezTo>
                      <a:pt x="6" y="13"/>
                      <a:pt x="6" y="13"/>
                      <a:pt x="6" y="13"/>
                    </a:cubicBezTo>
                    <a:cubicBezTo>
                      <a:pt x="1" y="19"/>
                      <a:pt x="0" y="25"/>
                      <a:pt x="2" y="32"/>
                    </a:cubicBezTo>
                    <a:cubicBezTo>
                      <a:pt x="5" y="39"/>
                      <a:pt x="15" y="46"/>
                      <a:pt x="33" y="54"/>
                    </a:cubicBezTo>
                    <a:cubicBezTo>
                      <a:pt x="35" y="55"/>
                      <a:pt x="38" y="57"/>
                      <a:pt x="41" y="58"/>
                    </a:cubicBezTo>
                    <a:cubicBezTo>
                      <a:pt x="52" y="62"/>
                      <a:pt x="62" y="64"/>
                      <a:pt x="70" y="63"/>
                    </a:cubicBezTo>
                    <a:cubicBezTo>
                      <a:pt x="80" y="63"/>
                      <a:pt x="88" y="59"/>
                      <a:pt x="94" y="51"/>
                    </a:cubicBezTo>
                    <a:cubicBezTo>
                      <a:pt x="99" y="45"/>
                      <a:pt x="100" y="39"/>
                      <a:pt x="98" y="32"/>
                    </a:cubicBezTo>
                    <a:cubicBezTo>
                      <a:pt x="96" y="25"/>
                      <a:pt x="86" y="18"/>
                      <a:pt x="69" y="11"/>
                    </a:cubicBezTo>
                    <a:cubicBezTo>
                      <a:pt x="66" y="9"/>
                      <a:pt x="63"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145"/>
              <p:cNvSpPr>
                <a:spLocks/>
              </p:cNvSpPr>
              <p:nvPr/>
            </p:nvSpPr>
            <p:spPr bwMode="auto">
              <a:xfrm>
                <a:off x="3874" y="1942"/>
                <a:ext cx="283" cy="184"/>
              </a:xfrm>
              <a:custGeom>
                <a:avLst/>
                <a:gdLst>
                  <a:gd name="T0" fmla="*/ 50 w 119"/>
                  <a:gd name="T1" fmla="*/ 5 h 77"/>
                  <a:gd name="T2" fmla="*/ 21 w 119"/>
                  <a:gd name="T3" fmla="*/ 12 h 77"/>
                  <a:gd name="T4" fmla="*/ 19 w 119"/>
                  <a:gd name="T5" fmla="*/ 29 h 77"/>
                  <a:gd name="T6" fmla="*/ 19 w 119"/>
                  <a:gd name="T7" fmla="*/ 29 h 77"/>
                  <a:gd name="T8" fmla="*/ 11 w 119"/>
                  <a:gd name="T9" fmla="*/ 26 h 77"/>
                  <a:gd name="T10" fmla="*/ 0 w 119"/>
                  <a:gd name="T11" fmla="*/ 39 h 77"/>
                  <a:gd name="T12" fmla="*/ 85 w 119"/>
                  <a:gd name="T13" fmla="*/ 77 h 77"/>
                  <a:gd name="T14" fmla="*/ 96 w 119"/>
                  <a:gd name="T15" fmla="*/ 64 h 77"/>
                  <a:gd name="T16" fmla="*/ 34 w 119"/>
                  <a:gd name="T17" fmla="*/ 36 h 77"/>
                  <a:gd name="T18" fmla="*/ 26 w 119"/>
                  <a:gd name="T19" fmla="*/ 30 h 77"/>
                  <a:gd name="T20" fmla="*/ 28 w 119"/>
                  <a:gd name="T21" fmla="*/ 23 h 77"/>
                  <a:gd name="T22" fmla="*/ 45 w 119"/>
                  <a:gd name="T23" fmla="*/ 20 h 77"/>
                  <a:gd name="T24" fmla="*/ 47 w 119"/>
                  <a:gd name="T25" fmla="*/ 21 h 77"/>
                  <a:gd name="T26" fmla="*/ 109 w 119"/>
                  <a:gd name="T27" fmla="*/ 48 h 77"/>
                  <a:gd name="T28" fmla="*/ 119 w 119"/>
                  <a:gd name="T29" fmla="*/ 35 h 77"/>
                  <a:gd name="T30" fmla="*/ 53 w 119"/>
                  <a:gd name="T31" fmla="*/ 6 h 77"/>
                  <a:gd name="T32" fmla="*/ 50 w 119"/>
                  <a:gd name="T33" fmla="*/ 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77">
                    <a:moveTo>
                      <a:pt x="50" y="5"/>
                    </a:moveTo>
                    <a:cubicBezTo>
                      <a:pt x="38" y="0"/>
                      <a:pt x="28" y="2"/>
                      <a:pt x="21" y="12"/>
                    </a:cubicBezTo>
                    <a:cubicBezTo>
                      <a:pt x="16" y="17"/>
                      <a:pt x="15" y="23"/>
                      <a:pt x="19" y="29"/>
                    </a:cubicBezTo>
                    <a:cubicBezTo>
                      <a:pt x="19" y="29"/>
                      <a:pt x="19" y="29"/>
                      <a:pt x="19" y="29"/>
                    </a:cubicBezTo>
                    <a:cubicBezTo>
                      <a:pt x="11" y="26"/>
                      <a:pt x="11" y="26"/>
                      <a:pt x="11" y="26"/>
                    </a:cubicBezTo>
                    <a:cubicBezTo>
                      <a:pt x="0" y="39"/>
                      <a:pt x="0" y="39"/>
                      <a:pt x="0" y="39"/>
                    </a:cubicBezTo>
                    <a:cubicBezTo>
                      <a:pt x="85" y="77"/>
                      <a:pt x="85" y="77"/>
                      <a:pt x="85" y="77"/>
                    </a:cubicBezTo>
                    <a:cubicBezTo>
                      <a:pt x="96" y="64"/>
                      <a:pt x="96" y="64"/>
                      <a:pt x="96" y="64"/>
                    </a:cubicBezTo>
                    <a:cubicBezTo>
                      <a:pt x="34" y="36"/>
                      <a:pt x="34" y="36"/>
                      <a:pt x="34" y="36"/>
                    </a:cubicBezTo>
                    <a:cubicBezTo>
                      <a:pt x="30" y="35"/>
                      <a:pt x="28" y="33"/>
                      <a:pt x="26" y="30"/>
                    </a:cubicBezTo>
                    <a:cubicBezTo>
                      <a:pt x="25" y="28"/>
                      <a:pt x="26" y="25"/>
                      <a:pt x="28" y="23"/>
                    </a:cubicBezTo>
                    <a:cubicBezTo>
                      <a:pt x="32" y="18"/>
                      <a:pt x="38" y="17"/>
                      <a:pt x="45" y="20"/>
                    </a:cubicBezTo>
                    <a:cubicBezTo>
                      <a:pt x="46" y="20"/>
                      <a:pt x="46" y="20"/>
                      <a:pt x="47" y="21"/>
                    </a:cubicBezTo>
                    <a:cubicBezTo>
                      <a:pt x="109" y="48"/>
                      <a:pt x="109" y="48"/>
                      <a:pt x="109" y="48"/>
                    </a:cubicBezTo>
                    <a:cubicBezTo>
                      <a:pt x="119" y="35"/>
                      <a:pt x="119" y="35"/>
                      <a:pt x="119" y="35"/>
                    </a:cubicBezTo>
                    <a:cubicBezTo>
                      <a:pt x="53" y="6"/>
                      <a:pt x="53" y="6"/>
                      <a:pt x="53" y="6"/>
                    </a:cubicBezTo>
                    <a:cubicBezTo>
                      <a:pt x="52" y="6"/>
                      <a:pt x="51" y="5"/>
                      <a:pt x="5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146"/>
              <p:cNvSpPr>
                <a:spLocks/>
              </p:cNvSpPr>
              <p:nvPr/>
            </p:nvSpPr>
            <p:spPr bwMode="auto">
              <a:xfrm>
                <a:off x="3941" y="1600"/>
                <a:ext cx="444" cy="295"/>
              </a:xfrm>
              <a:custGeom>
                <a:avLst/>
                <a:gdLst>
                  <a:gd name="T0" fmla="*/ 79 w 187"/>
                  <a:gd name="T1" fmla="*/ 8 h 124"/>
                  <a:gd name="T2" fmla="*/ 20 w 187"/>
                  <a:gd name="T3" fmla="*/ 29 h 124"/>
                  <a:gd name="T4" fmla="*/ 18 w 187"/>
                  <a:gd name="T5" fmla="*/ 75 h 124"/>
                  <a:gd name="T6" fmla="*/ 111 w 187"/>
                  <a:gd name="T7" fmla="*/ 116 h 124"/>
                  <a:gd name="T8" fmla="*/ 113 w 187"/>
                  <a:gd name="T9" fmla="*/ 117 h 124"/>
                  <a:gd name="T10" fmla="*/ 167 w 187"/>
                  <a:gd name="T11" fmla="*/ 94 h 124"/>
                  <a:gd name="T12" fmla="*/ 168 w 187"/>
                  <a:gd name="T13" fmla="*/ 48 h 124"/>
                  <a:gd name="T14" fmla="*/ 138 w 187"/>
                  <a:gd name="T15" fmla="*/ 34 h 124"/>
                  <a:gd name="T16" fmla="*/ 115 w 187"/>
                  <a:gd name="T17" fmla="*/ 61 h 124"/>
                  <a:gd name="T18" fmla="*/ 147 w 187"/>
                  <a:gd name="T19" fmla="*/ 75 h 124"/>
                  <a:gd name="T20" fmla="*/ 149 w 187"/>
                  <a:gd name="T21" fmla="*/ 86 h 124"/>
                  <a:gd name="T22" fmla="*/ 135 w 187"/>
                  <a:gd name="T23" fmla="*/ 90 h 124"/>
                  <a:gd name="T24" fmla="*/ 134 w 187"/>
                  <a:gd name="T25" fmla="*/ 90 h 124"/>
                  <a:gd name="T26" fmla="*/ 38 w 187"/>
                  <a:gd name="T27" fmla="*/ 47 h 124"/>
                  <a:gd name="T28" fmla="*/ 36 w 187"/>
                  <a:gd name="T29" fmla="*/ 36 h 124"/>
                  <a:gd name="T30" fmla="*/ 50 w 187"/>
                  <a:gd name="T31" fmla="*/ 32 h 124"/>
                  <a:gd name="T32" fmla="*/ 51 w 187"/>
                  <a:gd name="T33" fmla="*/ 32 h 124"/>
                  <a:gd name="T34" fmla="*/ 82 w 187"/>
                  <a:gd name="T35" fmla="*/ 46 h 124"/>
                  <a:gd name="T36" fmla="*/ 104 w 187"/>
                  <a:gd name="T37" fmla="*/ 19 h 124"/>
                  <a:gd name="T38" fmla="*/ 82 w 187"/>
                  <a:gd name="T39" fmla="*/ 9 h 124"/>
                  <a:gd name="T40" fmla="*/ 79 w 187"/>
                  <a:gd name="T41"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 h="124">
                    <a:moveTo>
                      <a:pt x="79" y="8"/>
                    </a:moveTo>
                    <a:cubicBezTo>
                      <a:pt x="58" y="0"/>
                      <a:pt x="38" y="7"/>
                      <a:pt x="20" y="29"/>
                    </a:cubicBezTo>
                    <a:cubicBezTo>
                      <a:pt x="1" y="52"/>
                      <a:pt x="0" y="67"/>
                      <a:pt x="18" y="75"/>
                    </a:cubicBezTo>
                    <a:cubicBezTo>
                      <a:pt x="111" y="116"/>
                      <a:pt x="111" y="116"/>
                      <a:pt x="111" y="116"/>
                    </a:cubicBezTo>
                    <a:cubicBezTo>
                      <a:pt x="112" y="117"/>
                      <a:pt x="113" y="117"/>
                      <a:pt x="113" y="117"/>
                    </a:cubicBezTo>
                    <a:cubicBezTo>
                      <a:pt x="131" y="124"/>
                      <a:pt x="149" y="116"/>
                      <a:pt x="167" y="94"/>
                    </a:cubicBezTo>
                    <a:cubicBezTo>
                      <a:pt x="186" y="71"/>
                      <a:pt x="187" y="56"/>
                      <a:pt x="168" y="48"/>
                    </a:cubicBezTo>
                    <a:cubicBezTo>
                      <a:pt x="138" y="34"/>
                      <a:pt x="138" y="34"/>
                      <a:pt x="138" y="34"/>
                    </a:cubicBezTo>
                    <a:cubicBezTo>
                      <a:pt x="115" y="61"/>
                      <a:pt x="115" y="61"/>
                      <a:pt x="115" y="61"/>
                    </a:cubicBezTo>
                    <a:cubicBezTo>
                      <a:pt x="147" y="75"/>
                      <a:pt x="147" y="75"/>
                      <a:pt x="147" y="75"/>
                    </a:cubicBezTo>
                    <a:cubicBezTo>
                      <a:pt x="153" y="77"/>
                      <a:pt x="153" y="81"/>
                      <a:pt x="149" y="86"/>
                    </a:cubicBezTo>
                    <a:cubicBezTo>
                      <a:pt x="145" y="91"/>
                      <a:pt x="141" y="93"/>
                      <a:pt x="135" y="90"/>
                    </a:cubicBezTo>
                    <a:cubicBezTo>
                      <a:pt x="135" y="90"/>
                      <a:pt x="134" y="90"/>
                      <a:pt x="134" y="90"/>
                    </a:cubicBezTo>
                    <a:cubicBezTo>
                      <a:pt x="38" y="47"/>
                      <a:pt x="38" y="47"/>
                      <a:pt x="38" y="47"/>
                    </a:cubicBezTo>
                    <a:cubicBezTo>
                      <a:pt x="33" y="45"/>
                      <a:pt x="32" y="41"/>
                      <a:pt x="36" y="36"/>
                    </a:cubicBezTo>
                    <a:cubicBezTo>
                      <a:pt x="40" y="31"/>
                      <a:pt x="45" y="30"/>
                      <a:pt x="50" y="32"/>
                    </a:cubicBezTo>
                    <a:cubicBezTo>
                      <a:pt x="50" y="32"/>
                      <a:pt x="51" y="32"/>
                      <a:pt x="51" y="32"/>
                    </a:cubicBezTo>
                    <a:cubicBezTo>
                      <a:pt x="82" y="46"/>
                      <a:pt x="82" y="46"/>
                      <a:pt x="82" y="46"/>
                    </a:cubicBezTo>
                    <a:cubicBezTo>
                      <a:pt x="104" y="19"/>
                      <a:pt x="104" y="19"/>
                      <a:pt x="104" y="19"/>
                    </a:cubicBezTo>
                    <a:cubicBezTo>
                      <a:pt x="82" y="9"/>
                      <a:pt x="82" y="9"/>
                      <a:pt x="82" y="9"/>
                    </a:cubicBezTo>
                    <a:cubicBezTo>
                      <a:pt x="81" y="9"/>
                      <a:pt x="80" y="9"/>
                      <a:pt x="7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0" name="Group 149"/>
            <p:cNvGrpSpPr>
              <a:grpSpLocks noChangeAspect="1"/>
            </p:cNvGrpSpPr>
            <p:nvPr/>
          </p:nvGrpSpPr>
          <p:grpSpPr bwMode="auto">
            <a:xfrm>
              <a:off x="7176842" y="1304568"/>
              <a:ext cx="1045751" cy="954350"/>
              <a:chOff x="3261" y="1623"/>
              <a:chExt cx="1167" cy="1065"/>
            </a:xfrm>
            <a:solidFill>
              <a:schemeClr val="bg1"/>
            </a:solidFill>
          </p:grpSpPr>
          <p:sp>
            <p:nvSpPr>
              <p:cNvPr id="122" name="Freeform 150"/>
              <p:cNvSpPr>
                <a:spLocks noEditPoints="1"/>
              </p:cNvSpPr>
              <p:nvPr/>
            </p:nvSpPr>
            <p:spPr bwMode="auto">
              <a:xfrm>
                <a:off x="3261" y="2460"/>
                <a:ext cx="338" cy="228"/>
              </a:xfrm>
              <a:custGeom>
                <a:avLst/>
                <a:gdLst>
                  <a:gd name="T0" fmla="*/ 92 w 142"/>
                  <a:gd name="T1" fmla="*/ 77 h 96"/>
                  <a:gd name="T2" fmla="*/ 59 w 142"/>
                  <a:gd name="T3" fmla="*/ 61 h 96"/>
                  <a:gd name="T4" fmla="*/ 53 w 142"/>
                  <a:gd name="T5" fmla="*/ 57 h 96"/>
                  <a:gd name="T6" fmla="*/ 24 w 142"/>
                  <a:gd name="T7" fmla="*/ 37 h 96"/>
                  <a:gd name="T8" fmla="*/ 25 w 142"/>
                  <a:gd name="T9" fmla="*/ 22 h 96"/>
                  <a:gd name="T10" fmla="*/ 42 w 142"/>
                  <a:gd name="T11" fmla="*/ 17 h 96"/>
                  <a:gd name="T12" fmla="*/ 52 w 142"/>
                  <a:gd name="T13" fmla="*/ 20 h 96"/>
                  <a:gd name="T14" fmla="*/ 86 w 142"/>
                  <a:gd name="T15" fmla="*/ 37 h 96"/>
                  <a:gd name="T16" fmla="*/ 90 w 142"/>
                  <a:gd name="T17" fmla="*/ 39 h 96"/>
                  <a:gd name="T18" fmla="*/ 122 w 142"/>
                  <a:gd name="T19" fmla="*/ 62 h 96"/>
                  <a:gd name="T20" fmla="*/ 119 w 142"/>
                  <a:gd name="T21" fmla="*/ 74 h 96"/>
                  <a:gd name="T22" fmla="*/ 97 w 142"/>
                  <a:gd name="T23" fmla="*/ 79 h 96"/>
                  <a:gd name="T24" fmla="*/ 92 w 142"/>
                  <a:gd name="T25" fmla="*/ 77 h 96"/>
                  <a:gd name="T26" fmla="*/ 65 w 142"/>
                  <a:gd name="T27" fmla="*/ 6 h 96"/>
                  <a:gd name="T28" fmla="*/ 46 w 142"/>
                  <a:gd name="T29" fmla="*/ 1 h 96"/>
                  <a:gd name="T30" fmla="*/ 13 w 142"/>
                  <a:gd name="T31" fmla="*/ 15 h 96"/>
                  <a:gd name="T32" fmla="*/ 4 w 142"/>
                  <a:gd name="T33" fmla="*/ 41 h 96"/>
                  <a:gd name="T34" fmla="*/ 46 w 142"/>
                  <a:gd name="T35" fmla="*/ 74 h 96"/>
                  <a:gd name="T36" fmla="*/ 80 w 142"/>
                  <a:gd name="T37" fmla="*/ 91 h 96"/>
                  <a:gd name="T38" fmla="*/ 87 w 142"/>
                  <a:gd name="T39" fmla="*/ 93 h 96"/>
                  <a:gd name="T40" fmla="*/ 111 w 142"/>
                  <a:gd name="T41" fmla="*/ 94 h 96"/>
                  <a:gd name="T42" fmla="*/ 131 w 142"/>
                  <a:gd name="T43" fmla="*/ 81 h 96"/>
                  <a:gd name="T44" fmla="*/ 142 w 142"/>
                  <a:gd name="T45" fmla="*/ 63 h 96"/>
                  <a:gd name="T46" fmla="*/ 133 w 142"/>
                  <a:gd name="T47" fmla="*/ 46 h 96"/>
                  <a:gd name="T48" fmla="*/ 96 w 142"/>
                  <a:gd name="T49" fmla="*/ 21 h 96"/>
                  <a:gd name="T50" fmla="*/ 65 w 142"/>
                  <a:gd name="T51"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96">
                    <a:moveTo>
                      <a:pt x="92" y="77"/>
                    </a:moveTo>
                    <a:cubicBezTo>
                      <a:pt x="83" y="74"/>
                      <a:pt x="73" y="68"/>
                      <a:pt x="59" y="61"/>
                    </a:cubicBezTo>
                    <a:cubicBezTo>
                      <a:pt x="53" y="57"/>
                      <a:pt x="53" y="57"/>
                      <a:pt x="53" y="57"/>
                    </a:cubicBezTo>
                    <a:cubicBezTo>
                      <a:pt x="38" y="49"/>
                      <a:pt x="29" y="42"/>
                      <a:pt x="24" y="37"/>
                    </a:cubicBezTo>
                    <a:cubicBezTo>
                      <a:pt x="20" y="32"/>
                      <a:pt x="20" y="27"/>
                      <a:pt x="25" y="22"/>
                    </a:cubicBezTo>
                    <a:cubicBezTo>
                      <a:pt x="29" y="18"/>
                      <a:pt x="35" y="16"/>
                      <a:pt x="42" y="17"/>
                    </a:cubicBezTo>
                    <a:cubicBezTo>
                      <a:pt x="45" y="17"/>
                      <a:pt x="48" y="18"/>
                      <a:pt x="52" y="20"/>
                    </a:cubicBezTo>
                    <a:cubicBezTo>
                      <a:pt x="60" y="23"/>
                      <a:pt x="71" y="28"/>
                      <a:pt x="86" y="37"/>
                    </a:cubicBezTo>
                    <a:cubicBezTo>
                      <a:pt x="90" y="39"/>
                      <a:pt x="90" y="39"/>
                      <a:pt x="90" y="39"/>
                    </a:cubicBezTo>
                    <a:cubicBezTo>
                      <a:pt x="109" y="50"/>
                      <a:pt x="120" y="57"/>
                      <a:pt x="122" y="62"/>
                    </a:cubicBezTo>
                    <a:cubicBezTo>
                      <a:pt x="123" y="67"/>
                      <a:pt x="122" y="71"/>
                      <a:pt x="119" y="74"/>
                    </a:cubicBezTo>
                    <a:cubicBezTo>
                      <a:pt x="113" y="80"/>
                      <a:pt x="106" y="81"/>
                      <a:pt x="97" y="79"/>
                    </a:cubicBezTo>
                    <a:cubicBezTo>
                      <a:pt x="96" y="78"/>
                      <a:pt x="94" y="78"/>
                      <a:pt x="92" y="77"/>
                    </a:cubicBezTo>
                    <a:close/>
                    <a:moveTo>
                      <a:pt x="65" y="6"/>
                    </a:moveTo>
                    <a:cubicBezTo>
                      <a:pt x="58" y="4"/>
                      <a:pt x="51" y="2"/>
                      <a:pt x="46" y="1"/>
                    </a:cubicBezTo>
                    <a:cubicBezTo>
                      <a:pt x="34" y="0"/>
                      <a:pt x="23" y="5"/>
                      <a:pt x="13" y="15"/>
                    </a:cubicBezTo>
                    <a:cubicBezTo>
                      <a:pt x="3" y="24"/>
                      <a:pt x="0" y="33"/>
                      <a:pt x="4" y="41"/>
                    </a:cubicBezTo>
                    <a:cubicBezTo>
                      <a:pt x="7" y="49"/>
                      <a:pt x="21" y="60"/>
                      <a:pt x="46" y="74"/>
                    </a:cubicBezTo>
                    <a:cubicBezTo>
                      <a:pt x="60" y="82"/>
                      <a:pt x="71" y="87"/>
                      <a:pt x="80" y="91"/>
                    </a:cubicBezTo>
                    <a:cubicBezTo>
                      <a:pt x="82" y="92"/>
                      <a:pt x="85" y="93"/>
                      <a:pt x="87" y="93"/>
                    </a:cubicBezTo>
                    <a:cubicBezTo>
                      <a:pt x="96" y="95"/>
                      <a:pt x="104" y="96"/>
                      <a:pt x="111" y="94"/>
                    </a:cubicBezTo>
                    <a:cubicBezTo>
                      <a:pt x="118" y="92"/>
                      <a:pt x="125" y="88"/>
                      <a:pt x="131" y="81"/>
                    </a:cubicBezTo>
                    <a:cubicBezTo>
                      <a:pt x="138" y="75"/>
                      <a:pt x="141" y="69"/>
                      <a:pt x="142" y="63"/>
                    </a:cubicBezTo>
                    <a:cubicBezTo>
                      <a:pt x="142" y="57"/>
                      <a:pt x="139" y="52"/>
                      <a:pt x="133" y="46"/>
                    </a:cubicBezTo>
                    <a:cubicBezTo>
                      <a:pt x="127" y="40"/>
                      <a:pt x="115" y="32"/>
                      <a:pt x="96" y="21"/>
                    </a:cubicBezTo>
                    <a:cubicBezTo>
                      <a:pt x="84" y="15"/>
                      <a:pt x="74" y="10"/>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151"/>
              <p:cNvSpPr>
                <a:spLocks noEditPoints="1"/>
              </p:cNvSpPr>
              <p:nvPr/>
            </p:nvSpPr>
            <p:spPr bwMode="auto">
              <a:xfrm>
                <a:off x="3487" y="2367"/>
                <a:ext cx="299" cy="231"/>
              </a:xfrm>
              <a:custGeom>
                <a:avLst/>
                <a:gdLst>
                  <a:gd name="T0" fmla="*/ 71 w 126"/>
                  <a:gd name="T1" fmla="*/ 53 h 97"/>
                  <a:gd name="T2" fmla="*/ 48 w 126"/>
                  <a:gd name="T3" fmla="*/ 41 h 97"/>
                  <a:gd name="T4" fmla="*/ 30 w 126"/>
                  <a:gd name="T5" fmla="*/ 29 h 97"/>
                  <a:gd name="T6" fmla="*/ 30 w 126"/>
                  <a:gd name="T7" fmla="*/ 20 h 97"/>
                  <a:gd name="T8" fmla="*/ 43 w 126"/>
                  <a:gd name="T9" fmla="*/ 18 h 97"/>
                  <a:gd name="T10" fmla="*/ 49 w 126"/>
                  <a:gd name="T11" fmla="*/ 19 h 97"/>
                  <a:gd name="T12" fmla="*/ 68 w 126"/>
                  <a:gd name="T13" fmla="*/ 29 h 97"/>
                  <a:gd name="T14" fmla="*/ 87 w 126"/>
                  <a:gd name="T15" fmla="*/ 42 h 97"/>
                  <a:gd name="T16" fmla="*/ 87 w 126"/>
                  <a:gd name="T17" fmla="*/ 52 h 97"/>
                  <a:gd name="T18" fmla="*/ 73 w 126"/>
                  <a:gd name="T19" fmla="*/ 54 h 97"/>
                  <a:gd name="T20" fmla="*/ 71 w 126"/>
                  <a:gd name="T21" fmla="*/ 53 h 97"/>
                  <a:gd name="T22" fmla="*/ 58 w 126"/>
                  <a:gd name="T23" fmla="*/ 5 h 97"/>
                  <a:gd name="T24" fmla="*/ 44 w 126"/>
                  <a:gd name="T25" fmla="*/ 1 h 97"/>
                  <a:gd name="T26" fmla="*/ 23 w 126"/>
                  <a:gd name="T27" fmla="*/ 8 h 97"/>
                  <a:gd name="T28" fmla="*/ 19 w 126"/>
                  <a:gd name="T29" fmla="*/ 16 h 97"/>
                  <a:gd name="T30" fmla="*/ 20 w 126"/>
                  <a:gd name="T31" fmla="*/ 26 h 97"/>
                  <a:gd name="T32" fmla="*/ 20 w 126"/>
                  <a:gd name="T33" fmla="*/ 26 h 97"/>
                  <a:gd name="T34" fmla="*/ 11 w 126"/>
                  <a:gd name="T35" fmla="*/ 21 h 97"/>
                  <a:gd name="T36" fmla="*/ 0 w 126"/>
                  <a:gd name="T37" fmla="*/ 33 h 97"/>
                  <a:gd name="T38" fmla="*/ 114 w 126"/>
                  <a:gd name="T39" fmla="*/ 97 h 97"/>
                  <a:gd name="T40" fmla="*/ 126 w 126"/>
                  <a:gd name="T41" fmla="*/ 85 h 97"/>
                  <a:gd name="T42" fmla="*/ 82 w 126"/>
                  <a:gd name="T43" fmla="*/ 60 h 97"/>
                  <a:gd name="T44" fmla="*/ 83 w 126"/>
                  <a:gd name="T45" fmla="*/ 60 h 97"/>
                  <a:gd name="T46" fmla="*/ 97 w 126"/>
                  <a:gd name="T47" fmla="*/ 58 h 97"/>
                  <a:gd name="T48" fmla="*/ 105 w 126"/>
                  <a:gd name="T49" fmla="*/ 54 h 97"/>
                  <a:gd name="T50" fmla="*/ 108 w 126"/>
                  <a:gd name="T51" fmla="*/ 37 h 97"/>
                  <a:gd name="T52" fmla="*/ 79 w 126"/>
                  <a:gd name="T53" fmla="*/ 15 h 97"/>
                  <a:gd name="T54" fmla="*/ 58 w 126"/>
                  <a:gd name="T55"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97">
                    <a:moveTo>
                      <a:pt x="71" y="53"/>
                    </a:moveTo>
                    <a:cubicBezTo>
                      <a:pt x="66" y="51"/>
                      <a:pt x="58" y="47"/>
                      <a:pt x="48" y="41"/>
                    </a:cubicBezTo>
                    <a:cubicBezTo>
                      <a:pt x="39" y="36"/>
                      <a:pt x="33" y="32"/>
                      <a:pt x="30" y="29"/>
                    </a:cubicBezTo>
                    <a:cubicBezTo>
                      <a:pt x="27" y="26"/>
                      <a:pt x="27" y="23"/>
                      <a:pt x="30" y="20"/>
                    </a:cubicBezTo>
                    <a:cubicBezTo>
                      <a:pt x="33" y="17"/>
                      <a:pt x="38" y="16"/>
                      <a:pt x="43" y="18"/>
                    </a:cubicBezTo>
                    <a:cubicBezTo>
                      <a:pt x="45" y="18"/>
                      <a:pt x="47" y="18"/>
                      <a:pt x="49" y="19"/>
                    </a:cubicBezTo>
                    <a:cubicBezTo>
                      <a:pt x="54" y="21"/>
                      <a:pt x="60" y="24"/>
                      <a:pt x="68" y="29"/>
                    </a:cubicBezTo>
                    <a:cubicBezTo>
                      <a:pt x="78" y="34"/>
                      <a:pt x="84" y="38"/>
                      <a:pt x="87" y="42"/>
                    </a:cubicBezTo>
                    <a:cubicBezTo>
                      <a:pt x="90" y="45"/>
                      <a:pt x="90" y="49"/>
                      <a:pt x="87" y="52"/>
                    </a:cubicBezTo>
                    <a:cubicBezTo>
                      <a:pt x="83" y="55"/>
                      <a:pt x="79" y="55"/>
                      <a:pt x="73" y="54"/>
                    </a:cubicBezTo>
                    <a:cubicBezTo>
                      <a:pt x="73" y="53"/>
                      <a:pt x="72" y="53"/>
                      <a:pt x="71" y="53"/>
                    </a:cubicBezTo>
                    <a:close/>
                    <a:moveTo>
                      <a:pt x="58" y="5"/>
                    </a:moveTo>
                    <a:cubicBezTo>
                      <a:pt x="53" y="3"/>
                      <a:pt x="48" y="2"/>
                      <a:pt x="44" y="1"/>
                    </a:cubicBezTo>
                    <a:cubicBezTo>
                      <a:pt x="36" y="0"/>
                      <a:pt x="28" y="2"/>
                      <a:pt x="23" y="8"/>
                    </a:cubicBezTo>
                    <a:cubicBezTo>
                      <a:pt x="20" y="10"/>
                      <a:pt x="19" y="13"/>
                      <a:pt x="19" y="16"/>
                    </a:cubicBezTo>
                    <a:cubicBezTo>
                      <a:pt x="18" y="18"/>
                      <a:pt x="19" y="22"/>
                      <a:pt x="20" y="26"/>
                    </a:cubicBezTo>
                    <a:cubicBezTo>
                      <a:pt x="20" y="26"/>
                      <a:pt x="20" y="26"/>
                      <a:pt x="20" y="26"/>
                    </a:cubicBezTo>
                    <a:cubicBezTo>
                      <a:pt x="11" y="21"/>
                      <a:pt x="11" y="21"/>
                      <a:pt x="11" y="21"/>
                    </a:cubicBezTo>
                    <a:cubicBezTo>
                      <a:pt x="0" y="33"/>
                      <a:pt x="0" y="33"/>
                      <a:pt x="0" y="33"/>
                    </a:cubicBezTo>
                    <a:cubicBezTo>
                      <a:pt x="114" y="97"/>
                      <a:pt x="114" y="97"/>
                      <a:pt x="114" y="97"/>
                    </a:cubicBezTo>
                    <a:cubicBezTo>
                      <a:pt x="126" y="85"/>
                      <a:pt x="126" y="85"/>
                      <a:pt x="126" y="85"/>
                    </a:cubicBezTo>
                    <a:cubicBezTo>
                      <a:pt x="82" y="60"/>
                      <a:pt x="82" y="60"/>
                      <a:pt x="82" y="60"/>
                    </a:cubicBezTo>
                    <a:cubicBezTo>
                      <a:pt x="83" y="60"/>
                      <a:pt x="83" y="60"/>
                      <a:pt x="83" y="60"/>
                    </a:cubicBezTo>
                    <a:cubicBezTo>
                      <a:pt x="89" y="60"/>
                      <a:pt x="94" y="59"/>
                      <a:pt x="97" y="58"/>
                    </a:cubicBezTo>
                    <a:cubicBezTo>
                      <a:pt x="100" y="57"/>
                      <a:pt x="102" y="56"/>
                      <a:pt x="105" y="54"/>
                    </a:cubicBezTo>
                    <a:cubicBezTo>
                      <a:pt x="110" y="48"/>
                      <a:pt x="111" y="43"/>
                      <a:pt x="108" y="37"/>
                    </a:cubicBezTo>
                    <a:cubicBezTo>
                      <a:pt x="104" y="31"/>
                      <a:pt x="95" y="24"/>
                      <a:pt x="79" y="15"/>
                    </a:cubicBezTo>
                    <a:cubicBezTo>
                      <a:pt x="71" y="10"/>
                      <a:pt x="64" y="7"/>
                      <a:pt x="5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152"/>
              <p:cNvSpPr>
                <a:spLocks/>
              </p:cNvSpPr>
              <p:nvPr/>
            </p:nvSpPr>
            <p:spPr bwMode="auto">
              <a:xfrm>
                <a:off x="3573" y="2253"/>
                <a:ext cx="266" cy="162"/>
              </a:xfrm>
              <a:custGeom>
                <a:avLst/>
                <a:gdLst>
                  <a:gd name="T0" fmla="*/ 97 w 266"/>
                  <a:gd name="T1" fmla="*/ 9 h 162"/>
                  <a:gd name="T2" fmla="*/ 78 w 266"/>
                  <a:gd name="T3" fmla="*/ 28 h 162"/>
                  <a:gd name="T4" fmla="*/ 28 w 266"/>
                  <a:gd name="T5" fmla="*/ 0 h 162"/>
                  <a:gd name="T6" fmla="*/ 0 w 266"/>
                  <a:gd name="T7" fmla="*/ 28 h 162"/>
                  <a:gd name="T8" fmla="*/ 49 w 266"/>
                  <a:gd name="T9" fmla="*/ 57 h 162"/>
                  <a:gd name="T10" fmla="*/ 33 w 266"/>
                  <a:gd name="T11" fmla="*/ 74 h 162"/>
                  <a:gd name="T12" fmla="*/ 59 w 266"/>
                  <a:gd name="T13" fmla="*/ 90 h 162"/>
                  <a:gd name="T14" fmla="*/ 78 w 266"/>
                  <a:gd name="T15" fmla="*/ 71 h 162"/>
                  <a:gd name="T16" fmla="*/ 237 w 266"/>
                  <a:gd name="T17" fmla="*/ 162 h 162"/>
                  <a:gd name="T18" fmla="*/ 266 w 266"/>
                  <a:gd name="T19" fmla="*/ 133 h 162"/>
                  <a:gd name="T20" fmla="*/ 107 w 266"/>
                  <a:gd name="T21" fmla="*/ 43 h 162"/>
                  <a:gd name="T22" fmla="*/ 126 w 266"/>
                  <a:gd name="T23" fmla="*/ 24 h 162"/>
                  <a:gd name="T24" fmla="*/ 97 w 266"/>
                  <a:gd name="T25" fmla="*/ 9 h 162"/>
                  <a:gd name="T26" fmla="*/ 97 w 266"/>
                  <a:gd name="T27" fmla="*/ 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62">
                    <a:moveTo>
                      <a:pt x="97" y="9"/>
                    </a:moveTo>
                    <a:lnTo>
                      <a:pt x="78" y="28"/>
                    </a:lnTo>
                    <a:lnTo>
                      <a:pt x="28" y="0"/>
                    </a:lnTo>
                    <a:lnTo>
                      <a:pt x="0" y="28"/>
                    </a:lnTo>
                    <a:lnTo>
                      <a:pt x="49" y="57"/>
                    </a:lnTo>
                    <a:lnTo>
                      <a:pt x="33" y="74"/>
                    </a:lnTo>
                    <a:lnTo>
                      <a:pt x="59" y="90"/>
                    </a:lnTo>
                    <a:lnTo>
                      <a:pt x="78" y="71"/>
                    </a:lnTo>
                    <a:lnTo>
                      <a:pt x="237" y="162"/>
                    </a:lnTo>
                    <a:lnTo>
                      <a:pt x="266" y="133"/>
                    </a:lnTo>
                    <a:lnTo>
                      <a:pt x="107" y="43"/>
                    </a:lnTo>
                    <a:lnTo>
                      <a:pt x="126" y="24"/>
                    </a:lnTo>
                    <a:lnTo>
                      <a:pt x="97" y="9"/>
                    </a:lnTo>
                    <a:lnTo>
                      <a:pt x="9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153"/>
              <p:cNvSpPr>
                <a:spLocks noEditPoints="1"/>
              </p:cNvSpPr>
              <p:nvPr/>
            </p:nvSpPr>
            <p:spPr bwMode="auto">
              <a:xfrm>
                <a:off x="3630" y="2167"/>
                <a:ext cx="285" cy="171"/>
              </a:xfrm>
              <a:custGeom>
                <a:avLst/>
                <a:gdLst>
                  <a:gd name="T0" fmla="*/ 41 w 120"/>
                  <a:gd name="T1" fmla="*/ 16 h 72"/>
                  <a:gd name="T2" fmla="*/ 29 w 120"/>
                  <a:gd name="T3" fmla="*/ 28 h 72"/>
                  <a:gd name="T4" fmla="*/ 108 w 120"/>
                  <a:gd name="T5" fmla="*/ 72 h 72"/>
                  <a:gd name="T6" fmla="*/ 120 w 120"/>
                  <a:gd name="T7" fmla="*/ 60 h 72"/>
                  <a:gd name="T8" fmla="*/ 41 w 120"/>
                  <a:gd name="T9" fmla="*/ 16 h 72"/>
                  <a:gd name="T10" fmla="*/ 16 w 120"/>
                  <a:gd name="T11" fmla="*/ 1 h 72"/>
                  <a:gd name="T12" fmla="*/ 10 w 120"/>
                  <a:gd name="T13" fmla="*/ 1 h 72"/>
                  <a:gd name="T14" fmla="*/ 3 w 120"/>
                  <a:gd name="T15" fmla="*/ 4 h 72"/>
                  <a:gd name="T16" fmla="*/ 1 w 120"/>
                  <a:gd name="T17" fmla="*/ 10 h 72"/>
                  <a:gd name="T18" fmla="*/ 4 w 120"/>
                  <a:gd name="T19" fmla="*/ 15 h 72"/>
                  <a:gd name="T20" fmla="*/ 6 w 120"/>
                  <a:gd name="T21" fmla="*/ 16 h 72"/>
                  <a:gd name="T22" fmla="*/ 12 w 120"/>
                  <a:gd name="T23" fmla="*/ 16 h 72"/>
                  <a:gd name="T24" fmla="*/ 19 w 120"/>
                  <a:gd name="T25" fmla="*/ 13 h 72"/>
                  <a:gd name="T26" fmla="*/ 21 w 120"/>
                  <a:gd name="T27" fmla="*/ 7 h 72"/>
                  <a:gd name="T28" fmla="*/ 18 w 120"/>
                  <a:gd name="T29" fmla="*/ 2 h 72"/>
                  <a:gd name="T30" fmla="*/ 16 w 120"/>
                  <a:gd name="T31"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2">
                    <a:moveTo>
                      <a:pt x="41" y="16"/>
                    </a:moveTo>
                    <a:cubicBezTo>
                      <a:pt x="29" y="28"/>
                      <a:pt x="29" y="28"/>
                      <a:pt x="29" y="28"/>
                    </a:cubicBezTo>
                    <a:cubicBezTo>
                      <a:pt x="108" y="72"/>
                      <a:pt x="108" y="72"/>
                      <a:pt x="108" y="72"/>
                    </a:cubicBezTo>
                    <a:cubicBezTo>
                      <a:pt x="120" y="60"/>
                      <a:pt x="120" y="60"/>
                      <a:pt x="120" y="60"/>
                    </a:cubicBezTo>
                    <a:cubicBezTo>
                      <a:pt x="41" y="16"/>
                      <a:pt x="41" y="16"/>
                      <a:pt x="41" y="16"/>
                    </a:cubicBezTo>
                    <a:close/>
                    <a:moveTo>
                      <a:pt x="16" y="1"/>
                    </a:moveTo>
                    <a:cubicBezTo>
                      <a:pt x="14" y="0"/>
                      <a:pt x="12" y="0"/>
                      <a:pt x="10" y="1"/>
                    </a:cubicBezTo>
                    <a:cubicBezTo>
                      <a:pt x="7" y="1"/>
                      <a:pt x="5" y="2"/>
                      <a:pt x="3" y="4"/>
                    </a:cubicBezTo>
                    <a:cubicBezTo>
                      <a:pt x="1" y="6"/>
                      <a:pt x="0" y="8"/>
                      <a:pt x="1" y="10"/>
                    </a:cubicBezTo>
                    <a:cubicBezTo>
                      <a:pt x="1" y="12"/>
                      <a:pt x="2" y="14"/>
                      <a:pt x="4" y="15"/>
                    </a:cubicBezTo>
                    <a:cubicBezTo>
                      <a:pt x="5" y="15"/>
                      <a:pt x="5" y="16"/>
                      <a:pt x="6" y="16"/>
                    </a:cubicBezTo>
                    <a:cubicBezTo>
                      <a:pt x="8" y="16"/>
                      <a:pt x="10" y="17"/>
                      <a:pt x="12" y="16"/>
                    </a:cubicBezTo>
                    <a:cubicBezTo>
                      <a:pt x="15" y="16"/>
                      <a:pt x="17" y="15"/>
                      <a:pt x="19" y="13"/>
                    </a:cubicBezTo>
                    <a:cubicBezTo>
                      <a:pt x="21" y="11"/>
                      <a:pt x="22" y="9"/>
                      <a:pt x="21" y="7"/>
                    </a:cubicBezTo>
                    <a:cubicBezTo>
                      <a:pt x="21" y="5"/>
                      <a:pt x="20" y="3"/>
                      <a:pt x="18" y="2"/>
                    </a:cubicBezTo>
                    <a:cubicBezTo>
                      <a:pt x="17" y="2"/>
                      <a:pt x="17" y="1"/>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154"/>
              <p:cNvSpPr>
                <a:spLocks noEditPoints="1"/>
              </p:cNvSpPr>
              <p:nvPr/>
            </p:nvSpPr>
            <p:spPr bwMode="auto">
              <a:xfrm>
                <a:off x="3789" y="2096"/>
                <a:ext cx="233" cy="157"/>
              </a:xfrm>
              <a:custGeom>
                <a:avLst/>
                <a:gdLst>
                  <a:gd name="T0" fmla="*/ 61 w 98"/>
                  <a:gd name="T1" fmla="*/ 51 h 66"/>
                  <a:gd name="T2" fmla="*/ 35 w 98"/>
                  <a:gd name="T3" fmla="*/ 37 h 66"/>
                  <a:gd name="T4" fmla="*/ 20 w 98"/>
                  <a:gd name="T5" fmla="*/ 26 h 66"/>
                  <a:gd name="T6" fmla="*/ 20 w 98"/>
                  <a:gd name="T7" fmla="*/ 17 h 66"/>
                  <a:gd name="T8" fmla="*/ 33 w 98"/>
                  <a:gd name="T9" fmla="*/ 15 h 66"/>
                  <a:gd name="T10" fmla="*/ 37 w 98"/>
                  <a:gd name="T11" fmla="*/ 16 h 66"/>
                  <a:gd name="T12" fmla="*/ 61 w 98"/>
                  <a:gd name="T13" fmla="*/ 28 h 66"/>
                  <a:gd name="T14" fmla="*/ 78 w 98"/>
                  <a:gd name="T15" fmla="*/ 40 h 66"/>
                  <a:gd name="T16" fmla="*/ 78 w 98"/>
                  <a:gd name="T17" fmla="*/ 49 h 66"/>
                  <a:gd name="T18" fmla="*/ 66 w 98"/>
                  <a:gd name="T19" fmla="*/ 52 h 66"/>
                  <a:gd name="T20" fmla="*/ 61 w 98"/>
                  <a:gd name="T21" fmla="*/ 51 h 66"/>
                  <a:gd name="T22" fmla="*/ 52 w 98"/>
                  <a:gd name="T23" fmla="*/ 4 h 66"/>
                  <a:gd name="T24" fmla="*/ 32 w 98"/>
                  <a:gd name="T25" fmla="*/ 0 h 66"/>
                  <a:gd name="T26" fmla="*/ 8 w 98"/>
                  <a:gd name="T27" fmla="*/ 10 h 66"/>
                  <a:gd name="T28" fmla="*/ 8 w 98"/>
                  <a:gd name="T29" fmla="*/ 10 h 66"/>
                  <a:gd name="T30" fmla="*/ 1 w 98"/>
                  <a:gd name="T31" fmla="*/ 30 h 66"/>
                  <a:gd name="T32" fmla="*/ 29 w 98"/>
                  <a:gd name="T33" fmla="*/ 54 h 66"/>
                  <a:gd name="T34" fmla="*/ 45 w 98"/>
                  <a:gd name="T35" fmla="*/ 62 h 66"/>
                  <a:gd name="T36" fmla="*/ 64 w 98"/>
                  <a:gd name="T37" fmla="*/ 66 h 66"/>
                  <a:gd name="T38" fmla="*/ 90 w 98"/>
                  <a:gd name="T39" fmla="*/ 56 h 66"/>
                  <a:gd name="T40" fmla="*/ 96 w 98"/>
                  <a:gd name="T41" fmla="*/ 37 h 66"/>
                  <a:gd name="T42" fmla="*/ 71 w 98"/>
                  <a:gd name="T43" fmla="*/ 13 h 66"/>
                  <a:gd name="T44" fmla="*/ 52 w 98"/>
                  <a:gd name="T4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66">
                    <a:moveTo>
                      <a:pt x="61" y="51"/>
                    </a:moveTo>
                    <a:cubicBezTo>
                      <a:pt x="56" y="48"/>
                      <a:pt x="47" y="44"/>
                      <a:pt x="35" y="37"/>
                    </a:cubicBezTo>
                    <a:cubicBezTo>
                      <a:pt x="27" y="33"/>
                      <a:pt x="22" y="29"/>
                      <a:pt x="20" y="26"/>
                    </a:cubicBezTo>
                    <a:cubicBezTo>
                      <a:pt x="17" y="23"/>
                      <a:pt x="17" y="20"/>
                      <a:pt x="20" y="17"/>
                    </a:cubicBezTo>
                    <a:cubicBezTo>
                      <a:pt x="24" y="14"/>
                      <a:pt x="28" y="13"/>
                      <a:pt x="33" y="15"/>
                    </a:cubicBezTo>
                    <a:cubicBezTo>
                      <a:pt x="34" y="15"/>
                      <a:pt x="36" y="15"/>
                      <a:pt x="37" y="16"/>
                    </a:cubicBezTo>
                    <a:cubicBezTo>
                      <a:pt x="43" y="18"/>
                      <a:pt x="51" y="22"/>
                      <a:pt x="61" y="28"/>
                    </a:cubicBezTo>
                    <a:cubicBezTo>
                      <a:pt x="70" y="33"/>
                      <a:pt x="76" y="37"/>
                      <a:pt x="78" y="40"/>
                    </a:cubicBezTo>
                    <a:cubicBezTo>
                      <a:pt x="81" y="43"/>
                      <a:pt x="81" y="46"/>
                      <a:pt x="78" y="49"/>
                    </a:cubicBezTo>
                    <a:cubicBezTo>
                      <a:pt x="75" y="52"/>
                      <a:pt x="71" y="53"/>
                      <a:pt x="66" y="52"/>
                    </a:cubicBezTo>
                    <a:cubicBezTo>
                      <a:pt x="65" y="52"/>
                      <a:pt x="63" y="51"/>
                      <a:pt x="61" y="51"/>
                    </a:cubicBezTo>
                    <a:close/>
                    <a:moveTo>
                      <a:pt x="52" y="4"/>
                    </a:moveTo>
                    <a:cubicBezTo>
                      <a:pt x="44" y="1"/>
                      <a:pt x="37" y="0"/>
                      <a:pt x="32" y="0"/>
                    </a:cubicBezTo>
                    <a:cubicBezTo>
                      <a:pt x="22" y="1"/>
                      <a:pt x="14" y="4"/>
                      <a:pt x="8" y="10"/>
                    </a:cubicBezTo>
                    <a:cubicBezTo>
                      <a:pt x="8" y="10"/>
                      <a:pt x="8" y="10"/>
                      <a:pt x="8" y="10"/>
                    </a:cubicBezTo>
                    <a:cubicBezTo>
                      <a:pt x="2" y="16"/>
                      <a:pt x="0" y="23"/>
                      <a:pt x="1" y="30"/>
                    </a:cubicBezTo>
                    <a:cubicBezTo>
                      <a:pt x="3" y="37"/>
                      <a:pt x="12" y="45"/>
                      <a:pt x="29" y="54"/>
                    </a:cubicBezTo>
                    <a:cubicBezTo>
                      <a:pt x="34" y="57"/>
                      <a:pt x="40" y="60"/>
                      <a:pt x="45" y="62"/>
                    </a:cubicBezTo>
                    <a:cubicBezTo>
                      <a:pt x="52" y="64"/>
                      <a:pt x="58" y="66"/>
                      <a:pt x="64" y="66"/>
                    </a:cubicBezTo>
                    <a:cubicBezTo>
                      <a:pt x="74" y="66"/>
                      <a:pt x="83" y="63"/>
                      <a:pt x="90" y="56"/>
                    </a:cubicBezTo>
                    <a:cubicBezTo>
                      <a:pt x="96" y="50"/>
                      <a:pt x="98" y="44"/>
                      <a:pt x="96" y="37"/>
                    </a:cubicBezTo>
                    <a:cubicBezTo>
                      <a:pt x="94" y="30"/>
                      <a:pt x="86" y="22"/>
                      <a:pt x="71" y="13"/>
                    </a:cubicBezTo>
                    <a:cubicBezTo>
                      <a:pt x="64" y="9"/>
                      <a:pt x="57" y="6"/>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55"/>
              <p:cNvSpPr>
                <a:spLocks/>
              </p:cNvSpPr>
              <p:nvPr/>
            </p:nvSpPr>
            <p:spPr bwMode="auto">
              <a:xfrm>
                <a:off x="3896" y="1953"/>
                <a:ext cx="280" cy="190"/>
              </a:xfrm>
              <a:custGeom>
                <a:avLst/>
                <a:gdLst>
                  <a:gd name="T0" fmla="*/ 51 w 118"/>
                  <a:gd name="T1" fmla="*/ 4 h 80"/>
                  <a:gd name="T2" fmla="*/ 24 w 118"/>
                  <a:gd name="T3" fmla="*/ 10 h 80"/>
                  <a:gd name="T4" fmla="*/ 20 w 118"/>
                  <a:gd name="T5" fmla="*/ 27 h 80"/>
                  <a:gd name="T6" fmla="*/ 20 w 118"/>
                  <a:gd name="T7" fmla="*/ 28 h 80"/>
                  <a:gd name="T8" fmla="*/ 12 w 118"/>
                  <a:gd name="T9" fmla="*/ 23 h 80"/>
                  <a:gd name="T10" fmla="*/ 0 w 118"/>
                  <a:gd name="T11" fmla="*/ 36 h 80"/>
                  <a:gd name="T12" fmla="*/ 79 w 118"/>
                  <a:gd name="T13" fmla="*/ 80 h 80"/>
                  <a:gd name="T14" fmla="*/ 91 w 118"/>
                  <a:gd name="T15" fmla="*/ 68 h 80"/>
                  <a:gd name="T16" fmla="*/ 34 w 118"/>
                  <a:gd name="T17" fmla="*/ 36 h 80"/>
                  <a:gd name="T18" fmla="*/ 27 w 118"/>
                  <a:gd name="T19" fmla="*/ 29 h 80"/>
                  <a:gd name="T20" fmla="*/ 30 w 118"/>
                  <a:gd name="T21" fmla="*/ 22 h 80"/>
                  <a:gd name="T22" fmla="*/ 45 w 118"/>
                  <a:gd name="T23" fmla="*/ 19 h 80"/>
                  <a:gd name="T24" fmla="*/ 49 w 118"/>
                  <a:gd name="T25" fmla="*/ 21 h 80"/>
                  <a:gd name="T26" fmla="*/ 106 w 118"/>
                  <a:gd name="T27" fmla="*/ 53 h 80"/>
                  <a:gd name="T28" fmla="*/ 118 w 118"/>
                  <a:gd name="T29" fmla="*/ 41 h 80"/>
                  <a:gd name="T30" fmla="*/ 56 w 118"/>
                  <a:gd name="T31" fmla="*/ 7 h 80"/>
                  <a:gd name="T32" fmla="*/ 51 w 118"/>
                  <a:gd name="T33"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80">
                    <a:moveTo>
                      <a:pt x="51" y="4"/>
                    </a:moveTo>
                    <a:cubicBezTo>
                      <a:pt x="41" y="0"/>
                      <a:pt x="32" y="2"/>
                      <a:pt x="24" y="10"/>
                    </a:cubicBezTo>
                    <a:cubicBezTo>
                      <a:pt x="19" y="15"/>
                      <a:pt x="17" y="21"/>
                      <a:pt x="20" y="27"/>
                    </a:cubicBezTo>
                    <a:cubicBezTo>
                      <a:pt x="20" y="28"/>
                      <a:pt x="20" y="28"/>
                      <a:pt x="20" y="28"/>
                    </a:cubicBezTo>
                    <a:cubicBezTo>
                      <a:pt x="12" y="23"/>
                      <a:pt x="12" y="23"/>
                      <a:pt x="12" y="23"/>
                    </a:cubicBezTo>
                    <a:cubicBezTo>
                      <a:pt x="0" y="36"/>
                      <a:pt x="0" y="36"/>
                      <a:pt x="0" y="36"/>
                    </a:cubicBezTo>
                    <a:cubicBezTo>
                      <a:pt x="79" y="80"/>
                      <a:pt x="79" y="80"/>
                      <a:pt x="79" y="80"/>
                    </a:cubicBezTo>
                    <a:cubicBezTo>
                      <a:pt x="91" y="68"/>
                      <a:pt x="91" y="68"/>
                      <a:pt x="91" y="68"/>
                    </a:cubicBezTo>
                    <a:cubicBezTo>
                      <a:pt x="34" y="36"/>
                      <a:pt x="34" y="36"/>
                      <a:pt x="34" y="36"/>
                    </a:cubicBezTo>
                    <a:cubicBezTo>
                      <a:pt x="30" y="34"/>
                      <a:pt x="28" y="32"/>
                      <a:pt x="27" y="29"/>
                    </a:cubicBezTo>
                    <a:cubicBezTo>
                      <a:pt x="26" y="27"/>
                      <a:pt x="27" y="24"/>
                      <a:pt x="30" y="22"/>
                    </a:cubicBezTo>
                    <a:cubicBezTo>
                      <a:pt x="34" y="18"/>
                      <a:pt x="39" y="17"/>
                      <a:pt x="45" y="19"/>
                    </a:cubicBezTo>
                    <a:cubicBezTo>
                      <a:pt x="46" y="20"/>
                      <a:pt x="47" y="20"/>
                      <a:pt x="49" y="21"/>
                    </a:cubicBezTo>
                    <a:cubicBezTo>
                      <a:pt x="106" y="53"/>
                      <a:pt x="106" y="53"/>
                      <a:pt x="106" y="53"/>
                    </a:cubicBezTo>
                    <a:cubicBezTo>
                      <a:pt x="118" y="41"/>
                      <a:pt x="118" y="41"/>
                      <a:pt x="118" y="41"/>
                    </a:cubicBezTo>
                    <a:cubicBezTo>
                      <a:pt x="56" y="7"/>
                      <a:pt x="56" y="7"/>
                      <a:pt x="56" y="7"/>
                    </a:cubicBezTo>
                    <a:cubicBezTo>
                      <a:pt x="55" y="6"/>
                      <a:pt x="53" y="5"/>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44" name="Freeform 156"/>
              <p:cNvSpPr>
                <a:spLocks noEditPoints="1"/>
              </p:cNvSpPr>
              <p:nvPr/>
            </p:nvSpPr>
            <p:spPr bwMode="auto">
              <a:xfrm>
                <a:off x="3986" y="1623"/>
                <a:ext cx="442" cy="311"/>
              </a:xfrm>
              <a:custGeom>
                <a:avLst/>
                <a:gdLst>
                  <a:gd name="T0" fmla="*/ 140 w 186"/>
                  <a:gd name="T1" fmla="*/ 97 h 131"/>
                  <a:gd name="T2" fmla="*/ 41 w 186"/>
                  <a:gd name="T3" fmla="*/ 41 h 131"/>
                  <a:gd name="T4" fmla="*/ 44 w 186"/>
                  <a:gd name="T5" fmla="*/ 38 h 131"/>
                  <a:gd name="T6" fmla="*/ 62 w 186"/>
                  <a:gd name="T7" fmla="*/ 30 h 131"/>
                  <a:gd name="T8" fmla="*/ 64 w 186"/>
                  <a:gd name="T9" fmla="*/ 31 h 131"/>
                  <a:gd name="T10" fmla="*/ 146 w 186"/>
                  <a:gd name="T11" fmla="*/ 77 h 131"/>
                  <a:gd name="T12" fmla="*/ 143 w 186"/>
                  <a:gd name="T13" fmla="*/ 93 h 131"/>
                  <a:gd name="T14" fmla="*/ 140 w 186"/>
                  <a:gd name="T15" fmla="*/ 97 h 131"/>
                  <a:gd name="T16" fmla="*/ 90 w 186"/>
                  <a:gd name="T17" fmla="*/ 7 h 131"/>
                  <a:gd name="T18" fmla="*/ 32 w 186"/>
                  <a:gd name="T19" fmla="*/ 26 h 131"/>
                  <a:gd name="T20" fmla="*/ 0 w 186"/>
                  <a:gd name="T21" fmla="*/ 58 h 131"/>
                  <a:gd name="T22" fmla="*/ 130 w 186"/>
                  <a:gd name="T23" fmla="*/ 131 h 131"/>
                  <a:gd name="T24" fmla="*/ 162 w 186"/>
                  <a:gd name="T25" fmla="*/ 99 h 131"/>
                  <a:gd name="T26" fmla="*/ 165 w 186"/>
                  <a:gd name="T27" fmla="*/ 49 h 131"/>
                  <a:gd name="T28" fmla="*/ 97 w 186"/>
                  <a:gd name="T29" fmla="*/ 10 h 131"/>
                  <a:gd name="T30" fmla="*/ 90 w 186"/>
                  <a:gd name="T31" fmla="*/ 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131">
                    <a:moveTo>
                      <a:pt x="140" y="97"/>
                    </a:moveTo>
                    <a:cubicBezTo>
                      <a:pt x="41" y="41"/>
                      <a:pt x="41" y="41"/>
                      <a:pt x="41" y="41"/>
                    </a:cubicBezTo>
                    <a:cubicBezTo>
                      <a:pt x="44" y="38"/>
                      <a:pt x="44" y="38"/>
                      <a:pt x="44" y="38"/>
                    </a:cubicBezTo>
                    <a:cubicBezTo>
                      <a:pt x="51" y="31"/>
                      <a:pt x="57" y="28"/>
                      <a:pt x="62" y="30"/>
                    </a:cubicBezTo>
                    <a:cubicBezTo>
                      <a:pt x="63" y="31"/>
                      <a:pt x="63" y="31"/>
                      <a:pt x="64" y="31"/>
                    </a:cubicBezTo>
                    <a:cubicBezTo>
                      <a:pt x="146" y="77"/>
                      <a:pt x="146" y="77"/>
                      <a:pt x="146" y="77"/>
                    </a:cubicBezTo>
                    <a:cubicBezTo>
                      <a:pt x="152" y="80"/>
                      <a:pt x="151" y="86"/>
                      <a:pt x="143" y="93"/>
                    </a:cubicBezTo>
                    <a:cubicBezTo>
                      <a:pt x="140" y="97"/>
                      <a:pt x="140" y="97"/>
                      <a:pt x="140" y="97"/>
                    </a:cubicBezTo>
                    <a:close/>
                    <a:moveTo>
                      <a:pt x="90" y="7"/>
                    </a:moveTo>
                    <a:cubicBezTo>
                      <a:pt x="71" y="0"/>
                      <a:pt x="52" y="6"/>
                      <a:pt x="32" y="26"/>
                    </a:cubicBezTo>
                    <a:cubicBezTo>
                      <a:pt x="0" y="58"/>
                      <a:pt x="0" y="58"/>
                      <a:pt x="0" y="58"/>
                    </a:cubicBezTo>
                    <a:cubicBezTo>
                      <a:pt x="130" y="131"/>
                      <a:pt x="130" y="131"/>
                      <a:pt x="130" y="131"/>
                    </a:cubicBezTo>
                    <a:cubicBezTo>
                      <a:pt x="162" y="99"/>
                      <a:pt x="162" y="99"/>
                      <a:pt x="162" y="99"/>
                    </a:cubicBezTo>
                    <a:cubicBezTo>
                      <a:pt x="184" y="77"/>
                      <a:pt x="186" y="60"/>
                      <a:pt x="165" y="49"/>
                    </a:cubicBezTo>
                    <a:cubicBezTo>
                      <a:pt x="97" y="10"/>
                      <a:pt x="97" y="10"/>
                      <a:pt x="97" y="10"/>
                    </a:cubicBezTo>
                    <a:cubicBezTo>
                      <a:pt x="94" y="9"/>
                      <a:pt x="92" y="8"/>
                      <a:pt x="9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149" name="组合 2148"/>
            <p:cNvGrpSpPr/>
            <p:nvPr/>
          </p:nvGrpSpPr>
          <p:grpSpPr>
            <a:xfrm>
              <a:off x="3742944" y="3954141"/>
              <a:ext cx="2108925" cy="621540"/>
              <a:chOff x="3613347" y="4122907"/>
              <a:chExt cx="2108925" cy="621540"/>
            </a:xfrm>
            <a:scene3d>
              <a:camera prst="orthographicFront">
                <a:rot lat="21320662" lon="549530" rev="1526880"/>
              </a:camera>
              <a:lightRig rig="threePt" dir="t"/>
            </a:scene3d>
          </p:grpSpPr>
          <p:sp>
            <p:nvSpPr>
              <p:cNvPr id="165" name="文本框 164"/>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66" name="文本框 165"/>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68" name="组合 167"/>
            <p:cNvGrpSpPr/>
            <p:nvPr/>
          </p:nvGrpSpPr>
          <p:grpSpPr>
            <a:xfrm>
              <a:off x="4049349" y="4531715"/>
              <a:ext cx="2108925" cy="621540"/>
              <a:chOff x="3613347" y="4122907"/>
              <a:chExt cx="2108925" cy="621540"/>
            </a:xfrm>
            <a:scene3d>
              <a:camera prst="orthographicFront">
                <a:rot lat="221802" lon="20704912" rev="1772632"/>
              </a:camera>
              <a:lightRig rig="threePt" dir="t"/>
            </a:scene3d>
          </p:grpSpPr>
          <p:sp>
            <p:nvSpPr>
              <p:cNvPr id="169" name="文本框 168"/>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0" name="文本框 169"/>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71" name="组合 170"/>
            <p:cNvGrpSpPr/>
            <p:nvPr/>
          </p:nvGrpSpPr>
          <p:grpSpPr>
            <a:xfrm>
              <a:off x="4466863" y="5132808"/>
              <a:ext cx="2108925" cy="621540"/>
              <a:chOff x="3613347" y="4122907"/>
              <a:chExt cx="2108925" cy="621540"/>
            </a:xfrm>
            <a:scene3d>
              <a:camera prst="orthographicFront">
                <a:rot lat="20567692" lon="425588" rev="1888110"/>
              </a:camera>
              <a:lightRig rig="threePt" dir="t"/>
            </a:scene3d>
          </p:grpSpPr>
          <p:sp>
            <p:nvSpPr>
              <p:cNvPr id="172" name="文本框 171"/>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3" name="文本框 172"/>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74" name="组合 173"/>
            <p:cNvGrpSpPr/>
            <p:nvPr/>
          </p:nvGrpSpPr>
          <p:grpSpPr>
            <a:xfrm>
              <a:off x="5376193" y="5374803"/>
              <a:ext cx="2108925" cy="621540"/>
              <a:chOff x="3613347" y="4122907"/>
              <a:chExt cx="2108925" cy="621540"/>
            </a:xfrm>
            <a:scene3d>
              <a:camera prst="orthographicFront">
                <a:rot lat="20121942" lon="945277" rev="2090180"/>
              </a:camera>
              <a:lightRig rig="threePt" dir="t"/>
            </a:scene3d>
          </p:grpSpPr>
          <p:sp>
            <p:nvSpPr>
              <p:cNvPr id="175" name="文本框 174"/>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6" name="文本框 175"/>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grpSp>
        <p:nvGrpSpPr>
          <p:cNvPr id="178" name="组合 177"/>
          <p:cNvGrpSpPr/>
          <p:nvPr/>
        </p:nvGrpSpPr>
        <p:grpSpPr>
          <a:xfrm>
            <a:off x="1664909" y="1931472"/>
            <a:ext cx="4459510" cy="1953951"/>
            <a:chOff x="6860708" y="2537593"/>
            <a:chExt cx="4459510" cy="1953951"/>
          </a:xfrm>
        </p:grpSpPr>
        <p:sp>
          <p:nvSpPr>
            <p:cNvPr id="179" name="文本框 178"/>
            <p:cNvSpPr txBox="1"/>
            <p:nvPr/>
          </p:nvSpPr>
          <p:spPr>
            <a:xfrm>
              <a:off x="6870214" y="2537593"/>
              <a:ext cx="4450004" cy="584775"/>
            </a:xfrm>
            <a:prstGeom prst="rect">
              <a:avLst/>
            </a:prstGeom>
            <a:noFill/>
          </p:spPr>
          <p:txBody>
            <a:bodyPr wrap="square" rtlCol="0">
              <a:spAutoFit/>
            </a:bodyPr>
            <a:lstStyle/>
            <a:p>
              <a:r>
                <a:rPr lang="zh-CN" altLang="en-US" sz="3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cxnSp>
          <p:nvCxnSpPr>
            <p:cNvPr id="180" name="直接连接符 179"/>
            <p:cNvCxnSpPr/>
            <p:nvPr/>
          </p:nvCxnSpPr>
          <p:spPr>
            <a:xfrm>
              <a:off x="6958314" y="3067677"/>
              <a:ext cx="242952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6860708" y="3168105"/>
              <a:ext cx="3234304" cy="1323439"/>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a:t>
              </a:r>
            </a:p>
            <a:p>
              <a:pPr marL="285750" indent="-285750" algn="just">
                <a:buClr>
                  <a:prstClr val="black">
                    <a:lumMod val="50000"/>
                    <a:lumOff val="50000"/>
                  </a:prstClr>
                </a:buClr>
                <a:buFont typeface="Wingdings" panose="05000000000000000000" pitchFamily="2" charset="2"/>
                <a:buChar char="l"/>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清晰、美观、创意</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algn="just">
                <a:buClr>
                  <a:prstClr val="black">
                    <a:lumMod val="50000"/>
                    <a:lumOff val="50000"/>
                  </a:prstClr>
                </a:buClr>
                <a:buFont typeface="Wingdings" panose="05000000000000000000" pitchFamily="2" charset="2"/>
                <a:buChar char="l"/>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有效、超值、保密</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2151" name="任意多边形 2150"/>
          <p:cNvSpPr/>
          <p:nvPr/>
        </p:nvSpPr>
        <p:spPr>
          <a:xfrm>
            <a:off x="5673919" y="1600759"/>
            <a:ext cx="3709584" cy="2336370"/>
          </a:xfrm>
          <a:custGeom>
            <a:avLst/>
            <a:gdLst>
              <a:gd name="connsiteX0" fmla="*/ 3409627 w 3409627"/>
              <a:gd name="connsiteY0" fmla="*/ 2107770 h 2107770"/>
              <a:gd name="connsiteX1" fmla="*/ 278970 w 3409627"/>
              <a:gd name="connsiteY1" fmla="*/ 821410 h 2107770"/>
              <a:gd name="connsiteX2" fmla="*/ 0 w 3409627"/>
              <a:gd name="connsiteY2" fmla="*/ 0 h 2107770"/>
              <a:gd name="connsiteX3" fmla="*/ 3347634 w 3409627"/>
              <a:gd name="connsiteY3" fmla="*/ 1255363 h 2107770"/>
              <a:gd name="connsiteX4" fmla="*/ 3409627 w 3409627"/>
              <a:gd name="connsiteY4" fmla="*/ 2107770 h 2107770"/>
              <a:gd name="connsiteX0" fmla="*/ 3409627 w 3409627"/>
              <a:gd name="connsiteY0" fmla="*/ 2107770 h 2107770"/>
              <a:gd name="connsiteX1" fmla="*/ 278970 w 3409627"/>
              <a:gd name="connsiteY1" fmla="*/ 821410 h 2107770"/>
              <a:gd name="connsiteX2" fmla="*/ 0 w 3409627"/>
              <a:gd name="connsiteY2" fmla="*/ 0 h 2107770"/>
              <a:gd name="connsiteX3" fmla="*/ 3347634 w 3409627"/>
              <a:gd name="connsiteY3" fmla="*/ 1255363 h 2107770"/>
              <a:gd name="connsiteX4" fmla="*/ 3409627 w 3409627"/>
              <a:gd name="connsiteY4" fmla="*/ 2107770 h 2107770"/>
              <a:gd name="connsiteX0" fmla="*/ 3371527 w 3371527"/>
              <a:gd name="connsiteY0" fmla="*/ 2126820 h 2126820"/>
              <a:gd name="connsiteX1" fmla="*/ 240870 w 3371527"/>
              <a:gd name="connsiteY1" fmla="*/ 84046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20220 w 3371527"/>
              <a:gd name="connsiteY1" fmla="*/ 66266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77370 w 3371527"/>
              <a:gd name="connsiteY1" fmla="*/ 7325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77370 w 3371527"/>
              <a:gd name="connsiteY1" fmla="*/ 7325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550834"/>
              <a:gd name="connsiteY0" fmla="*/ 2126820 h 2126820"/>
              <a:gd name="connsiteX1" fmla="*/ 431370 w 3550834"/>
              <a:gd name="connsiteY1" fmla="*/ 910310 h 2126820"/>
              <a:gd name="connsiteX2" fmla="*/ 0 w 3550834"/>
              <a:gd name="connsiteY2" fmla="*/ 0 h 2126820"/>
              <a:gd name="connsiteX3" fmla="*/ 3550834 w 3550834"/>
              <a:gd name="connsiteY3" fmla="*/ 1376013 h 2126820"/>
              <a:gd name="connsiteX4" fmla="*/ 3371527 w 3550834"/>
              <a:gd name="connsiteY4" fmla="*/ 2126820 h 2126820"/>
              <a:gd name="connsiteX0" fmla="*/ 3562027 w 3562027"/>
              <a:gd name="connsiteY0" fmla="*/ 2203020 h 2203020"/>
              <a:gd name="connsiteX1" fmla="*/ 431370 w 3562027"/>
              <a:gd name="connsiteY1" fmla="*/ 910310 h 2203020"/>
              <a:gd name="connsiteX2" fmla="*/ 0 w 3562027"/>
              <a:gd name="connsiteY2" fmla="*/ 0 h 2203020"/>
              <a:gd name="connsiteX3" fmla="*/ 3550834 w 3562027"/>
              <a:gd name="connsiteY3" fmla="*/ 1376013 h 2203020"/>
              <a:gd name="connsiteX4" fmla="*/ 3562027 w 3562027"/>
              <a:gd name="connsiteY4" fmla="*/ 2203020 h 2203020"/>
              <a:gd name="connsiteX0" fmla="*/ 3593777 w 3593777"/>
              <a:gd name="connsiteY0" fmla="*/ 2291920 h 2291920"/>
              <a:gd name="connsiteX1" fmla="*/ 463120 w 3593777"/>
              <a:gd name="connsiteY1" fmla="*/ 999210 h 2291920"/>
              <a:gd name="connsiteX2" fmla="*/ 0 w 3593777"/>
              <a:gd name="connsiteY2" fmla="*/ 0 h 2291920"/>
              <a:gd name="connsiteX3" fmla="*/ 3582584 w 3593777"/>
              <a:gd name="connsiteY3" fmla="*/ 1464913 h 2291920"/>
              <a:gd name="connsiteX4" fmla="*/ 3593777 w 3593777"/>
              <a:gd name="connsiteY4" fmla="*/ 2291920 h 2291920"/>
              <a:gd name="connsiteX0" fmla="*/ 3593777 w 3593777"/>
              <a:gd name="connsiteY0" fmla="*/ 2291920 h 2291920"/>
              <a:gd name="connsiteX1" fmla="*/ 393270 w 3593777"/>
              <a:gd name="connsiteY1" fmla="*/ 973810 h 2291920"/>
              <a:gd name="connsiteX2" fmla="*/ 0 w 3593777"/>
              <a:gd name="connsiteY2" fmla="*/ 0 h 2291920"/>
              <a:gd name="connsiteX3" fmla="*/ 3582584 w 3593777"/>
              <a:gd name="connsiteY3" fmla="*/ 1464913 h 2291920"/>
              <a:gd name="connsiteX4" fmla="*/ 3593777 w 3593777"/>
              <a:gd name="connsiteY4" fmla="*/ 2291920 h 2291920"/>
              <a:gd name="connsiteX0" fmla="*/ 3593777 w 3593777"/>
              <a:gd name="connsiteY0" fmla="*/ 2291920 h 2291920"/>
              <a:gd name="connsiteX1" fmla="*/ 310720 w 3593777"/>
              <a:gd name="connsiteY1" fmla="*/ 935710 h 2291920"/>
              <a:gd name="connsiteX2" fmla="*/ 0 w 3593777"/>
              <a:gd name="connsiteY2" fmla="*/ 0 h 2291920"/>
              <a:gd name="connsiteX3" fmla="*/ 3582584 w 3593777"/>
              <a:gd name="connsiteY3" fmla="*/ 1464913 h 2291920"/>
              <a:gd name="connsiteX4" fmla="*/ 3593777 w 3593777"/>
              <a:gd name="connsiteY4" fmla="*/ 2291920 h 2291920"/>
              <a:gd name="connsiteX0" fmla="*/ 3631877 w 3631877"/>
              <a:gd name="connsiteY0" fmla="*/ 2380820 h 2380820"/>
              <a:gd name="connsiteX1" fmla="*/ 348820 w 3631877"/>
              <a:gd name="connsiteY1" fmla="*/ 1024610 h 2380820"/>
              <a:gd name="connsiteX2" fmla="*/ 0 w 3631877"/>
              <a:gd name="connsiteY2" fmla="*/ 0 h 2380820"/>
              <a:gd name="connsiteX3" fmla="*/ 3620684 w 3631877"/>
              <a:gd name="connsiteY3" fmla="*/ 15538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47126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555677 w 3627034"/>
              <a:gd name="connsiteY0" fmla="*/ 2355420 h 2355420"/>
              <a:gd name="connsiteX1" fmla="*/ 348820 w 3627034"/>
              <a:gd name="connsiteY1" fmla="*/ 1024610 h 2355420"/>
              <a:gd name="connsiteX2" fmla="*/ 0 w 3627034"/>
              <a:gd name="connsiteY2" fmla="*/ 0 h 2355420"/>
              <a:gd name="connsiteX3" fmla="*/ 3627034 w 3627034"/>
              <a:gd name="connsiteY3" fmla="*/ 1515713 h 2355420"/>
              <a:gd name="connsiteX4" fmla="*/ 3555677 w 3627034"/>
              <a:gd name="connsiteY4" fmla="*/ 2355420 h 2355420"/>
              <a:gd name="connsiteX0" fmla="*/ 3555677 w 3627034"/>
              <a:gd name="connsiteY0" fmla="*/ 2355420 h 2355420"/>
              <a:gd name="connsiteX1" fmla="*/ 348820 w 3627034"/>
              <a:gd name="connsiteY1" fmla="*/ 1024610 h 2355420"/>
              <a:gd name="connsiteX2" fmla="*/ 0 w 3627034"/>
              <a:gd name="connsiteY2" fmla="*/ 0 h 2355420"/>
              <a:gd name="connsiteX3" fmla="*/ 3627034 w 3627034"/>
              <a:gd name="connsiteY3" fmla="*/ 1515713 h 2355420"/>
              <a:gd name="connsiteX4" fmla="*/ 3555677 w 3627034"/>
              <a:gd name="connsiteY4" fmla="*/ 2355420 h 2355420"/>
              <a:gd name="connsiteX0" fmla="*/ 3638227 w 3709584"/>
              <a:gd name="connsiteY0" fmla="*/ 2387170 h 2387170"/>
              <a:gd name="connsiteX1" fmla="*/ 431370 w 3709584"/>
              <a:gd name="connsiteY1" fmla="*/ 1056360 h 2387170"/>
              <a:gd name="connsiteX2" fmla="*/ 0 w 3709584"/>
              <a:gd name="connsiteY2" fmla="*/ 0 h 2387170"/>
              <a:gd name="connsiteX3" fmla="*/ 3709584 w 3709584"/>
              <a:gd name="connsiteY3" fmla="*/ 1547463 h 2387170"/>
              <a:gd name="connsiteX4" fmla="*/ 3638227 w 3709584"/>
              <a:gd name="connsiteY4" fmla="*/ 2387170 h 2387170"/>
              <a:gd name="connsiteX0" fmla="*/ 3638227 w 3709584"/>
              <a:gd name="connsiteY0" fmla="*/ 2387170 h 2387170"/>
              <a:gd name="connsiteX1" fmla="*/ 272620 w 3709584"/>
              <a:gd name="connsiteY1" fmla="*/ 980160 h 2387170"/>
              <a:gd name="connsiteX2" fmla="*/ 0 w 3709584"/>
              <a:gd name="connsiteY2" fmla="*/ 0 h 2387170"/>
              <a:gd name="connsiteX3" fmla="*/ 3709584 w 3709584"/>
              <a:gd name="connsiteY3" fmla="*/ 1547463 h 2387170"/>
              <a:gd name="connsiteX4" fmla="*/ 3638227 w 3709584"/>
              <a:gd name="connsiteY4" fmla="*/ 2387170 h 2387170"/>
              <a:gd name="connsiteX0" fmla="*/ 3657277 w 3709584"/>
              <a:gd name="connsiteY0" fmla="*/ 2336370 h 2336370"/>
              <a:gd name="connsiteX1" fmla="*/ 272620 w 3709584"/>
              <a:gd name="connsiteY1" fmla="*/ 980160 h 2336370"/>
              <a:gd name="connsiteX2" fmla="*/ 0 w 3709584"/>
              <a:gd name="connsiteY2" fmla="*/ 0 h 2336370"/>
              <a:gd name="connsiteX3" fmla="*/ 3709584 w 3709584"/>
              <a:gd name="connsiteY3" fmla="*/ 1547463 h 2336370"/>
              <a:gd name="connsiteX4" fmla="*/ 3657277 w 3709584"/>
              <a:gd name="connsiteY4" fmla="*/ 2336370 h 233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584" h="2336370">
                <a:moveTo>
                  <a:pt x="3657277" y="2336370"/>
                </a:moveTo>
                <a:lnTo>
                  <a:pt x="272620" y="980160"/>
                </a:lnTo>
                <a:cubicBezTo>
                  <a:pt x="-68020" y="693657"/>
                  <a:pt x="29490" y="553203"/>
                  <a:pt x="0" y="0"/>
                </a:cubicBezTo>
                <a:lnTo>
                  <a:pt x="3709584" y="1547463"/>
                </a:lnTo>
                <a:cubicBezTo>
                  <a:pt x="3493182" y="1994582"/>
                  <a:pt x="3524429" y="2098801"/>
                  <a:pt x="3657277" y="2336370"/>
                </a:cubicBezTo>
                <a:close/>
              </a:path>
            </a:pathLst>
          </a:custGeom>
          <a:gradFill>
            <a:gsLst>
              <a:gs pos="42000">
                <a:srgbClr val="FFFFFF">
                  <a:alpha val="4000"/>
                </a:srgbClr>
              </a:gs>
              <a:gs pos="76000">
                <a:srgbClr val="FFFFFF">
                  <a:alpha val="96000"/>
                </a:srgbClr>
              </a:gs>
              <a:gs pos="100000">
                <a:schemeClr val="bg1">
                  <a:alpha val="58000"/>
                </a:schemeClr>
              </a:gs>
              <a:gs pos="0">
                <a:schemeClr val="bg1">
                  <a:alpha val="0"/>
                </a:schemeClr>
              </a:gs>
            </a:gsLst>
            <a:lin ang="6600000" scaled="0"/>
          </a:gra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73" name="椭圆 145">
            <a:extLst>
              <a:ext uri="{FF2B5EF4-FFF2-40B4-BE49-F238E27FC236}">
                <a16:creationId xmlns:a16="http://schemas.microsoft.com/office/drawing/2014/main" id="{5C897099-D993-4406-BFB3-2501D1E9A790}"/>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4" name="矩形 73">
            <a:extLst>
              <a:ext uri="{FF2B5EF4-FFF2-40B4-BE49-F238E27FC236}">
                <a16:creationId xmlns:a16="http://schemas.microsoft.com/office/drawing/2014/main" id="{600877C9-18C7-4E89-8A9D-B3538C3ABCA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84204605"/>
      </p:ext>
    </p:extLst>
  </p:cSld>
  <p:clrMapOvr>
    <a:masterClrMapping/>
  </p:clrMapOvr>
  <p:transition spd="slow" advTm="3000">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126"/>
          <p:cNvGrpSpPr/>
          <p:nvPr/>
        </p:nvGrpSpPr>
        <p:grpSpPr>
          <a:xfrm flipH="1">
            <a:off x="7295271" y="1046347"/>
            <a:ext cx="1840899" cy="1843259"/>
            <a:chOff x="661303" y="454074"/>
            <a:chExt cx="2476499" cy="2479675"/>
          </a:xfrm>
        </p:grpSpPr>
        <p:sp>
          <p:nvSpPr>
            <p:cNvPr id="128"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headEnd/>
              <a:tailEnd/>
            </a:ln>
            <a:effectLst>
              <a:innerShdw blurRad="101600" dist="50800" dir="189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127" name="组合 3126"/>
          <p:cNvGrpSpPr/>
          <p:nvPr/>
        </p:nvGrpSpPr>
        <p:grpSpPr>
          <a:xfrm>
            <a:off x="3055830" y="1046347"/>
            <a:ext cx="1840899" cy="1843259"/>
            <a:chOff x="661303" y="454074"/>
            <a:chExt cx="2476499" cy="2479675"/>
          </a:xfrm>
        </p:grpSpPr>
        <p:sp>
          <p:nvSpPr>
            <p:cNvPr id="3122"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26"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FFB850"/>
            </a:solidFill>
            <a:ln w="25400">
              <a:gradFill flip="none" rotWithShape="1">
                <a:gsLst>
                  <a:gs pos="0">
                    <a:schemeClr val="bg1">
                      <a:lumMod val="65000"/>
                    </a:schemeClr>
                  </a:gs>
                  <a:gs pos="100000">
                    <a:schemeClr val="bg1"/>
                  </a:gs>
                </a:gsLst>
                <a:lin ang="2700000" scaled="1"/>
                <a:tileRect/>
              </a:gradFill>
              <a:round/>
              <a:headEnd/>
              <a:tailEnd/>
            </a:ln>
            <a:effectLst>
              <a:innerShdw blurRad="114300" dist="508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3" name="Freeform 48"/>
          <p:cNvSpPr>
            <a:spLocks noEditPoints="1"/>
          </p:cNvSpPr>
          <p:nvPr/>
        </p:nvSpPr>
        <p:spPr bwMode="auto">
          <a:xfrm>
            <a:off x="5697219" y="1256967"/>
            <a:ext cx="875607" cy="9523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86" name="组合 85"/>
          <p:cNvGrpSpPr/>
          <p:nvPr/>
        </p:nvGrpSpPr>
        <p:grpSpPr>
          <a:xfrm>
            <a:off x="4004316" y="1973766"/>
            <a:ext cx="4261412" cy="4416643"/>
            <a:chOff x="3302629" y="735900"/>
            <a:chExt cx="5732734" cy="5941562"/>
          </a:xfrm>
        </p:grpSpPr>
        <p:sp>
          <p:nvSpPr>
            <p:cNvPr id="89" name="弦形 88"/>
            <p:cNvSpPr/>
            <p:nvPr/>
          </p:nvSpPr>
          <p:spPr>
            <a:xfrm rot="2525344" flipH="1">
              <a:off x="4346167" y="3082040"/>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弦形 87"/>
            <p:cNvSpPr/>
            <p:nvPr/>
          </p:nvSpPr>
          <p:spPr>
            <a:xfrm rot="16976604" flipH="1">
              <a:off x="5451967" y="1049275"/>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弦形 86"/>
            <p:cNvSpPr/>
            <p:nvPr/>
          </p:nvSpPr>
          <p:spPr>
            <a:xfrm rot="4623396">
              <a:off x="3314655" y="1086714"/>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56" name="组合 55"/>
            <p:cNvGrpSpPr/>
            <p:nvPr/>
          </p:nvGrpSpPr>
          <p:grpSpPr>
            <a:xfrm rot="7260000" flipH="1">
              <a:off x="5471647" y="4895962"/>
              <a:ext cx="1289050" cy="1952626"/>
              <a:chOff x="2820709" y="1379509"/>
              <a:chExt cx="1289050" cy="1952626"/>
            </a:xfrm>
          </p:grpSpPr>
          <p:sp>
            <p:nvSpPr>
              <p:cNvPr id="57"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3" name="组合 52"/>
            <p:cNvGrpSpPr/>
            <p:nvPr/>
          </p:nvGrpSpPr>
          <p:grpSpPr>
            <a:xfrm flipH="1">
              <a:off x="7509779" y="1389035"/>
              <a:ext cx="1289050" cy="1952626"/>
              <a:chOff x="2820709" y="1379509"/>
              <a:chExt cx="1289050" cy="1952626"/>
            </a:xfrm>
          </p:grpSpPr>
          <p:sp>
            <p:nvSpPr>
              <p:cNvPr id="54"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组合 51"/>
            <p:cNvGrpSpPr/>
            <p:nvPr/>
          </p:nvGrpSpPr>
          <p:grpSpPr>
            <a:xfrm>
              <a:off x="3478428" y="1379509"/>
              <a:ext cx="1289050" cy="1952626"/>
              <a:chOff x="2820709" y="1379509"/>
              <a:chExt cx="1289050" cy="1952626"/>
            </a:xfrm>
          </p:grpSpPr>
          <p:sp>
            <p:nvSpPr>
              <p:cNvPr id="50"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 name="Group 4"/>
            <p:cNvGrpSpPr>
              <a:grpSpLocks noChangeAspect="1"/>
            </p:cNvGrpSpPr>
            <p:nvPr/>
          </p:nvGrpSpPr>
          <p:grpSpPr bwMode="auto">
            <a:xfrm>
              <a:off x="3406468" y="932993"/>
              <a:ext cx="5454650" cy="4897438"/>
              <a:chOff x="2121" y="617"/>
              <a:chExt cx="3436" cy="3085"/>
            </a:xfrm>
            <a:gradFill>
              <a:gsLst>
                <a:gs pos="100000">
                  <a:srgbClr val="FDFDFD"/>
                </a:gs>
                <a:gs pos="0">
                  <a:schemeClr val="bg1">
                    <a:lumMod val="75000"/>
                  </a:schemeClr>
                </a:gs>
              </a:gsLst>
              <a:lin ang="2700000" scaled="1"/>
            </a:gradFill>
            <a:effectLst>
              <a:outerShdw blurRad="254000" dist="101600" dir="2700000" algn="tl" rotWithShape="0">
                <a:prstClr val="black">
                  <a:alpha val="40000"/>
                </a:prstClr>
              </a:outerShdw>
            </a:effectLst>
          </p:grpSpPr>
          <p:sp>
            <p:nvSpPr>
              <p:cNvPr id="13" name="Freeform 5"/>
              <p:cNvSpPr>
                <a:spLocks/>
              </p:cNvSpPr>
              <p:nvPr/>
            </p:nvSpPr>
            <p:spPr bwMode="auto">
              <a:xfrm>
                <a:off x="2128" y="622"/>
                <a:ext cx="3419" cy="3076"/>
              </a:xfrm>
              <a:custGeom>
                <a:avLst/>
                <a:gdLst>
                  <a:gd name="T0" fmla="*/ 9 w 1444"/>
                  <a:gd name="T1" fmla="*/ 761 h 1299"/>
                  <a:gd name="T2" fmla="*/ 369 w 1444"/>
                  <a:gd name="T3" fmla="*/ 1121 h 1299"/>
                  <a:gd name="T4" fmla="*/ 322 w 1444"/>
                  <a:gd name="T5" fmla="*/ 1299 h 1299"/>
                  <a:gd name="T6" fmla="*/ 1116 w 1444"/>
                  <a:gd name="T7" fmla="*/ 1299 h 1299"/>
                  <a:gd name="T8" fmla="*/ 1069 w 1444"/>
                  <a:gd name="T9" fmla="*/ 1121 h 1299"/>
                  <a:gd name="T10" fmla="*/ 1430 w 1444"/>
                  <a:gd name="T11" fmla="*/ 761 h 1299"/>
                  <a:gd name="T12" fmla="*/ 1444 w 1444"/>
                  <a:gd name="T13" fmla="*/ 761 h 1299"/>
                  <a:gd name="T14" fmla="*/ 1149 w 1444"/>
                  <a:gd name="T15" fmla="*/ 248 h 1299"/>
                  <a:gd name="T16" fmla="*/ 725 w 1444"/>
                  <a:gd name="T17" fmla="*/ 0 h 1299"/>
                  <a:gd name="T18" fmla="*/ 719 w 1444"/>
                  <a:gd name="T19" fmla="*/ 0 h 1299"/>
                  <a:gd name="T20" fmla="*/ 295 w 1444"/>
                  <a:gd name="T21" fmla="*/ 248 h 1299"/>
                  <a:gd name="T22" fmla="*/ 0 w 1444"/>
                  <a:gd name="T23" fmla="*/ 761 h 1299"/>
                  <a:gd name="T24" fmla="*/ 9 w 1444"/>
                  <a:gd name="T25" fmla="*/ 76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4" h="1299">
                    <a:moveTo>
                      <a:pt x="9" y="761"/>
                    </a:moveTo>
                    <a:cubicBezTo>
                      <a:pt x="208" y="761"/>
                      <a:pt x="369" y="922"/>
                      <a:pt x="369" y="1121"/>
                    </a:cubicBezTo>
                    <a:cubicBezTo>
                      <a:pt x="369" y="1186"/>
                      <a:pt x="352" y="1247"/>
                      <a:pt x="322" y="1299"/>
                    </a:cubicBezTo>
                    <a:cubicBezTo>
                      <a:pt x="1116" y="1299"/>
                      <a:pt x="1116" y="1299"/>
                      <a:pt x="1116" y="1299"/>
                    </a:cubicBezTo>
                    <a:cubicBezTo>
                      <a:pt x="1086" y="1247"/>
                      <a:pt x="1069" y="1186"/>
                      <a:pt x="1069" y="1121"/>
                    </a:cubicBezTo>
                    <a:cubicBezTo>
                      <a:pt x="1069" y="922"/>
                      <a:pt x="1231" y="761"/>
                      <a:pt x="1430" y="761"/>
                    </a:cubicBezTo>
                    <a:cubicBezTo>
                      <a:pt x="1434" y="761"/>
                      <a:pt x="1439" y="761"/>
                      <a:pt x="1444" y="761"/>
                    </a:cubicBezTo>
                    <a:cubicBezTo>
                      <a:pt x="1149" y="248"/>
                      <a:pt x="1149" y="248"/>
                      <a:pt x="1149" y="248"/>
                    </a:cubicBezTo>
                    <a:cubicBezTo>
                      <a:pt x="1061" y="94"/>
                      <a:pt x="900" y="0"/>
                      <a:pt x="725" y="0"/>
                    </a:cubicBezTo>
                    <a:cubicBezTo>
                      <a:pt x="719" y="0"/>
                      <a:pt x="719" y="0"/>
                      <a:pt x="719" y="0"/>
                    </a:cubicBezTo>
                    <a:cubicBezTo>
                      <a:pt x="544" y="0"/>
                      <a:pt x="383" y="94"/>
                      <a:pt x="295" y="248"/>
                    </a:cubicBezTo>
                    <a:cubicBezTo>
                      <a:pt x="0" y="761"/>
                      <a:pt x="0" y="761"/>
                      <a:pt x="0" y="761"/>
                    </a:cubicBezTo>
                    <a:cubicBezTo>
                      <a:pt x="3" y="761"/>
                      <a:pt x="6" y="761"/>
                      <a:pt x="9" y="761"/>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6"/>
              <p:cNvSpPr>
                <a:spLocks noEditPoints="1"/>
              </p:cNvSpPr>
              <p:nvPr/>
            </p:nvSpPr>
            <p:spPr bwMode="auto">
              <a:xfrm>
                <a:off x="2121" y="617"/>
                <a:ext cx="3436" cy="3085"/>
              </a:xfrm>
              <a:custGeom>
                <a:avLst/>
                <a:gdLst>
                  <a:gd name="T0" fmla="*/ 1123 w 1451"/>
                  <a:gd name="T1" fmla="*/ 1303 h 1303"/>
                  <a:gd name="T2" fmla="*/ 322 w 1451"/>
                  <a:gd name="T3" fmla="*/ 1303 h 1303"/>
                  <a:gd name="T4" fmla="*/ 323 w 1451"/>
                  <a:gd name="T5" fmla="*/ 1300 h 1303"/>
                  <a:gd name="T6" fmla="*/ 370 w 1451"/>
                  <a:gd name="T7" fmla="*/ 1123 h 1303"/>
                  <a:gd name="T8" fmla="*/ 12 w 1451"/>
                  <a:gd name="T9" fmla="*/ 765 h 1303"/>
                  <a:gd name="T10" fmla="*/ 3 w 1451"/>
                  <a:gd name="T11" fmla="*/ 765 h 1303"/>
                  <a:gd name="T12" fmla="*/ 0 w 1451"/>
                  <a:gd name="T13" fmla="*/ 765 h 1303"/>
                  <a:gd name="T14" fmla="*/ 296 w 1451"/>
                  <a:gd name="T15" fmla="*/ 249 h 1303"/>
                  <a:gd name="T16" fmla="*/ 722 w 1451"/>
                  <a:gd name="T17" fmla="*/ 0 h 1303"/>
                  <a:gd name="T18" fmla="*/ 728 w 1451"/>
                  <a:gd name="T19" fmla="*/ 0 h 1303"/>
                  <a:gd name="T20" fmla="*/ 1154 w 1451"/>
                  <a:gd name="T21" fmla="*/ 249 h 1303"/>
                  <a:gd name="T22" fmla="*/ 1451 w 1451"/>
                  <a:gd name="T23" fmla="*/ 765 h 1303"/>
                  <a:gd name="T24" fmla="*/ 1447 w 1451"/>
                  <a:gd name="T25" fmla="*/ 765 h 1303"/>
                  <a:gd name="T26" fmla="*/ 1433 w 1451"/>
                  <a:gd name="T27" fmla="*/ 765 h 1303"/>
                  <a:gd name="T28" fmla="*/ 1074 w 1451"/>
                  <a:gd name="T29" fmla="*/ 1123 h 1303"/>
                  <a:gd name="T30" fmla="*/ 1121 w 1451"/>
                  <a:gd name="T31" fmla="*/ 1300 h 1303"/>
                  <a:gd name="T32" fmla="*/ 1123 w 1451"/>
                  <a:gd name="T33" fmla="*/ 1303 h 1303"/>
                  <a:gd name="T34" fmla="*/ 328 w 1451"/>
                  <a:gd name="T35" fmla="*/ 1299 h 1303"/>
                  <a:gd name="T36" fmla="*/ 1116 w 1451"/>
                  <a:gd name="T37" fmla="*/ 1299 h 1303"/>
                  <a:gd name="T38" fmla="*/ 1070 w 1451"/>
                  <a:gd name="T39" fmla="*/ 1123 h 1303"/>
                  <a:gd name="T40" fmla="*/ 1433 w 1451"/>
                  <a:gd name="T41" fmla="*/ 761 h 1303"/>
                  <a:gd name="T42" fmla="*/ 1444 w 1451"/>
                  <a:gd name="T43" fmla="*/ 761 h 1303"/>
                  <a:gd name="T44" fmla="*/ 1151 w 1451"/>
                  <a:gd name="T45" fmla="*/ 251 h 1303"/>
                  <a:gd name="T46" fmla="*/ 728 w 1451"/>
                  <a:gd name="T47" fmla="*/ 4 h 1303"/>
                  <a:gd name="T48" fmla="*/ 722 w 1451"/>
                  <a:gd name="T49" fmla="*/ 4 h 1303"/>
                  <a:gd name="T50" fmla="*/ 299 w 1451"/>
                  <a:gd name="T51" fmla="*/ 251 h 1303"/>
                  <a:gd name="T52" fmla="*/ 6 w 1451"/>
                  <a:gd name="T53" fmla="*/ 761 h 1303"/>
                  <a:gd name="T54" fmla="*/ 12 w 1451"/>
                  <a:gd name="T55" fmla="*/ 761 h 1303"/>
                  <a:gd name="T56" fmla="*/ 374 w 1451"/>
                  <a:gd name="T57" fmla="*/ 1123 h 1303"/>
                  <a:gd name="T58" fmla="*/ 328 w 1451"/>
                  <a:gd name="T59" fmla="*/ 1299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1" h="1303">
                    <a:moveTo>
                      <a:pt x="1123" y="1303"/>
                    </a:moveTo>
                    <a:cubicBezTo>
                      <a:pt x="322" y="1303"/>
                      <a:pt x="322" y="1303"/>
                      <a:pt x="322" y="1303"/>
                    </a:cubicBezTo>
                    <a:cubicBezTo>
                      <a:pt x="323" y="1300"/>
                      <a:pt x="323" y="1300"/>
                      <a:pt x="323" y="1300"/>
                    </a:cubicBezTo>
                    <a:cubicBezTo>
                      <a:pt x="354" y="1247"/>
                      <a:pt x="370" y="1185"/>
                      <a:pt x="370" y="1123"/>
                    </a:cubicBezTo>
                    <a:cubicBezTo>
                      <a:pt x="370" y="925"/>
                      <a:pt x="210" y="765"/>
                      <a:pt x="12" y="765"/>
                    </a:cubicBezTo>
                    <a:cubicBezTo>
                      <a:pt x="9" y="765"/>
                      <a:pt x="6" y="765"/>
                      <a:pt x="3" y="765"/>
                    </a:cubicBezTo>
                    <a:cubicBezTo>
                      <a:pt x="0" y="765"/>
                      <a:pt x="0" y="765"/>
                      <a:pt x="0" y="765"/>
                    </a:cubicBezTo>
                    <a:cubicBezTo>
                      <a:pt x="296" y="249"/>
                      <a:pt x="296" y="249"/>
                      <a:pt x="296" y="249"/>
                    </a:cubicBezTo>
                    <a:cubicBezTo>
                      <a:pt x="384" y="95"/>
                      <a:pt x="547" y="0"/>
                      <a:pt x="722" y="0"/>
                    </a:cubicBezTo>
                    <a:cubicBezTo>
                      <a:pt x="728" y="0"/>
                      <a:pt x="728" y="0"/>
                      <a:pt x="728" y="0"/>
                    </a:cubicBezTo>
                    <a:cubicBezTo>
                      <a:pt x="903" y="0"/>
                      <a:pt x="1066" y="95"/>
                      <a:pt x="1154" y="249"/>
                    </a:cubicBezTo>
                    <a:cubicBezTo>
                      <a:pt x="1451" y="765"/>
                      <a:pt x="1451" y="765"/>
                      <a:pt x="1451" y="765"/>
                    </a:cubicBezTo>
                    <a:cubicBezTo>
                      <a:pt x="1447" y="765"/>
                      <a:pt x="1447" y="765"/>
                      <a:pt x="1447" y="765"/>
                    </a:cubicBezTo>
                    <a:cubicBezTo>
                      <a:pt x="1442" y="765"/>
                      <a:pt x="1437" y="765"/>
                      <a:pt x="1433" y="765"/>
                    </a:cubicBezTo>
                    <a:cubicBezTo>
                      <a:pt x="1235" y="765"/>
                      <a:pt x="1074" y="925"/>
                      <a:pt x="1074" y="1123"/>
                    </a:cubicBezTo>
                    <a:cubicBezTo>
                      <a:pt x="1074" y="1185"/>
                      <a:pt x="1090" y="1247"/>
                      <a:pt x="1121" y="1300"/>
                    </a:cubicBezTo>
                    <a:lnTo>
                      <a:pt x="1123" y="1303"/>
                    </a:lnTo>
                    <a:close/>
                    <a:moveTo>
                      <a:pt x="328" y="1299"/>
                    </a:moveTo>
                    <a:cubicBezTo>
                      <a:pt x="1116" y="1299"/>
                      <a:pt x="1116" y="1299"/>
                      <a:pt x="1116" y="1299"/>
                    </a:cubicBezTo>
                    <a:cubicBezTo>
                      <a:pt x="1086" y="1246"/>
                      <a:pt x="1070" y="1185"/>
                      <a:pt x="1070" y="1123"/>
                    </a:cubicBezTo>
                    <a:cubicBezTo>
                      <a:pt x="1070" y="923"/>
                      <a:pt x="1233" y="761"/>
                      <a:pt x="1433" y="761"/>
                    </a:cubicBezTo>
                    <a:cubicBezTo>
                      <a:pt x="1436" y="761"/>
                      <a:pt x="1440" y="761"/>
                      <a:pt x="1444" y="761"/>
                    </a:cubicBezTo>
                    <a:cubicBezTo>
                      <a:pt x="1151" y="251"/>
                      <a:pt x="1151" y="251"/>
                      <a:pt x="1151" y="251"/>
                    </a:cubicBezTo>
                    <a:cubicBezTo>
                      <a:pt x="1063" y="98"/>
                      <a:pt x="901" y="4"/>
                      <a:pt x="728" y="4"/>
                    </a:cubicBezTo>
                    <a:cubicBezTo>
                      <a:pt x="722" y="4"/>
                      <a:pt x="722" y="4"/>
                      <a:pt x="722" y="4"/>
                    </a:cubicBezTo>
                    <a:cubicBezTo>
                      <a:pt x="549" y="4"/>
                      <a:pt x="387" y="98"/>
                      <a:pt x="299" y="251"/>
                    </a:cubicBezTo>
                    <a:cubicBezTo>
                      <a:pt x="6" y="761"/>
                      <a:pt x="6" y="761"/>
                      <a:pt x="6" y="761"/>
                    </a:cubicBezTo>
                    <a:cubicBezTo>
                      <a:pt x="8" y="761"/>
                      <a:pt x="10" y="761"/>
                      <a:pt x="12" y="761"/>
                    </a:cubicBezTo>
                    <a:cubicBezTo>
                      <a:pt x="212" y="761"/>
                      <a:pt x="374" y="923"/>
                      <a:pt x="374" y="1123"/>
                    </a:cubicBezTo>
                    <a:cubicBezTo>
                      <a:pt x="374" y="1185"/>
                      <a:pt x="358" y="1246"/>
                      <a:pt x="328" y="1299"/>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9" name="弦形 78"/>
            <p:cNvSpPr/>
            <p:nvPr/>
          </p:nvSpPr>
          <p:spPr>
            <a:xfrm rot="20385432">
              <a:off x="3330883" y="1656813"/>
              <a:ext cx="3385036" cy="1825204"/>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Freeform 10"/>
            <p:cNvSpPr>
              <a:spLocks/>
            </p:cNvSpPr>
            <p:nvPr/>
          </p:nvSpPr>
          <p:spPr bwMode="auto">
            <a:xfrm>
              <a:off x="5152718" y="2700230"/>
              <a:ext cx="1957388" cy="1663700"/>
            </a:xfrm>
            <a:custGeom>
              <a:avLst/>
              <a:gdLst>
                <a:gd name="T0" fmla="*/ 293 w 1233"/>
                <a:gd name="T1" fmla="*/ 1048 h 1048"/>
                <a:gd name="T2" fmla="*/ 0 w 1233"/>
                <a:gd name="T3" fmla="*/ 554 h 1048"/>
                <a:gd name="T4" fmla="*/ 321 w 1233"/>
                <a:gd name="T5" fmla="*/ 0 h 1048"/>
                <a:gd name="T6" fmla="*/ 913 w 1233"/>
                <a:gd name="T7" fmla="*/ 0 h 1048"/>
                <a:gd name="T8" fmla="*/ 1233 w 1233"/>
                <a:gd name="T9" fmla="*/ 554 h 1048"/>
                <a:gd name="T10" fmla="*/ 934 w 1233"/>
                <a:gd name="T11" fmla="*/ 1048 h 1048"/>
                <a:gd name="T12" fmla="*/ 293 w 1233"/>
                <a:gd name="T13" fmla="*/ 1048 h 1048"/>
              </a:gdLst>
              <a:ahLst/>
              <a:cxnLst>
                <a:cxn ang="0">
                  <a:pos x="T0" y="T1"/>
                </a:cxn>
                <a:cxn ang="0">
                  <a:pos x="T2" y="T3"/>
                </a:cxn>
                <a:cxn ang="0">
                  <a:pos x="T4" y="T5"/>
                </a:cxn>
                <a:cxn ang="0">
                  <a:pos x="T6" y="T7"/>
                </a:cxn>
                <a:cxn ang="0">
                  <a:pos x="T8" y="T9"/>
                </a:cxn>
                <a:cxn ang="0">
                  <a:pos x="T10" y="T11"/>
                </a:cxn>
                <a:cxn ang="0">
                  <a:pos x="T12" y="T13"/>
                </a:cxn>
              </a:cxnLst>
              <a:rect l="0" t="0" r="r" b="b"/>
              <a:pathLst>
                <a:path w="1233" h="1048">
                  <a:moveTo>
                    <a:pt x="293" y="1048"/>
                  </a:moveTo>
                  <a:lnTo>
                    <a:pt x="0" y="554"/>
                  </a:lnTo>
                  <a:lnTo>
                    <a:pt x="321" y="0"/>
                  </a:lnTo>
                  <a:lnTo>
                    <a:pt x="913" y="0"/>
                  </a:lnTo>
                  <a:lnTo>
                    <a:pt x="1233" y="554"/>
                  </a:lnTo>
                  <a:lnTo>
                    <a:pt x="934" y="1048"/>
                  </a:lnTo>
                  <a:lnTo>
                    <a:pt x="293" y="1048"/>
                  </a:lnTo>
                  <a:close/>
                </a:path>
              </a:pathLst>
            </a:custGeom>
            <a:gradFill>
              <a:gsLst>
                <a:gs pos="0">
                  <a:schemeClr val="bg1">
                    <a:lumMod val="100000"/>
                  </a:schemeClr>
                </a:gs>
                <a:gs pos="100000">
                  <a:schemeClr val="bg1">
                    <a:lumMod val="80000"/>
                  </a:schemeClr>
                </a:gs>
              </a:gsLst>
              <a:lin ang="2700000" scaled="1"/>
            </a:gradFill>
            <a:ln w="762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38" name="组合 37"/>
            <p:cNvGrpSpPr/>
            <p:nvPr/>
          </p:nvGrpSpPr>
          <p:grpSpPr>
            <a:xfrm>
              <a:off x="3453726" y="1402715"/>
              <a:ext cx="2260181" cy="2114550"/>
              <a:chOff x="2815057" y="1402715"/>
              <a:chExt cx="2260181" cy="2114550"/>
            </a:xfrm>
          </p:grpSpPr>
          <p:sp>
            <p:nvSpPr>
              <p:cNvPr id="20"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5" name="弦形 84"/>
            <p:cNvSpPr/>
            <p:nvPr/>
          </p:nvSpPr>
          <p:spPr>
            <a:xfrm rot="18713148">
              <a:off x="6264863" y="1605737"/>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3" name="弦形 82"/>
            <p:cNvSpPr/>
            <p:nvPr/>
          </p:nvSpPr>
          <p:spPr>
            <a:xfrm rot="13306308">
              <a:off x="4066477" y="3923858"/>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39" name="组合 38"/>
            <p:cNvGrpSpPr/>
            <p:nvPr/>
          </p:nvGrpSpPr>
          <p:grpSpPr>
            <a:xfrm flipH="1">
              <a:off x="6559014" y="1412241"/>
              <a:ext cx="2260181" cy="2114550"/>
              <a:chOff x="2815057" y="1402715"/>
              <a:chExt cx="2260181" cy="2114550"/>
            </a:xfrm>
          </p:grpSpPr>
          <p:sp>
            <p:nvSpPr>
              <p:cNvPr id="40"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3" name="组合 42"/>
            <p:cNvGrpSpPr/>
            <p:nvPr/>
          </p:nvGrpSpPr>
          <p:grpSpPr>
            <a:xfrm rot="14400000">
              <a:off x="4846123" y="4365834"/>
              <a:ext cx="2260181" cy="2114550"/>
              <a:chOff x="2815057" y="1402715"/>
              <a:chExt cx="2260181" cy="2114550"/>
            </a:xfrm>
          </p:grpSpPr>
          <p:sp>
            <p:nvSpPr>
              <p:cNvPr id="44"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186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3" name="组合 62"/>
            <p:cNvGrpSpPr/>
            <p:nvPr/>
          </p:nvGrpSpPr>
          <p:grpSpPr>
            <a:xfrm>
              <a:off x="5146674" y="2706825"/>
              <a:ext cx="573273" cy="881611"/>
              <a:chOff x="4455614" y="2706825"/>
              <a:chExt cx="573273" cy="881611"/>
            </a:xfrm>
          </p:grpSpPr>
          <p:sp>
            <p:nvSpPr>
              <p:cNvPr id="61"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4" name="组合 63"/>
            <p:cNvGrpSpPr/>
            <p:nvPr/>
          </p:nvGrpSpPr>
          <p:grpSpPr>
            <a:xfrm flipH="1">
              <a:off x="6546854" y="2710728"/>
              <a:ext cx="573273" cy="881611"/>
              <a:chOff x="4455614" y="2706825"/>
              <a:chExt cx="573273" cy="881611"/>
            </a:xfrm>
          </p:grpSpPr>
          <p:sp>
            <p:nvSpPr>
              <p:cNvPr id="65"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7" name="组合 66"/>
            <p:cNvGrpSpPr/>
            <p:nvPr/>
          </p:nvGrpSpPr>
          <p:grpSpPr>
            <a:xfrm rot="7200000" flipH="1">
              <a:off x="5853056" y="3898235"/>
              <a:ext cx="573273" cy="881611"/>
              <a:chOff x="4455614" y="2706825"/>
              <a:chExt cx="573273" cy="881611"/>
            </a:xfrm>
          </p:grpSpPr>
          <p:sp>
            <p:nvSpPr>
              <p:cNvPr id="68"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grpSp>
        <p:nvGrpSpPr>
          <p:cNvPr id="3117" name="组合 3116"/>
          <p:cNvGrpSpPr/>
          <p:nvPr/>
        </p:nvGrpSpPr>
        <p:grpSpPr>
          <a:xfrm>
            <a:off x="3169969" y="4368137"/>
            <a:ext cx="1818478" cy="1816118"/>
            <a:chOff x="2097688" y="3956967"/>
            <a:chExt cx="2446337" cy="2443163"/>
          </a:xfrm>
        </p:grpSpPr>
        <p:sp>
          <p:nvSpPr>
            <p:cNvPr id="3105"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14" name="Oval 62"/>
            <p:cNvSpPr>
              <a:spLocks noChangeArrowheads="1"/>
            </p:cNvSpPr>
            <p:nvPr/>
          </p:nvSpPr>
          <p:spPr bwMode="auto">
            <a:xfrm>
              <a:off x="2184213" y="4033557"/>
              <a:ext cx="2284413" cy="2284413"/>
            </a:xfrm>
            <a:prstGeom prst="ellipse">
              <a:avLst/>
            </a:prstGeom>
            <a:solidFill>
              <a:srgbClr val="E87071"/>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1" name="组合 110"/>
          <p:cNvGrpSpPr/>
          <p:nvPr/>
        </p:nvGrpSpPr>
        <p:grpSpPr>
          <a:xfrm>
            <a:off x="7208197" y="4368137"/>
            <a:ext cx="1818478" cy="1816118"/>
            <a:chOff x="2097688" y="3956967"/>
            <a:chExt cx="2446337" cy="2443163"/>
          </a:xfrm>
        </p:grpSpPr>
        <p:sp>
          <p:nvSpPr>
            <p:cNvPr id="112"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Oval 62"/>
            <p:cNvSpPr>
              <a:spLocks noChangeArrowheads="1"/>
            </p:cNvSpPr>
            <p:nvPr/>
          </p:nvSpPr>
          <p:spPr bwMode="auto">
            <a:xfrm>
              <a:off x="2184213" y="4033557"/>
              <a:ext cx="2284413" cy="2284413"/>
            </a:xfrm>
            <a:prstGeom prst="ellipse">
              <a:avLst/>
            </a:prstGeom>
            <a:solidFill>
              <a:srgbClr val="663A77"/>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3132" name="Freeform 76"/>
          <p:cNvSpPr>
            <a:spLocks noEditPoints="1"/>
          </p:cNvSpPr>
          <p:nvPr/>
        </p:nvSpPr>
        <p:spPr bwMode="auto">
          <a:xfrm>
            <a:off x="5934412" y="3780083"/>
            <a:ext cx="401222" cy="542829"/>
          </a:xfrm>
          <a:custGeom>
            <a:avLst/>
            <a:gdLst>
              <a:gd name="T0" fmla="*/ 51 w 141"/>
              <a:gd name="T1" fmla="*/ 186 h 192"/>
              <a:gd name="T2" fmla="*/ 60 w 141"/>
              <a:gd name="T3" fmla="*/ 185 h 192"/>
              <a:gd name="T4" fmla="*/ 60 w 141"/>
              <a:gd name="T5" fmla="*/ 185 h 192"/>
              <a:gd name="T6" fmla="*/ 71 w 141"/>
              <a:gd name="T7" fmla="*/ 192 h 192"/>
              <a:gd name="T8" fmla="*/ 81 w 141"/>
              <a:gd name="T9" fmla="*/ 182 h 192"/>
              <a:gd name="T10" fmla="*/ 81 w 141"/>
              <a:gd name="T11" fmla="*/ 182 h 192"/>
              <a:gd name="T12" fmla="*/ 90 w 141"/>
              <a:gd name="T13" fmla="*/ 181 h 192"/>
              <a:gd name="T14" fmla="*/ 96 w 141"/>
              <a:gd name="T15" fmla="*/ 172 h 192"/>
              <a:gd name="T16" fmla="*/ 45 w 141"/>
              <a:gd name="T17" fmla="*/ 179 h 192"/>
              <a:gd name="T18" fmla="*/ 51 w 141"/>
              <a:gd name="T19" fmla="*/ 186 h 192"/>
              <a:gd name="T20" fmla="*/ 95 w 141"/>
              <a:gd name="T21" fmla="*/ 160 h 192"/>
              <a:gd name="T22" fmla="*/ 46 w 141"/>
              <a:gd name="T23" fmla="*/ 166 h 192"/>
              <a:gd name="T24" fmla="*/ 42 w 141"/>
              <a:gd name="T25" fmla="*/ 171 h 192"/>
              <a:gd name="T26" fmla="*/ 46 w 141"/>
              <a:gd name="T27" fmla="*/ 175 h 192"/>
              <a:gd name="T28" fmla="*/ 95 w 141"/>
              <a:gd name="T29" fmla="*/ 169 h 192"/>
              <a:gd name="T30" fmla="*/ 99 w 141"/>
              <a:gd name="T31" fmla="*/ 164 h 192"/>
              <a:gd name="T32" fmla="*/ 95 w 141"/>
              <a:gd name="T33" fmla="*/ 160 h 192"/>
              <a:gd name="T34" fmla="*/ 98 w 141"/>
              <a:gd name="T35" fmla="*/ 146 h 192"/>
              <a:gd name="T36" fmla="*/ 43 w 141"/>
              <a:gd name="T37" fmla="*/ 153 h 192"/>
              <a:gd name="T38" fmla="*/ 40 w 141"/>
              <a:gd name="T39" fmla="*/ 158 h 192"/>
              <a:gd name="T40" fmla="*/ 43 w 141"/>
              <a:gd name="T41" fmla="*/ 163 h 192"/>
              <a:gd name="T42" fmla="*/ 98 w 141"/>
              <a:gd name="T43" fmla="*/ 156 h 192"/>
              <a:gd name="T44" fmla="*/ 101 w 141"/>
              <a:gd name="T45" fmla="*/ 150 h 192"/>
              <a:gd name="T46" fmla="*/ 98 w 141"/>
              <a:gd name="T47" fmla="*/ 146 h 192"/>
              <a:gd name="T48" fmla="*/ 71 w 141"/>
              <a:gd name="T49" fmla="*/ 0 h 192"/>
              <a:gd name="T50" fmla="*/ 0 w 141"/>
              <a:gd name="T51" fmla="*/ 71 h 192"/>
              <a:gd name="T52" fmla="*/ 42 w 141"/>
              <a:gd name="T53" fmla="*/ 136 h 192"/>
              <a:gd name="T54" fmla="*/ 42 w 141"/>
              <a:gd name="T55" fmla="*/ 148 h 192"/>
              <a:gd name="T56" fmla="*/ 99 w 141"/>
              <a:gd name="T57" fmla="*/ 141 h 192"/>
              <a:gd name="T58" fmla="*/ 99 w 141"/>
              <a:gd name="T59" fmla="*/ 136 h 192"/>
              <a:gd name="T60" fmla="*/ 141 w 141"/>
              <a:gd name="T61" fmla="*/ 71 h 192"/>
              <a:gd name="T62" fmla="*/ 71 w 141"/>
              <a:gd name="T63" fmla="*/ 0 h 192"/>
              <a:gd name="T64" fmla="*/ 126 w 141"/>
              <a:gd name="T65" fmla="*/ 79 h 192"/>
              <a:gd name="T66" fmla="*/ 121 w 141"/>
              <a:gd name="T67" fmla="*/ 73 h 192"/>
              <a:gd name="T68" fmla="*/ 68 w 141"/>
              <a:gd name="T69" fmla="*/ 20 h 192"/>
              <a:gd name="T70" fmla="*/ 62 w 141"/>
              <a:gd name="T71" fmla="*/ 15 h 192"/>
              <a:gd name="T72" fmla="*/ 68 w 141"/>
              <a:gd name="T73" fmla="*/ 9 h 192"/>
              <a:gd name="T74" fmla="*/ 132 w 141"/>
              <a:gd name="T75" fmla="*/ 73 h 192"/>
              <a:gd name="T76" fmla="*/ 126 w 141"/>
              <a:gd name="T77"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92">
                <a:moveTo>
                  <a:pt x="51" y="186"/>
                </a:moveTo>
                <a:cubicBezTo>
                  <a:pt x="60" y="185"/>
                  <a:pt x="60" y="185"/>
                  <a:pt x="60" y="185"/>
                </a:cubicBezTo>
                <a:cubicBezTo>
                  <a:pt x="60" y="185"/>
                  <a:pt x="60" y="185"/>
                  <a:pt x="60" y="185"/>
                </a:cubicBezTo>
                <a:cubicBezTo>
                  <a:pt x="60" y="188"/>
                  <a:pt x="65" y="192"/>
                  <a:pt x="71" y="192"/>
                </a:cubicBezTo>
                <a:cubicBezTo>
                  <a:pt x="76" y="191"/>
                  <a:pt x="81" y="185"/>
                  <a:pt x="81" y="182"/>
                </a:cubicBezTo>
                <a:cubicBezTo>
                  <a:pt x="81" y="182"/>
                  <a:pt x="81" y="182"/>
                  <a:pt x="81" y="182"/>
                </a:cubicBezTo>
                <a:cubicBezTo>
                  <a:pt x="90" y="181"/>
                  <a:pt x="90" y="181"/>
                  <a:pt x="90" y="181"/>
                </a:cubicBezTo>
                <a:cubicBezTo>
                  <a:pt x="92" y="181"/>
                  <a:pt x="96" y="175"/>
                  <a:pt x="96" y="172"/>
                </a:cubicBezTo>
                <a:cubicBezTo>
                  <a:pt x="45" y="179"/>
                  <a:pt x="45" y="179"/>
                  <a:pt x="45" y="179"/>
                </a:cubicBezTo>
                <a:cubicBezTo>
                  <a:pt x="45" y="182"/>
                  <a:pt x="49" y="186"/>
                  <a:pt x="51" y="186"/>
                </a:cubicBezTo>
                <a:close/>
                <a:moveTo>
                  <a:pt x="95" y="160"/>
                </a:moveTo>
                <a:cubicBezTo>
                  <a:pt x="46" y="166"/>
                  <a:pt x="46" y="166"/>
                  <a:pt x="46" y="166"/>
                </a:cubicBezTo>
                <a:cubicBezTo>
                  <a:pt x="44" y="166"/>
                  <a:pt x="42" y="168"/>
                  <a:pt x="42" y="171"/>
                </a:cubicBezTo>
                <a:cubicBezTo>
                  <a:pt x="42" y="173"/>
                  <a:pt x="44" y="175"/>
                  <a:pt x="46" y="175"/>
                </a:cubicBezTo>
                <a:cubicBezTo>
                  <a:pt x="95" y="169"/>
                  <a:pt x="95" y="169"/>
                  <a:pt x="95" y="169"/>
                </a:cubicBezTo>
                <a:cubicBezTo>
                  <a:pt x="97" y="168"/>
                  <a:pt x="99" y="166"/>
                  <a:pt x="99" y="164"/>
                </a:cubicBezTo>
                <a:cubicBezTo>
                  <a:pt x="99" y="161"/>
                  <a:pt x="97" y="159"/>
                  <a:pt x="95" y="160"/>
                </a:cubicBezTo>
                <a:close/>
                <a:moveTo>
                  <a:pt x="98" y="146"/>
                </a:moveTo>
                <a:cubicBezTo>
                  <a:pt x="43" y="153"/>
                  <a:pt x="43" y="153"/>
                  <a:pt x="43" y="153"/>
                </a:cubicBezTo>
                <a:cubicBezTo>
                  <a:pt x="41" y="153"/>
                  <a:pt x="40" y="155"/>
                  <a:pt x="40" y="158"/>
                </a:cubicBezTo>
                <a:cubicBezTo>
                  <a:pt x="40" y="161"/>
                  <a:pt x="41" y="163"/>
                  <a:pt x="43" y="163"/>
                </a:cubicBezTo>
                <a:cubicBezTo>
                  <a:pt x="98" y="156"/>
                  <a:pt x="98" y="156"/>
                  <a:pt x="98" y="156"/>
                </a:cubicBezTo>
                <a:cubicBezTo>
                  <a:pt x="100" y="155"/>
                  <a:pt x="101" y="153"/>
                  <a:pt x="101" y="150"/>
                </a:cubicBezTo>
                <a:cubicBezTo>
                  <a:pt x="101" y="148"/>
                  <a:pt x="100" y="146"/>
                  <a:pt x="98" y="146"/>
                </a:cubicBezTo>
                <a:close/>
                <a:moveTo>
                  <a:pt x="71" y="0"/>
                </a:moveTo>
                <a:cubicBezTo>
                  <a:pt x="31" y="0"/>
                  <a:pt x="0" y="32"/>
                  <a:pt x="0" y="71"/>
                </a:cubicBezTo>
                <a:cubicBezTo>
                  <a:pt x="0" y="100"/>
                  <a:pt x="17" y="125"/>
                  <a:pt x="42" y="136"/>
                </a:cubicBezTo>
                <a:cubicBezTo>
                  <a:pt x="42" y="148"/>
                  <a:pt x="42" y="148"/>
                  <a:pt x="42" y="148"/>
                </a:cubicBezTo>
                <a:cubicBezTo>
                  <a:pt x="99" y="141"/>
                  <a:pt x="99" y="141"/>
                  <a:pt x="99" y="141"/>
                </a:cubicBezTo>
                <a:cubicBezTo>
                  <a:pt x="99" y="136"/>
                  <a:pt x="99" y="136"/>
                  <a:pt x="99" y="136"/>
                </a:cubicBezTo>
                <a:cubicBezTo>
                  <a:pt x="124" y="125"/>
                  <a:pt x="141" y="100"/>
                  <a:pt x="141" y="71"/>
                </a:cubicBezTo>
                <a:cubicBezTo>
                  <a:pt x="141" y="32"/>
                  <a:pt x="110" y="0"/>
                  <a:pt x="71" y="0"/>
                </a:cubicBezTo>
                <a:close/>
                <a:moveTo>
                  <a:pt x="126" y="79"/>
                </a:moveTo>
                <a:cubicBezTo>
                  <a:pt x="123" y="79"/>
                  <a:pt x="121" y="76"/>
                  <a:pt x="121" y="73"/>
                </a:cubicBezTo>
                <a:cubicBezTo>
                  <a:pt x="121" y="44"/>
                  <a:pt x="97" y="20"/>
                  <a:pt x="68" y="20"/>
                </a:cubicBezTo>
                <a:cubicBezTo>
                  <a:pt x="65" y="20"/>
                  <a:pt x="62" y="18"/>
                  <a:pt x="62" y="15"/>
                </a:cubicBezTo>
                <a:cubicBezTo>
                  <a:pt x="62" y="12"/>
                  <a:pt x="65" y="9"/>
                  <a:pt x="68" y="9"/>
                </a:cubicBezTo>
                <a:cubicBezTo>
                  <a:pt x="103" y="9"/>
                  <a:pt x="132" y="38"/>
                  <a:pt x="132" y="73"/>
                </a:cubicBezTo>
                <a:cubicBezTo>
                  <a:pt x="132" y="76"/>
                  <a:pt x="130" y="79"/>
                  <a:pt x="126" y="7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39" name="Freeform 84"/>
          <p:cNvSpPr>
            <a:spLocks noEditPoints="1"/>
          </p:cNvSpPr>
          <p:nvPr/>
        </p:nvSpPr>
        <p:spPr bwMode="auto">
          <a:xfrm>
            <a:off x="4833587" y="3272358"/>
            <a:ext cx="292656" cy="290296"/>
          </a:xfrm>
          <a:custGeom>
            <a:avLst/>
            <a:gdLst>
              <a:gd name="T0" fmla="*/ 98 w 102"/>
              <a:gd name="T1" fmla="*/ 0 h 101"/>
              <a:gd name="T2" fmla="*/ 86 w 102"/>
              <a:gd name="T3" fmla="*/ 0 h 101"/>
              <a:gd name="T4" fmla="*/ 84 w 102"/>
              <a:gd name="T5" fmla="*/ 1 h 101"/>
              <a:gd name="T6" fmla="*/ 40 w 102"/>
              <a:gd name="T7" fmla="*/ 39 h 101"/>
              <a:gd name="T8" fmla="*/ 32 w 102"/>
              <a:gd name="T9" fmla="*/ 38 h 101"/>
              <a:gd name="T10" fmla="*/ 0 w 102"/>
              <a:gd name="T11" fmla="*/ 70 h 101"/>
              <a:gd name="T12" fmla="*/ 32 w 102"/>
              <a:gd name="T13" fmla="*/ 101 h 101"/>
              <a:gd name="T14" fmla="*/ 64 w 102"/>
              <a:gd name="T15" fmla="*/ 70 h 101"/>
              <a:gd name="T16" fmla="*/ 61 w 102"/>
              <a:gd name="T17" fmla="*/ 58 h 101"/>
              <a:gd name="T18" fmla="*/ 72 w 102"/>
              <a:gd name="T19" fmla="*/ 54 h 101"/>
              <a:gd name="T20" fmla="*/ 74 w 102"/>
              <a:gd name="T21" fmla="*/ 51 h 101"/>
              <a:gd name="T22" fmla="*/ 74 w 102"/>
              <a:gd name="T23" fmla="*/ 39 h 101"/>
              <a:gd name="T24" fmla="*/ 86 w 102"/>
              <a:gd name="T25" fmla="*/ 38 h 101"/>
              <a:gd name="T26" fmla="*/ 89 w 102"/>
              <a:gd name="T27" fmla="*/ 35 h 101"/>
              <a:gd name="T28" fmla="*/ 90 w 102"/>
              <a:gd name="T29" fmla="*/ 21 h 101"/>
              <a:gd name="T30" fmla="*/ 99 w 102"/>
              <a:gd name="T31" fmla="*/ 19 h 101"/>
              <a:gd name="T32" fmla="*/ 102 w 102"/>
              <a:gd name="T33" fmla="*/ 16 h 101"/>
              <a:gd name="T34" fmla="*/ 102 w 102"/>
              <a:gd name="T35" fmla="*/ 3 h 101"/>
              <a:gd name="T36" fmla="*/ 98 w 102"/>
              <a:gd name="T37" fmla="*/ 0 h 101"/>
              <a:gd name="T38" fmla="*/ 22 w 102"/>
              <a:gd name="T39" fmla="*/ 70 h 101"/>
              <a:gd name="T40" fmla="*/ 31 w 102"/>
              <a:gd name="T41" fmla="*/ 75 h 101"/>
              <a:gd name="T42" fmla="*/ 32 w 102"/>
              <a:gd name="T43" fmla="*/ 79 h 101"/>
              <a:gd name="T44" fmla="*/ 22 w 102"/>
              <a:gd name="T45" fmla="*/ 89 h 101"/>
              <a:gd name="T46" fmla="*/ 13 w 102"/>
              <a:gd name="T47" fmla="*/ 79 h 101"/>
              <a:gd name="T48" fmla="*/ 22 w 102"/>
              <a:gd name="T49"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1">
                <a:moveTo>
                  <a:pt x="98" y="0"/>
                </a:moveTo>
                <a:cubicBezTo>
                  <a:pt x="86" y="0"/>
                  <a:pt x="86" y="0"/>
                  <a:pt x="86" y="0"/>
                </a:cubicBezTo>
                <a:cubicBezTo>
                  <a:pt x="85" y="0"/>
                  <a:pt x="84" y="0"/>
                  <a:pt x="84" y="1"/>
                </a:cubicBezTo>
                <a:cubicBezTo>
                  <a:pt x="40" y="39"/>
                  <a:pt x="40" y="39"/>
                  <a:pt x="40" y="39"/>
                </a:cubicBezTo>
                <a:cubicBezTo>
                  <a:pt x="38" y="39"/>
                  <a:pt x="34" y="38"/>
                  <a:pt x="32" y="38"/>
                </a:cubicBezTo>
                <a:cubicBezTo>
                  <a:pt x="14" y="38"/>
                  <a:pt x="0" y="52"/>
                  <a:pt x="0" y="70"/>
                </a:cubicBezTo>
                <a:cubicBezTo>
                  <a:pt x="0" y="87"/>
                  <a:pt x="14" y="101"/>
                  <a:pt x="32" y="101"/>
                </a:cubicBezTo>
                <a:cubicBezTo>
                  <a:pt x="49" y="101"/>
                  <a:pt x="64" y="87"/>
                  <a:pt x="64" y="70"/>
                </a:cubicBezTo>
                <a:cubicBezTo>
                  <a:pt x="64" y="64"/>
                  <a:pt x="63" y="61"/>
                  <a:pt x="61" y="58"/>
                </a:cubicBezTo>
                <a:cubicBezTo>
                  <a:pt x="72" y="54"/>
                  <a:pt x="72" y="54"/>
                  <a:pt x="72" y="54"/>
                </a:cubicBezTo>
                <a:cubicBezTo>
                  <a:pt x="74" y="54"/>
                  <a:pt x="74" y="53"/>
                  <a:pt x="74" y="51"/>
                </a:cubicBezTo>
                <a:cubicBezTo>
                  <a:pt x="74" y="39"/>
                  <a:pt x="74" y="39"/>
                  <a:pt x="74" y="39"/>
                </a:cubicBezTo>
                <a:cubicBezTo>
                  <a:pt x="86" y="38"/>
                  <a:pt x="86" y="38"/>
                  <a:pt x="86" y="38"/>
                </a:cubicBezTo>
                <a:cubicBezTo>
                  <a:pt x="88" y="38"/>
                  <a:pt x="89" y="37"/>
                  <a:pt x="89" y="35"/>
                </a:cubicBezTo>
                <a:cubicBezTo>
                  <a:pt x="90" y="21"/>
                  <a:pt x="90" y="21"/>
                  <a:pt x="90" y="21"/>
                </a:cubicBezTo>
                <a:cubicBezTo>
                  <a:pt x="99" y="19"/>
                  <a:pt x="99" y="19"/>
                  <a:pt x="99" y="19"/>
                </a:cubicBezTo>
                <a:cubicBezTo>
                  <a:pt x="101" y="19"/>
                  <a:pt x="102" y="17"/>
                  <a:pt x="102" y="16"/>
                </a:cubicBezTo>
                <a:cubicBezTo>
                  <a:pt x="102" y="3"/>
                  <a:pt x="102" y="3"/>
                  <a:pt x="102" y="3"/>
                </a:cubicBezTo>
                <a:cubicBezTo>
                  <a:pt x="102" y="1"/>
                  <a:pt x="100" y="0"/>
                  <a:pt x="98" y="0"/>
                </a:cubicBezTo>
                <a:moveTo>
                  <a:pt x="22" y="70"/>
                </a:moveTo>
                <a:cubicBezTo>
                  <a:pt x="26" y="70"/>
                  <a:pt x="29" y="72"/>
                  <a:pt x="31" y="75"/>
                </a:cubicBezTo>
                <a:cubicBezTo>
                  <a:pt x="32" y="76"/>
                  <a:pt x="32" y="78"/>
                  <a:pt x="32" y="79"/>
                </a:cubicBezTo>
                <a:cubicBezTo>
                  <a:pt x="32" y="84"/>
                  <a:pt x="28" y="89"/>
                  <a:pt x="22" y="89"/>
                </a:cubicBezTo>
                <a:cubicBezTo>
                  <a:pt x="17" y="89"/>
                  <a:pt x="13" y="84"/>
                  <a:pt x="13" y="79"/>
                </a:cubicBezTo>
                <a:cubicBezTo>
                  <a:pt x="13" y="74"/>
                  <a:pt x="17" y="70"/>
                  <a:pt x="22" y="70"/>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43" name="Freeform 88"/>
          <p:cNvSpPr>
            <a:spLocks noEditPoints="1"/>
          </p:cNvSpPr>
          <p:nvPr/>
        </p:nvSpPr>
        <p:spPr bwMode="auto">
          <a:xfrm>
            <a:off x="7081248" y="3241192"/>
            <a:ext cx="267875" cy="354019"/>
          </a:xfrm>
          <a:custGeom>
            <a:avLst/>
            <a:gdLst>
              <a:gd name="T0" fmla="*/ 48 w 93"/>
              <a:gd name="T1" fmla="*/ 67 h 124"/>
              <a:gd name="T2" fmla="*/ 47 w 93"/>
              <a:gd name="T3" fmla="*/ 64 h 124"/>
              <a:gd name="T4" fmla="*/ 44 w 93"/>
              <a:gd name="T5" fmla="*/ 65 h 124"/>
              <a:gd name="T6" fmla="*/ 44 w 93"/>
              <a:gd name="T7" fmla="*/ 61 h 124"/>
              <a:gd name="T8" fmla="*/ 40 w 93"/>
              <a:gd name="T9" fmla="*/ 62 h 124"/>
              <a:gd name="T10" fmla="*/ 38 w 93"/>
              <a:gd name="T11" fmla="*/ 70 h 124"/>
              <a:gd name="T12" fmla="*/ 40 w 93"/>
              <a:gd name="T13" fmla="*/ 72 h 124"/>
              <a:gd name="T14" fmla="*/ 48 w 93"/>
              <a:gd name="T15" fmla="*/ 67 h 124"/>
              <a:gd name="T16" fmla="*/ 38 w 93"/>
              <a:gd name="T17" fmla="*/ 71 h 124"/>
              <a:gd name="T18" fmla="*/ 36 w 93"/>
              <a:gd name="T19" fmla="*/ 75 h 124"/>
              <a:gd name="T20" fmla="*/ 40 w 93"/>
              <a:gd name="T21" fmla="*/ 73 h 124"/>
              <a:gd name="T22" fmla="*/ 38 w 93"/>
              <a:gd name="T23" fmla="*/ 71 h 124"/>
              <a:gd name="T24" fmla="*/ 68 w 93"/>
              <a:gd name="T25" fmla="*/ 110 h 124"/>
              <a:gd name="T26" fmla="*/ 12 w 93"/>
              <a:gd name="T27" fmla="*/ 110 h 124"/>
              <a:gd name="T28" fmla="*/ 12 w 93"/>
              <a:gd name="T29" fmla="*/ 33 h 124"/>
              <a:gd name="T30" fmla="*/ 55 w 93"/>
              <a:gd name="T31" fmla="*/ 33 h 124"/>
              <a:gd name="T32" fmla="*/ 65 w 93"/>
              <a:gd name="T33" fmla="*/ 19 h 124"/>
              <a:gd name="T34" fmla="*/ 12 w 93"/>
              <a:gd name="T35" fmla="*/ 19 h 124"/>
              <a:gd name="T36" fmla="*/ 0 w 93"/>
              <a:gd name="T37" fmla="*/ 30 h 124"/>
              <a:gd name="T38" fmla="*/ 0 w 93"/>
              <a:gd name="T39" fmla="*/ 113 h 124"/>
              <a:gd name="T40" fmla="*/ 12 w 93"/>
              <a:gd name="T41" fmla="*/ 124 h 124"/>
              <a:gd name="T42" fmla="*/ 67 w 93"/>
              <a:gd name="T43" fmla="*/ 124 h 124"/>
              <a:gd name="T44" fmla="*/ 79 w 93"/>
              <a:gd name="T45" fmla="*/ 113 h 124"/>
              <a:gd name="T46" fmla="*/ 79 w 93"/>
              <a:gd name="T47" fmla="*/ 33 h 124"/>
              <a:gd name="T48" fmla="*/ 68 w 93"/>
              <a:gd name="T49" fmla="*/ 49 h 124"/>
              <a:gd name="T50" fmla="*/ 68 w 93"/>
              <a:gd name="T51" fmla="*/ 110 h 124"/>
              <a:gd name="T52" fmla="*/ 77 w 93"/>
              <a:gd name="T53" fmla="*/ 11 h 124"/>
              <a:gd name="T54" fmla="*/ 85 w 93"/>
              <a:gd name="T55" fmla="*/ 16 h 124"/>
              <a:gd name="T56" fmla="*/ 86 w 93"/>
              <a:gd name="T57" fmla="*/ 14 h 124"/>
              <a:gd name="T58" fmla="*/ 79 w 93"/>
              <a:gd name="T59" fmla="*/ 9 h 124"/>
              <a:gd name="T60" fmla="*/ 77 w 93"/>
              <a:gd name="T61" fmla="*/ 11 h 124"/>
              <a:gd name="T62" fmla="*/ 85 w 93"/>
              <a:gd name="T63" fmla="*/ 0 h 124"/>
              <a:gd name="T64" fmla="*/ 82 w 93"/>
              <a:gd name="T65" fmla="*/ 4 h 124"/>
              <a:gd name="T66" fmla="*/ 90 w 93"/>
              <a:gd name="T67" fmla="*/ 9 h 124"/>
              <a:gd name="T68" fmla="*/ 93 w 93"/>
              <a:gd name="T69" fmla="*/ 5 h 124"/>
              <a:gd name="T70" fmla="*/ 85 w 93"/>
              <a:gd name="T71" fmla="*/ 0 h 124"/>
              <a:gd name="T72" fmla="*/ 41 w 93"/>
              <a:gd name="T73" fmla="*/ 61 h 124"/>
              <a:gd name="T74" fmla="*/ 44 w 93"/>
              <a:gd name="T75" fmla="*/ 61 h 124"/>
              <a:gd name="T76" fmla="*/ 44 w 93"/>
              <a:gd name="T77" fmla="*/ 64 h 124"/>
              <a:gd name="T78" fmla="*/ 48 w 93"/>
              <a:gd name="T79" fmla="*/ 64 h 124"/>
              <a:gd name="T80" fmla="*/ 48 w 93"/>
              <a:gd name="T81" fmla="*/ 67 h 124"/>
              <a:gd name="T82" fmla="*/ 84 w 93"/>
              <a:gd name="T83" fmla="*/ 17 h 124"/>
              <a:gd name="T84" fmla="*/ 76 w 93"/>
              <a:gd name="T85" fmla="*/ 12 h 124"/>
              <a:gd name="T86" fmla="*/ 41 w 93"/>
              <a:gd name="T87" fmla="*/ 61 h 124"/>
              <a:gd name="T88" fmla="*/ 79 w 93"/>
              <a:gd name="T89" fmla="*/ 8 h 124"/>
              <a:gd name="T90" fmla="*/ 87 w 93"/>
              <a:gd name="T91" fmla="*/ 13 h 124"/>
              <a:gd name="T92" fmla="*/ 89 w 93"/>
              <a:gd name="T93" fmla="*/ 10 h 124"/>
              <a:gd name="T94" fmla="*/ 82 w 93"/>
              <a:gd name="T95" fmla="*/ 4 h 124"/>
              <a:gd name="T96" fmla="*/ 79 w 93"/>
              <a:gd name="T97"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124">
                <a:moveTo>
                  <a:pt x="48" y="67"/>
                </a:moveTo>
                <a:cubicBezTo>
                  <a:pt x="47" y="64"/>
                  <a:pt x="47" y="64"/>
                  <a:pt x="47" y="64"/>
                </a:cubicBezTo>
                <a:cubicBezTo>
                  <a:pt x="44" y="65"/>
                  <a:pt x="44" y="65"/>
                  <a:pt x="44" y="65"/>
                </a:cubicBezTo>
                <a:cubicBezTo>
                  <a:pt x="44" y="61"/>
                  <a:pt x="44" y="61"/>
                  <a:pt x="44" y="61"/>
                </a:cubicBezTo>
                <a:cubicBezTo>
                  <a:pt x="40" y="62"/>
                  <a:pt x="40" y="62"/>
                  <a:pt x="40" y="62"/>
                </a:cubicBezTo>
                <a:cubicBezTo>
                  <a:pt x="38" y="70"/>
                  <a:pt x="38" y="70"/>
                  <a:pt x="38" y="70"/>
                </a:cubicBezTo>
                <a:cubicBezTo>
                  <a:pt x="39" y="71"/>
                  <a:pt x="40" y="71"/>
                  <a:pt x="40" y="72"/>
                </a:cubicBezTo>
                <a:lnTo>
                  <a:pt x="48" y="67"/>
                </a:lnTo>
                <a:close/>
                <a:moveTo>
                  <a:pt x="38" y="71"/>
                </a:moveTo>
                <a:cubicBezTo>
                  <a:pt x="36" y="75"/>
                  <a:pt x="36" y="75"/>
                  <a:pt x="36" y="75"/>
                </a:cubicBezTo>
                <a:cubicBezTo>
                  <a:pt x="40" y="73"/>
                  <a:pt x="40" y="73"/>
                  <a:pt x="40" y="73"/>
                </a:cubicBezTo>
                <a:cubicBezTo>
                  <a:pt x="39" y="72"/>
                  <a:pt x="39" y="71"/>
                  <a:pt x="38" y="71"/>
                </a:cubicBezTo>
                <a:close/>
                <a:moveTo>
                  <a:pt x="68" y="110"/>
                </a:moveTo>
                <a:cubicBezTo>
                  <a:pt x="12" y="110"/>
                  <a:pt x="12" y="110"/>
                  <a:pt x="12" y="110"/>
                </a:cubicBezTo>
                <a:cubicBezTo>
                  <a:pt x="12" y="33"/>
                  <a:pt x="12" y="33"/>
                  <a:pt x="12" y="33"/>
                </a:cubicBezTo>
                <a:cubicBezTo>
                  <a:pt x="55" y="33"/>
                  <a:pt x="55" y="33"/>
                  <a:pt x="55" y="33"/>
                </a:cubicBezTo>
                <a:cubicBezTo>
                  <a:pt x="65" y="19"/>
                  <a:pt x="65" y="19"/>
                  <a:pt x="65" y="19"/>
                </a:cubicBezTo>
                <a:cubicBezTo>
                  <a:pt x="12" y="19"/>
                  <a:pt x="12" y="19"/>
                  <a:pt x="12" y="19"/>
                </a:cubicBezTo>
                <a:cubicBezTo>
                  <a:pt x="6" y="19"/>
                  <a:pt x="0" y="24"/>
                  <a:pt x="0" y="30"/>
                </a:cubicBezTo>
                <a:cubicBezTo>
                  <a:pt x="0" y="113"/>
                  <a:pt x="0" y="113"/>
                  <a:pt x="0" y="113"/>
                </a:cubicBezTo>
                <a:cubicBezTo>
                  <a:pt x="0" y="119"/>
                  <a:pt x="6" y="124"/>
                  <a:pt x="12" y="124"/>
                </a:cubicBezTo>
                <a:cubicBezTo>
                  <a:pt x="67" y="124"/>
                  <a:pt x="67" y="124"/>
                  <a:pt x="67" y="124"/>
                </a:cubicBezTo>
                <a:cubicBezTo>
                  <a:pt x="74" y="124"/>
                  <a:pt x="79" y="119"/>
                  <a:pt x="79" y="113"/>
                </a:cubicBezTo>
                <a:cubicBezTo>
                  <a:pt x="79" y="33"/>
                  <a:pt x="79" y="33"/>
                  <a:pt x="79" y="33"/>
                </a:cubicBezTo>
                <a:cubicBezTo>
                  <a:pt x="68" y="49"/>
                  <a:pt x="68" y="49"/>
                  <a:pt x="68" y="49"/>
                </a:cubicBezTo>
                <a:lnTo>
                  <a:pt x="68" y="110"/>
                </a:lnTo>
                <a:close/>
                <a:moveTo>
                  <a:pt x="77" y="11"/>
                </a:moveTo>
                <a:cubicBezTo>
                  <a:pt x="85" y="16"/>
                  <a:pt x="85" y="16"/>
                  <a:pt x="85" y="16"/>
                </a:cubicBezTo>
                <a:cubicBezTo>
                  <a:pt x="86" y="14"/>
                  <a:pt x="86" y="14"/>
                  <a:pt x="86" y="14"/>
                </a:cubicBezTo>
                <a:cubicBezTo>
                  <a:pt x="79" y="9"/>
                  <a:pt x="79" y="9"/>
                  <a:pt x="79" y="9"/>
                </a:cubicBezTo>
                <a:lnTo>
                  <a:pt x="77" y="11"/>
                </a:lnTo>
                <a:close/>
                <a:moveTo>
                  <a:pt x="85" y="0"/>
                </a:moveTo>
                <a:cubicBezTo>
                  <a:pt x="82" y="4"/>
                  <a:pt x="82" y="4"/>
                  <a:pt x="82" y="4"/>
                </a:cubicBezTo>
                <a:cubicBezTo>
                  <a:pt x="90" y="9"/>
                  <a:pt x="90" y="9"/>
                  <a:pt x="90" y="9"/>
                </a:cubicBezTo>
                <a:cubicBezTo>
                  <a:pt x="93" y="5"/>
                  <a:pt x="93" y="5"/>
                  <a:pt x="93" y="5"/>
                </a:cubicBezTo>
                <a:lnTo>
                  <a:pt x="85" y="0"/>
                </a:lnTo>
                <a:close/>
                <a:moveTo>
                  <a:pt x="41" y="61"/>
                </a:moveTo>
                <a:cubicBezTo>
                  <a:pt x="44" y="61"/>
                  <a:pt x="44" y="61"/>
                  <a:pt x="44" y="61"/>
                </a:cubicBezTo>
                <a:cubicBezTo>
                  <a:pt x="44" y="64"/>
                  <a:pt x="44" y="64"/>
                  <a:pt x="44" y="64"/>
                </a:cubicBezTo>
                <a:cubicBezTo>
                  <a:pt x="48" y="64"/>
                  <a:pt x="48" y="64"/>
                  <a:pt x="48" y="64"/>
                </a:cubicBezTo>
                <a:cubicBezTo>
                  <a:pt x="48" y="67"/>
                  <a:pt x="48" y="67"/>
                  <a:pt x="48" y="67"/>
                </a:cubicBezTo>
                <a:cubicBezTo>
                  <a:pt x="84" y="17"/>
                  <a:pt x="84" y="17"/>
                  <a:pt x="84" y="17"/>
                </a:cubicBezTo>
                <a:cubicBezTo>
                  <a:pt x="76" y="12"/>
                  <a:pt x="76" y="12"/>
                  <a:pt x="76" y="12"/>
                </a:cubicBezTo>
                <a:lnTo>
                  <a:pt x="41" y="61"/>
                </a:lnTo>
                <a:close/>
                <a:moveTo>
                  <a:pt x="79" y="8"/>
                </a:moveTo>
                <a:cubicBezTo>
                  <a:pt x="87" y="13"/>
                  <a:pt x="87" y="13"/>
                  <a:pt x="87" y="13"/>
                </a:cubicBezTo>
                <a:cubicBezTo>
                  <a:pt x="89" y="10"/>
                  <a:pt x="89" y="10"/>
                  <a:pt x="89" y="10"/>
                </a:cubicBezTo>
                <a:cubicBezTo>
                  <a:pt x="82" y="4"/>
                  <a:pt x="82" y="4"/>
                  <a:pt x="82" y="4"/>
                </a:cubicBezTo>
                <a:lnTo>
                  <a:pt x="79" y="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47" name="Freeform 92"/>
          <p:cNvSpPr>
            <a:spLocks noEditPoints="1"/>
          </p:cNvSpPr>
          <p:nvPr/>
        </p:nvSpPr>
        <p:spPr bwMode="auto">
          <a:xfrm>
            <a:off x="6028815" y="4984839"/>
            <a:ext cx="208871" cy="429544"/>
          </a:xfrm>
          <a:custGeom>
            <a:avLst/>
            <a:gdLst>
              <a:gd name="T0" fmla="*/ 33 w 72"/>
              <a:gd name="T1" fmla="*/ 50 h 151"/>
              <a:gd name="T2" fmla="*/ 33 w 72"/>
              <a:gd name="T3" fmla="*/ 48 h 151"/>
              <a:gd name="T4" fmla="*/ 24 w 72"/>
              <a:gd name="T5" fmla="*/ 49 h 151"/>
              <a:gd name="T6" fmla="*/ 62 w 72"/>
              <a:gd name="T7" fmla="*/ 3 h 151"/>
              <a:gd name="T8" fmla="*/ 28 w 72"/>
              <a:gd name="T9" fmla="*/ 2 h 151"/>
              <a:gd name="T10" fmla="*/ 25 w 72"/>
              <a:gd name="T11" fmla="*/ 3 h 151"/>
              <a:gd name="T12" fmla="*/ 61 w 72"/>
              <a:gd name="T13" fmla="*/ 7 h 151"/>
              <a:gd name="T14" fmla="*/ 49 w 72"/>
              <a:gd name="T15" fmla="*/ 28 h 151"/>
              <a:gd name="T16" fmla="*/ 28 w 72"/>
              <a:gd name="T17" fmla="*/ 42 h 151"/>
              <a:gd name="T18" fmla="*/ 24 w 72"/>
              <a:gd name="T19" fmla="*/ 43 h 151"/>
              <a:gd name="T20" fmla="*/ 33 w 72"/>
              <a:gd name="T21" fmla="*/ 45 h 151"/>
              <a:gd name="T22" fmla="*/ 33 w 72"/>
              <a:gd name="T23" fmla="*/ 42 h 151"/>
              <a:gd name="T24" fmla="*/ 35 w 72"/>
              <a:gd name="T25" fmla="*/ 34 h 151"/>
              <a:gd name="T26" fmla="*/ 70 w 72"/>
              <a:gd name="T27" fmla="*/ 19 h 151"/>
              <a:gd name="T28" fmla="*/ 25 w 72"/>
              <a:gd name="T29" fmla="*/ 47 h 151"/>
              <a:gd name="T30" fmla="*/ 34 w 72"/>
              <a:gd name="T31" fmla="*/ 46 h 151"/>
              <a:gd name="T32" fmla="*/ 25 w 72"/>
              <a:gd name="T33" fmla="*/ 45 h 151"/>
              <a:gd name="T34" fmla="*/ 25 w 72"/>
              <a:gd name="T35" fmla="*/ 47 h 151"/>
              <a:gd name="T36" fmla="*/ 31 w 72"/>
              <a:gd name="T37" fmla="*/ 94 h 151"/>
              <a:gd name="T38" fmla="*/ 51 w 72"/>
              <a:gd name="T39" fmla="*/ 59 h 151"/>
              <a:gd name="T40" fmla="*/ 31 w 72"/>
              <a:gd name="T41" fmla="*/ 63 h 151"/>
              <a:gd name="T42" fmla="*/ 31 w 72"/>
              <a:gd name="T43" fmla="*/ 83 h 151"/>
              <a:gd name="T44" fmla="*/ 33 w 72"/>
              <a:gd name="T45" fmla="*/ 53 h 151"/>
              <a:gd name="T46" fmla="*/ 33 w 72"/>
              <a:gd name="T47" fmla="*/ 51 h 151"/>
              <a:gd name="T48" fmla="*/ 24 w 72"/>
              <a:gd name="T49" fmla="*/ 52 h 151"/>
              <a:gd name="T50" fmla="*/ 54 w 72"/>
              <a:gd name="T51" fmla="*/ 62 h 151"/>
              <a:gd name="T52" fmla="*/ 4 w 72"/>
              <a:gd name="T53" fmla="*/ 62 h 151"/>
              <a:gd name="T54" fmla="*/ 0 w 72"/>
              <a:gd name="T55" fmla="*/ 65 h 151"/>
              <a:gd name="T56" fmla="*/ 29 w 72"/>
              <a:gd name="T57" fmla="*/ 151 h 151"/>
              <a:gd name="T58" fmla="*/ 58 w 72"/>
              <a:gd name="T59" fmla="*/ 65 h 151"/>
              <a:gd name="T60" fmla="*/ 54 w 72"/>
              <a:gd name="T61" fmla="*/ 62 h 151"/>
              <a:gd name="T62" fmla="*/ 27 w 72"/>
              <a:gd name="T63" fmla="*/ 83 h 151"/>
              <a:gd name="T64" fmla="*/ 27 w 72"/>
              <a:gd name="T65" fmla="*/ 63 h 151"/>
              <a:gd name="T66" fmla="*/ 7 w 72"/>
              <a:gd name="T67" fmla="*/ 59 h 151"/>
              <a:gd name="T68" fmla="*/ 27 w 72"/>
              <a:gd name="T69" fmla="*/ 9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151">
                <a:moveTo>
                  <a:pt x="25" y="50"/>
                </a:moveTo>
                <a:cubicBezTo>
                  <a:pt x="33" y="50"/>
                  <a:pt x="33" y="50"/>
                  <a:pt x="33" y="50"/>
                </a:cubicBezTo>
                <a:cubicBezTo>
                  <a:pt x="33" y="50"/>
                  <a:pt x="34" y="50"/>
                  <a:pt x="34" y="49"/>
                </a:cubicBezTo>
                <a:cubicBezTo>
                  <a:pt x="34" y="49"/>
                  <a:pt x="33" y="48"/>
                  <a:pt x="33" y="48"/>
                </a:cubicBezTo>
                <a:cubicBezTo>
                  <a:pt x="25" y="48"/>
                  <a:pt x="25" y="48"/>
                  <a:pt x="25" y="48"/>
                </a:cubicBezTo>
                <a:cubicBezTo>
                  <a:pt x="25" y="48"/>
                  <a:pt x="24" y="49"/>
                  <a:pt x="24" y="49"/>
                </a:cubicBezTo>
                <a:cubicBezTo>
                  <a:pt x="24" y="50"/>
                  <a:pt x="25" y="50"/>
                  <a:pt x="25" y="50"/>
                </a:cubicBezTo>
                <a:close/>
                <a:moveTo>
                  <a:pt x="62" y="3"/>
                </a:moveTo>
                <a:cubicBezTo>
                  <a:pt x="56" y="1"/>
                  <a:pt x="50" y="3"/>
                  <a:pt x="44" y="5"/>
                </a:cubicBezTo>
                <a:cubicBezTo>
                  <a:pt x="37" y="8"/>
                  <a:pt x="32" y="10"/>
                  <a:pt x="28" y="2"/>
                </a:cubicBezTo>
                <a:cubicBezTo>
                  <a:pt x="27" y="1"/>
                  <a:pt x="26" y="0"/>
                  <a:pt x="25" y="1"/>
                </a:cubicBezTo>
                <a:cubicBezTo>
                  <a:pt x="25" y="1"/>
                  <a:pt x="24" y="2"/>
                  <a:pt x="25" y="3"/>
                </a:cubicBezTo>
                <a:cubicBezTo>
                  <a:pt x="30" y="14"/>
                  <a:pt x="38" y="11"/>
                  <a:pt x="45" y="8"/>
                </a:cubicBezTo>
                <a:cubicBezTo>
                  <a:pt x="50" y="6"/>
                  <a:pt x="56" y="4"/>
                  <a:pt x="61" y="7"/>
                </a:cubicBezTo>
                <a:cubicBezTo>
                  <a:pt x="67" y="9"/>
                  <a:pt x="68" y="14"/>
                  <a:pt x="66" y="18"/>
                </a:cubicBezTo>
                <a:cubicBezTo>
                  <a:pt x="65" y="25"/>
                  <a:pt x="58" y="30"/>
                  <a:pt x="49" y="28"/>
                </a:cubicBezTo>
                <a:cubicBezTo>
                  <a:pt x="42" y="27"/>
                  <a:pt x="37" y="28"/>
                  <a:pt x="33" y="31"/>
                </a:cubicBezTo>
                <a:cubicBezTo>
                  <a:pt x="28" y="35"/>
                  <a:pt x="28" y="41"/>
                  <a:pt x="28" y="42"/>
                </a:cubicBezTo>
                <a:cubicBezTo>
                  <a:pt x="25" y="42"/>
                  <a:pt x="25" y="42"/>
                  <a:pt x="25" y="42"/>
                </a:cubicBezTo>
                <a:cubicBezTo>
                  <a:pt x="25" y="42"/>
                  <a:pt x="24" y="43"/>
                  <a:pt x="24" y="43"/>
                </a:cubicBezTo>
                <a:cubicBezTo>
                  <a:pt x="24" y="44"/>
                  <a:pt x="25" y="45"/>
                  <a:pt x="25" y="45"/>
                </a:cubicBezTo>
                <a:cubicBezTo>
                  <a:pt x="33" y="45"/>
                  <a:pt x="33" y="45"/>
                  <a:pt x="33" y="45"/>
                </a:cubicBezTo>
                <a:cubicBezTo>
                  <a:pt x="33" y="45"/>
                  <a:pt x="34" y="44"/>
                  <a:pt x="34" y="43"/>
                </a:cubicBezTo>
                <a:cubicBezTo>
                  <a:pt x="34" y="43"/>
                  <a:pt x="33" y="42"/>
                  <a:pt x="33" y="42"/>
                </a:cubicBezTo>
                <a:cubicBezTo>
                  <a:pt x="31" y="42"/>
                  <a:pt x="31" y="42"/>
                  <a:pt x="31" y="42"/>
                </a:cubicBezTo>
                <a:cubicBezTo>
                  <a:pt x="31" y="41"/>
                  <a:pt x="32" y="37"/>
                  <a:pt x="35" y="34"/>
                </a:cubicBezTo>
                <a:cubicBezTo>
                  <a:pt x="38" y="31"/>
                  <a:pt x="42" y="31"/>
                  <a:pt x="48" y="32"/>
                </a:cubicBezTo>
                <a:cubicBezTo>
                  <a:pt x="59" y="34"/>
                  <a:pt x="67" y="27"/>
                  <a:pt x="70" y="19"/>
                </a:cubicBezTo>
                <a:cubicBezTo>
                  <a:pt x="72" y="12"/>
                  <a:pt x="69" y="6"/>
                  <a:pt x="62" y="3"/>
                </a:cubicBezTo>
                <a:close/>
                <a:moveTo>
                  <a:pt x="25" y="47"/>
                </a:moveTo>
                <a:cubicBezTo>
                  <a:pt x="33" y="47"/>
                  <a:pt x="33" y="47"/>
                  <a:pt x="33" y="47"/>
                </a:cubicBezTo>
                <a:cubicBezTo>
                  <a:pt x="33" y="47"/>
                  <a:pt x="34" y="47"/>
                  <a:pt x="34" y="46"/>
                </a:cubicBezTo>
                <a:cubicBezTo>
                  <a:pt x="34" y="46"/>
                  <a:pt x="33" y="45"/>
                  <a:pt x="33" y="45"/>
                </a:cubicBezTo>
                <a:cubicBezTo>
                  <a:pt x="25" y="45"/>
                  <a:pt x="25" y="45"/>
                  <a:pt x="25" y="45"/>
                </a:cubicBezTo>
                <a:cubicBezTo>
                  <a:pt x="25" y="45"/>
                  <a:pt x="24" y="46"/>
                  <a:pt x="24" y="46"/>
                </a:cubicBezTo>
                <a:cubicBezTo>
                  <a:pt x="24" y="47"/>
                  <a:pt x="25" y="47"/>
                  <a:pt x="25" y="47"/>
                </a:cubicBezTo>
                <a:close/>
                <a:moveTo>
                  <a:pt x="31" y="83"/>
                </a:moveTo>
                <a:cubicBezTo>
                  <a:pt x="31" y="94"/>
                  <a:pt x="31" y="94"/>
                  <a:pt x="31" y="94"/>
                </a:cubicBezTo>
                <a:cubicBezTo>
                  <a:pt x="42" y="93"/>
                  <a:pt x="51" y="79"/>
                  <a:pt x="51" y="62"/>
                </a:cubicBezTo>
                <a:cubicBezTo>
                  <a:pt x="51" y="61"/>
                  <a:pt x="51" y="60"/>
                  <a:pt x="51" y="59"/>
                </a:cubicBezTo>
                <a:cubicBezTo>
                  <a:pt x="51" y="59"/>
                  <a:pt x="40" y="55"/>
                  <a:pt x="31" y="54"/>
                </a:cubicBezTo>
                <a:cubicBezTo>
                  <a:pt x="31" y="63"/>
                  <a:pt x="31" y="63"/>
                  <a:pt x="31" y="63"/>
                </a:cubicBezTo>
                <a:cubicBezTo>
                  <a:pt x="33" y="65"/>
                  <a:pt x="34" y="69"/>
                  <a:pt x="34" y="73"/>
                </a:cubicBezTo>
                <a:cubicBezTo>
                  <a:pt x="34" y="78"/>
                  <a:pt x="33" y="82"/>
                  <a:pt x="31" y="83"/>
                </a:cubicBezTo>
                <a:close/>
                <a:moveTo>
                  <a:pt x="25" y="53"/>
                </a:moveTo>
                <a:cubicBezTo>
                  <a:pt x="33" y="53"/>
                  <a:pt x="33" y="53"/>
                  <a:pt x="33" y="53"/>
                </a:cubicBezTo>
                <a:cubicBezTo>
                  <a:pt x="33" y="53"/>
                  <a:pt x="34" y="53"/>
                  <a:pt x="34" y="52"/>
                </a:cubicBezTo>
                <a:cubicBezTo>
                  <a:pt x="34" y="52"/>
                  <a:pt x="33" y="51"/>
                  <a:pt x="33" y="51"/>
                </a:cubicBezTo>
                <a:cubicBezTo>
                  <a:pt x="25" y="51"/>
                  <a:pt x="25" y="51"/>
                  <a:pt x="25" y="51"/>
                </a:cubicBezTo>
                <a:cubicBezTo>
                  <a:pt x="25" y="51"/>
                  <a:pt x="24" y="52"/>
                  <a:pt x="24" y="52"/>
                </a:cubicBezTo>
                <a:cubicBezTo>
                  <a:pt x="24" y="53"/>
                  <a:pt x="25" y="53"/>
                  <a:pt x="25" y="53"/>
                </a:cubicBezTo>
                <a:close/>
                <a:moveTo>
                  <a:pt x="54" y="62"/>
                </a:moveTo>
                <a:cubicBezTo>
                  <a:pt x="54" y="82"/>
                  <a:pt x="43" y="98"/>
                  <a:pt x="29" y="98"/>
                </a:cubicBezTo>
                <a:cubicBezTo>
                  <a:pt x="15" y="98"/>
                  <a:pt x="4" y="82"/>
                  <a:pt x="4" y="62"/>
                </a:cubicBezTo>
                <a:cubicBezTo>
                  <a:pt x="4" y="61"/>
                  <a:pt x="4" y="60"/>
                  <a:pt x="4" y="59"/>
                </a:cubicBezTo>
                <a:cubicBezTo>
                  <a:pt x="0" y="65"/>
                  <a:pt x="0" y="65"/>
                  <a:pt x="0" y="65"/>
                </a:cubicBezTo>
                <a:cubicBezTo>
                  <a:pt x="0" y="119"/>
                  <a:pt x="0" y="119"/>
                  <a:pt x="0" y="119"/>
                </a:cubicBezTo>
                <a:cubicBezTo>
                  <a:pt x="0" y="137"/>
                  <a:pt x="13" y="151"/>
                  <a:pt x="29" y="151"/>
                </a:cubicBezTo>
                <a:cubicBezTo>
                  <a:pt x="45" y="151"/>
                  <a:pt x="58" y="137"/>
                  <a:pt x="58" y="119"/>
                </a:cubicBezTo>
                <a:cubicBezTo>
                  <a:pt x="58" y="65"/>
                  <a:pt x="58" y="65"/>
                  <a:pt x="58" y="65"/>
                </a:cubicBezTo>
                <a:cubicBezTo>
                  <a:pt x="54" y="59"/>
                  <a:pt x="54" y="59"/>
                  <a:pt x="54" y="59"/>
                </a:cubicBezTo>
                <a:cubicBezTo>
                  <a:pt x="54" y="60"/>
                  <a:pt x="54" y="61"/>
                  <a:pt x="54" y="62"/>
                </a:cubicBezTo>
                <a:close/>
                <a:moveTo>
                  <a:pt x="27" y="94"/>
                </a:moveTo>
                <a:cubicBezTo>
                  <a:pt x="27" y="83"/>
                  <a:pt x="27" y="83"/>
                  <a:pt x="27" y="83"/>
                </a:cubicBezTo>
                <a:cubicBezTo>
                  <a:pt x="25" y="82"/>
                  <a:pt x="24" y="78"/>
                  <a:pt x="24" y="73"/>
                </a:cubicBezTo>
                <a:cubicBezTo>
                  <a:pt x="24" y="69"/>
                  <a:pt x="25" y="65"/>
                  <a:pt x="27" y="63"/>
                </a:cubicBezTo>
                <a:cubicBezTo>
                  <a:pt x="27" y="54"/>
                  <a:pt x="27" y="54"/>
                  <a:pt x="27" y="54"/>
                </a:cubicBezTo>
                <a:cubicBezTo>
                  <a:pt x="18" y="55"/>
                  <a:pt x="7" y="59"/>
                  <a:pt x="7" y="59"/>
                </a:cubicBezTo>
                <a:cubicBezTo>
                  <a:pt x="7" y="60"/>
                  <a:pt x="7" y="61"/>
                  <a:pt x="7" y="62"/>
                </a:cubicBezTo>
                <a:cubicBezTo>
                  <a:pt x="7" y="79"/>
                  <a:pt x="16" y="93"/>
                  <a:pt x="27" y="9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51" name="Freeform 96"/>
          <p:cNvSpPr>
            <a:spLocks noEditPoints="1"/>
          </p:cNvSpPr>
          <p:nvPr/>
        </p:nvSpPr>
        <p:spPr bwMode="auto">
          <a:xfrm>
            <a:off x="3913851" y="1503019"/>
            <a:ext cx="325698" cy="354018"/>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58" name="Freeform 100"/>
          <p:cNvSpPr>
            <a:spLocks noEditPoints="1"/>
          </p:cNvSpPr>
          <p:nvPr/>
        </p:nvSpPr>
        <p:spPr bwMode="auto">
          <a:xfrm>
            <a:off x="7946965" y="1507149"/>
            <a:ext cx="322157" cy="345759"/>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61" name="Freeform 104"/>
          <p:cNvSpPr>
            <a:spLocks noEditPoints="1"/>
          </p:cNvSpPr>
          <p:nvPr/>
        </p:nvSpPr>
        <p:spPr bwMode="auto">
          <a:xfrm>
            <a:off x="3871369" y="4790801"/>
            <a:ext cx="410662" cy="280855"/>
          </a:xfrm>
          <a:custGeom>
            <a:avLst/>
            <a:gdLst>
              <a:gd name="T0" fmla="*/ 11 w 144"/>
              <a:gd name="T1" fmla="*/ 19 h 98"/>
              <a:gd name="T2" fmla="*/ 21 w 144"/>
              <a:gd name="T3" fmla="*/ 83 h 98"/>
              <a:gd name="T4" fmla="*/ 144 w 144"/>
              <a:gd name="T5" fmla="*/ 64 h 98"/>
              <a:gd name="T6" fmla="*/ 134 w 144"/>
              <a:gd name="T7" fmla="*/ 0 h 98"/>
              <a:gd name="T8" fmla="*/ 11 w 144"/>
              <a:gd name="T9" fmla="*/ 19 h 98"/>
              <a:gd name="T10" fmla="*/ 81 w 144"/>
              <a:gd name="T11" fmla="*/ 64 h 98"/>
              <a:gd name="T12" fmla="*/ 55 w 144"/>
              <a:gd name="T13" fmla="*/ 45 h 98"/>
              <a:gd name="T14" fmla="*/ 74 w 144"/>
              <a:gd name="T15" fmla="*/ 19 h 98"/>
              <a:gd name="T16" fmla="*/ 100 w 144"/>
              <a:gd name="T17" fmla="*/ 38 h 98"/>
              <a:gd name="T18" fmla="*/ 81 w 144"/>
              <a:gd name="T19" fmla="*/ 64 h 98"/>
              <a:gd name="T20" fmla="*/ 8 w 144"/>
              <a:gd name="T21" fmla="*/ 27 h 98"/>
              <a:gd name="T22" fmla="*/ 5 w 144"/>
              <a:gd name="T23" fmla="*/ 27 h 98"/>
              <a:gd name="T24" fmla="*/ 15 w 144"/>
              <a:gd name="T25" fmla="*/ 91 h 98"/>
              <a:gd name="T26" fmla="*/ 138 w 144"/>
              <a:gd name="T27" fmla="*/ 72 h 98"/>
              <a:gd name="T28" fmla="*/ 138 w 144"/>
              <a:gd name="T29" fmla="*/ 69 h 98"/>
              <a:gd name="T30" fmla="*/ 18 w 144"/>
              <a:gd name="T31" fmla="*/ 87 h 98"/>
              <a:gd name="T32" fmla="*/ 8 w 144"/>
              <a:gd name="T33" fmla="*/ 27 h 98"/>
              <a:gd name="T34" fmla="*/ 3 w 144"/>
              <a:gd name="T35" fmla="*/ 34 h 98"/>
              <a:gd name="T36" fmla="*/ 0 w 144"/>
              <a:gd name="T37" fmla="*/ 34 h 98"/>
              <a:gd name="T38" fmla="*/ 9 w 144"/>
              <a:gd name="T39" fmla="*/ 98 h 98"/>
              <a:gd name="T40" fmla="*/ 132 w 144"/>
              <a:gd name="T41" fmla="*/ 79 h 98"/>
              <a:gd name="T42" fmla="*/ 132 w 144"/>
              <a:gd name="T43" fmla="*/ 76 h 98"/>
              <a:gd name="T44" fmla="*/ 12 w 144"/>
              <a:gd name="T45" fmla="*/ 94 h 98"/>
              <a:gd name="T46" fmla="*/ 3 w 144"/>
              <a:gd name="T47" fmla="*/ 34 h 98"/>
              <a:gd name="T48" fmla="*/ 80 w 144"/>
              <a:gd name="T49" fmla="*/ 39 h 98"/>
              <a:gd name="T50" fmla="*/ 74 w 144"/>
              <a:gd name="T51" fmla="*/ 35 h 98"/>
              <a:gd name="T52" fmla="*/ 78 w 144"/>
              <a:gd name="T53" fmla="*/ 32 h 98"/>
              <a:gd name="T54" fmla="*/ 84 w 144"/>
              <a:gd name="T55" fmla="*/ 32 h 98"/>
              <a:gd name="T56" fmla="*/ 85 w 144"/>
              <a:gd name="T57" fmla="*/ 26 h 98"/>
              <a:gd name="T58" fmla="*/ 78 w 144"/>
              <a:gd name="T59" fmla="*/ 26 h 98"/>
              <a:gd name="T60" fmla="*/ 77 w 144"/>
              <a:gd name="T61" fmla="*/ 22 h 98"/>
              <a:gd name="T62" fmla="*/ 72 w 144"/>
              <a:gd name="T63" fmla="*/ 23 h 98"/>
              <a:gd name="T64" fmla="*/ 73 w 144"/>
              <a:gd name="T65" fmla="*/ 27 h 98"/>
              <a:gd name="T66" fmla="*/ 67 w 144"/>
              <a:gd name="T67" fmla="*/ 37 h 98"/>
              <a:gd name="T68" fmla="*/ 76 w 144"/>
              <a:gd name="T69" fmla="*/ 45 h 98"/>
              <a:gd name="T70" fmla="*/ 82 w 144"/>
              <a:gd name="T71" fmla="*/ 48 h 98"/>
              <a:gd name="T72" fmla="*/ 78 w 144"/>
              <a:gd name="T73" fmla="*/ 52 h 98"/>
              <a:gd name="T74" fmla="*/ 70 w 144"/>
              <a:gd name="T75" fmla="*/ 51 h 98"/>
              <a:gd name="T76" fmla="*/ 69 w 144"/>
              <a:gd name="T77" fmla="*/ 57 h 98"/>
              <a:gd name="T78" fmla="*/ 78 w 144"/>
              <a:gd name="T79" fmla="*/ 58 h 98"/>
              <a:gd name="T80" fmla="*/ 78 w 144"/>
              <a:gd name="T81" fmla="*/ 61 h 98"/>
              <a:gd name="T82" fmla="*/ 83 w 144"/>
              <a:gd name="T83" fmla="*/ 60 h 98"/>
              <a:gd name="T84" fmla="*/ 82 w 144"/>
              <a:gd name="T85" fmla="*/ 57 h 98"/>
              <a:gd name="T86" fmla="*/ 89 w 144"/>
              <a:gd name="T87" fmla="*/ 47 h 98"/>
              <a:gd name="T88" fmla="*/ 80 w 144"/>
              <a:gd name="T89"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98">
                <a:moveTo>
                  <a:pt x="11" y="19"/>
                </a:moveTo>
                <a:cubicBezTo>
                  <a:pt x="21" y="83"/>
                  <a:pt x="21" y="83"/>
                  <a:pt x="21" y="83"/>
                </a:cubicBezTo>
                <a:cubicBezTo>
                  <a:pt x="144" y="64"/>
                  <a:pt x="144" y="64"/>
                  <a:pt x="144" y="64"/>
                </a:cubicBezTo>
                <a:cubicBezTo>
                  <a:pt x="134" y="0"/>
                  <a:pt x="134" y="0"/>
                  <a:pt x="134" y="0"/>
                </a:cubicBezTo>
                <a:lnTo>
                  <a:pt x="11" y="19"/>
                </a:lnTo>
                <a:close/>
                <a:moveTo>
                  <a:pt x="81" y="64"/>
                </a:moveTo>
                <a:cubicBezTo>
                  <a:pt x="69" y="66"/>
                  <a:pt x="57" y="57"/>
                  <a:pt x="55" y="45"/>
                </a:cubicBezTo>
                <a:cubicBezTo>
                  <a:pt x="53" y="33"/>
                  <a:pt x="62" y="21"/>
                  <a:pt x="74" y="19"/>
                </a:cubicBezTo>
                <a:cubicBezTo>
                  <a:pt x="87" y="17"/>
                  <a:pt x="98" y="26"/>
                  <a:pt x="100" y="38"/>
                </a:cubicBezTo>
                <a:cubicBezTo>
                  <a:pt x="102" y="51"/>
                  <a:pt x="93" y="62"/>
                  <a:pt x="81" y="64"/>
                </a:cubicBezTo>
                <a:close/>
                <a:moveTo>
                  <a:pt x="8" y="27"/>
                </a:moveTo>
                <a:cubicBezTo>
                  <a:pt x="5" y="27"/>
                  <a:pt x="5" y="27"/>
                  <a:pt x="5" y="27"/>
                </a:cubicBezTo>
                <a:cubicBezTo>
                  <a:pt x="15" y="91"/>
                  <a:pt x="15" y="91"/>
                  <a:pt x="15" y="91"/>
                </a:cubicBezTo>
                <a:cubicBezTo>
                  <a:pt x="138" y="72"/>
                  <a:pt x="138" y="72"/>
                  <a:pt x="138" y="72"/>
                </a:cubicBezTo>
                <a:cubicBezTo>
                  <a:pt x="138" y="69"/>
                  <a:pt x="138" y="69"/>
                  <a:pt x="138" y="69"/>
                </a:cubicBezTo>
                <a:cubicBezTo>
                  <a:pt x="18" y="87"/>
                  <a:pt x="18" y="87"/>
                  <a:pt x="18" y="87"/>
                </a:cubicBezTo>
                <a:lnTo>
                  <a:pt x="8" y="27"/>
                </a:lnTo>
                <a:close/>
                <a:moveTo>
                  <a:pt x="3" y="34"/>
                </a:moveTo>
                <a:cubicBezTo>
                  <a:pt x="0" y="34"/>
                  <a:pt x="0" y="34"/>
                  <a:pt x="0" y="34"/>
                </a:cubicBezTo>
                <a:cubicBezTo>
                  <a:pt x="9" y="98"/>
                  <a:pt x="9" y="98"/>
                  <a:pt x="9" y="98"/>
                </a:cubicBezTo>
                <a:cubicBezTo>
                  <a:pt x="132" y="79"/>
                  <a:pt x="132" y="79"/>
                  <a:pt x="132" y="79"/>
                </a:cubicBezTo>
                <a:cubicBezTo>
                  <a:pt x="132" y="76"/>
                  <a:pt x="132" y="76"/>
                  <a:pt x="132" y="76"/>
                </a:cubicBezTo>
                <a:cubicBezTo>
                  <a:pt x="12" y="94"/>
                  <a:pt x="12" y="94"/>
                  <a:pt x="12" y="94"/>
                </a:cubicBezTo>
                <a:lnTo>
                  <a:pt x="3" y="34"/>
                </a:lnTo>
                <a:close/>
                <a:moveTo>
                  <a:pt x="80" y="39"/>
                </a:moveTo>
                <a:cubicBezTo>
                  <a:pt x="76" y="38"/>
                  <a:pt x="74" y="37"/>
                  <a:pt x="74" y="35"/>
                </a:cubicBezTo>
                <a:cubicBezTo>
                  <a:pt x="73" y="34"/>
                  <a:pt x="75" y="32"/>
                  <a:pt x="78" y="32"/>
                </a:cubicBezTo>
                <a:cubicBezTo>
                  <a:pt x="80" y="31"/>
                  <a:pt x="83" y="32"/>
                  <a:pt x="84" y="32"/>
                </a:cubicBezTo>
                <a:cubicBezTo>
                  <a:pt x="85" y="26"/>
                  <a:pt x="85" y="26"/>
                  <a:pt x="85" y="26"/>
                </a:cubicBezTo>
                <a:cubicBezTo>
                  <a:pt x="83" y="26"/>
                  <a:pt x="81" y="26"/>
                  <a:pt x="78" y="26"/>
                </a:cubicBezTo>
                <a:cubicBezTo>
                  <a:pt x="77" y="22"/>
                  <a:pt x="77" y="22"/>
                  <a:pt x="77" y="22"/>
                </a:cubicBezTo>
                <a:cubicBezTo>
                  <a:pt x="72" y="23"/>
                  <a:pt x="72" y="23"/>
                  <a:pt x="72" y="23"/>
                </a:cubicBezTo>
                <a:cubicBezTo>
                  <a:pt x="73" y="27"/>
                  <a:pt x="73" y="27"/>
                  <a:pt x="73" y="27"/>
                </a:cubicBezTo>
                <a:cubicBezTo>
                  <a:pt x="68" y="29"/>
                  <a:pt x="66" y="33"/>
                  <a:pt x="67" y="37"/>
                </a:cubicBezTo>
                <a:cubicBezTo>
                  <a:pt x="67" y="41"/>
                  <a:pt x="71" y="44"/>
                  <a:pt x="76" y="45"/>
                </a:cubicBezTo>
                <a:cubicBezTo>
                  <a:pt x="80" y="45"/>
                  <a:pt x="82" y="46"/>
                  <a:pt x="82" y="48"/>
                </a:cubicBezTo>
                <a:cubicBezTo>
                  <a:pt x="82" y="50"/>
                  <a:pt x="81" y="52"/>
                  <a:pt x="78" y="52"/>
                </a:cubicBezTo>
                <a:cubicBezTo>
                  <a:pt x="75" y="53"/>
                  <a:pt x="72" y="52"/>
                  <a:pt x="70" y="51"/>
                </a:cubicBezTo>
                <a:cubicBezTo>
                  <a:pt x="69" y="57"/>
                  <a:pt x="69" y="57"/>
                  <a:pt x="69" y="57"/>
                </a:cubicBezTo>
                <a:cubicBezTo>
                  <a:pt x="71" y="58"/>
                  <a:pt x="74" y="58"/>
                  <a:pt x="78" y="58"/>
                </a:cubicBezTo>
                <a:cubicBezTo>
                  <a:pt x="78" y="61"/>
                  <a:pt x="78" y="61"/>
                  <a:pt x="78" y="61"/>
                </a:cubicBezTo>
                <a:cubicBezTo>
                  <a:pt x="83" y="60"/>
                  <a:pt x="83" y="60"/>
                  <a:pt x="83" y="60"/>
                </a:cubicBezTo>
                <a:cubicBezTo>
                  <a:pt x="82" y="57"/>
                  <a:pt x="82" y="57"/>
                  <a:pt x="82" y="57"/>
                </a:cubicBezTo>
                <a:cubicBezTo>
                  <a:pt x="88" y="55"/>
                  <a:pt x="90" y="51"/>
                  <a:pt x="89" y="47"/>
                </a:cubicBezTo>
                <a:cubicBezTo>
                  <a:pt x="88" y="42"/>
                  <a:pt x="85" y="40"/>
                  <a:pt x="8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64" name="Freeform 108"/>
          <p:cNvSpPr>
            <a:spLocks noEditPoints="1"/>
          </p:cNvSpPr>
          <p:nvPr/>
        </p:nvSpPr>
        <p:spPr bwMode="auto">
          <a:xfrm>
            <a:off x="7944015" y="4766609"/>
            <a:ext cx="328058" cy="32923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3166" name="Group 111"/>
          <p:cNvGrpSpPr>
            <a:grpSpLocks noChangeAspect="1"/>
          </p:cNvGrpSpPr>
          <p:nvPr/>
        </p:nvGrpSpPr>
        <p:grpSpPr bwMode="auto">
          <a:xfrm>
            <a:off x="5904910" y="3147490"/>
            <a:ext cx="460225" cy="56643"/>
            <a:chOff x="3557" y="1318"/>
            <a:chExt cx="390" cy="48"/>
          </a:xfrm>
          <a:solidFill>
            <a:schemeClr val="bg1">
              <a:lumMod val="65000"/>
            </a:schemeClr>
          </a:solidFill>
        </p:grpSpPr>
        <p:sp>
          <p:nvSpPr>
            <p:cNvPr id="96" name="Freeform 112"/>
            <p:cNvSpPr>
              <a:spLocks/>
            </p:cNvSpPr>
            <p:nvPr/>
          </p:nvSpPr>
          <p:spPr bwMode="auto">
            <a:xfrm>
              <a:off x="3557" y="1318"/>
              <a:ext cx="40"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4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3"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1" y="8"/>
                    <a:pt x="1" y="8"/>
                    <a:pt x="1" y="8"/>
                  </a:cubicBezTo>
                  <a:cubicBezTo>
                    <a:pt x="0" y="7"/>
                    <a:pt x="0" y="5"/>
                    <a:pt x="1" y="5"/>
                  </a:cubicBezTo>
                  <a:cubicBezTo>
                    <a:pt x="4" y="5"/>
                    <a:pt x="4" y="5"/>
                    <a:pt x="4"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113"/>
            <p:cNvSpPr>
              <a:spLocks/>
            </p:cNvSpPr>
            <p:nvPr/>
          </p:nvSpPr>
          <p:spPr bwMode="auto">
            <a:xfrm>
              <a:off x="360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3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3"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3" y="16"/>
                  </a:cubicBezTo>
                  <a:cubicBezTo>
                    <a:pt x="10" y="15"/>
                    <a:pt x="10" y="15"/>
                    <a:pt x="10" y="15"/>
                  </a:cubicBezTo>
                  <a:cubicBezTo>
                    <a:pt x="9" y="14"/>
                    <a:pt x="9" y="14"/>
                    <a:pt x="8" y="15"/>
                  </a:cubicBezTo>
                  <a:cubicBezTo>
                    <a:pt x="6" y="16"/>
                    <a:pt x="6" y="16"/>
                    <a:pt x="6" y="16"/>
                  </a:cubicBezTo>
                  <a:cubicBezTo>
                    <a:pt x="5"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114"/>
            <p:cNvSpPr>
              <a:spLocks/>
            </p:cNvSpPr>
            <p:nvPr/>
          </p:nvSpPr>
          <p:spPr bwMode="auto">
            <a:xfrm>
              <a:off x="3655" y="1318"/>
              <a:ext cx="44"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5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3" y="17"/>
                    <a:pt x="12" y="16"/>
                  </a:cubicBezTo>
                  <a:cubicBezTo>
                    <a:pt x="10" y="15"/>
                    <a:pt x="10" y="15"/>
                    <a:pt x="10" y="15"/>
                  </a:cubicBezTo>
                  <a:cubicBezTo>
                    <a:pt x="9" y="14"/>
                    <a:pt x="9" y="14"/>
                    <a:pt x="8" y="15"/>
                  </a:cubicBezTo>
                  <a:cubicBezTo>
                    <a:pt x="5" y="16"/>
                    <a:pt x="5" y="16"/>
                    <a:pt x="5"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5"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15"/>
            <p:cNvSpPr>
              <a:spLocks/>
            </p:cNvSpPr>
            <p:nvPr/>
          </p:nvSpPr>
          <p:spPr bwMode="auto">
            <a:xfrm>
              <a:off x="3706" y="1318"/>
              <a:ext cx="41" cy="48"/>
            </a:xfrm>
            <a:custGeom>
              <a:avLst/>
              <a:gdLst>
                <a:gd name="T0" fmla="*/ 10 w 17"/>
                <a:gd name="T1" fmla="*/ 1 h 17"/>
                <a:gd name="T2" fmla="*/ 11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4" y="11"/>
                    <a:pt x="3" y="10"/>
                    <a:pt x="3" y="10"/>
                  </a:cubicBezTo>
                  <a:cubicBezTo>
                    <a:pt x="1" y="8"/>
                    <a:pt x="1" y="8"/>
                    <a:pt x="1" y="8"/>
                  </a:cubicBezTo>
                  <a:cubicBezTo>
                    <a:pt x="0" y="7"/>
                    <a:pt x="0" y="5"/>
                    <a:pt x="2" y="5"/>
                  </a:cubicBezTo>
                  <a:cubicBezTo>
                    <a:pt x="5" y="5"/>
                    <a:pt x="5" y="5"/>
                    <a:pt x="5" y="5"/>
                  </a:cubicBezTo>
                  <a:cubicBezTo>
                    <a:pt x="5" y="5"/>
                    <a:pt x="6"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116"/>
            <p:cNvSpPr>
              <a:spLocks/>
            </p:cNvSpPr>
            <p:nvPr/>
          </p:nvSpPr>
          <p:spPr bwMode="auto">
            <a:xfrm>
              <a:off x="3756"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4"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3" y="11"/>
                    <a:pt x="3" y="10"/>
                    <a:pt x="3" y="10"/>
                  </a:cubicBezTo>
                  <a:cubicBezTo>
                    <a:pt x="1" y="8"/>
                    <a:pt x="1" y="8"/>
                    <a:pt x="1" y="8"/>
                  </a:cubicBezTo>
                  <a:cubicBezTo>
                    <a:pt x="0" y="7"/>
                    <a:pt x="0" y="5"/>
                    <a:pt x="1" y="5"/>
                  </a:cubicBezTo>
                  <a:cubicBezTo>
                    <a:pt x="5" y="5"/>
                    <a:pt x="5" y="5"/>
                    <a:pt x="5"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117"/>
            <p:cNvSpPr>
              <a:spLocks/>
            </p:cNvSpPr>
            <p:nvPr/>
          </p:nvSpPr>
          <p:spPr bwMode="auto">
            <a:xfrm>
              <a:off x="3807"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3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0 w 17"/>
                <a:gd name="T31" fmla="*/ 8 h 17"/>
                <a:gd name="T32" fmla="*/ 1 w 17"/>
                <a:gd name="T33" fmla="*/ 5 h 17"/>
                <a:gd name="T34" fmla="*/ 4 w 17"/>
                <a:gd name="T35" fmla="*/ 5 h 17"/>
                <a:gd name="T36" fmla="*/ 5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6" y="5"/>
                    <a:pt x="17" y="7"/>
                    <a:pt x="16" y="8"/>
                  </a:cubicBezTo>
                  <a:cubicBezTo>
                    <a:pt x="14" y="10"/>
                    <a:pt x="14" y="10"/>
                    <a:pt x="14" y="10"/>
                  </a:cubicBezTo>
                  <a:cubicBezTo>
                    <a:pt x="14" y="10"/>
                    <a:pt x="13" y="11"/>
                    <a:pt x="13" y="11"/>
                  </a:cubicBezTo>
                  <a:cubicBezTo>
                    <a:pt x="14" y="14"/>
                    <a:pt x="14" y="14"/>
                    <a:pt x="14" y="14"/>
                  </a:cubicBezTo>
                  <a:cubicBezTo>
                    <a:pt x="14" y="16"/>
                    <a:pt x="13" y="17"/>
                    <a:pt x="12" y="16"/>
                  </a:cubicBezTo>
                  <a:cubicBezTo>
                    <a:pt x="9" y="15"/>
                    <a:pt x="9" y="15"/>
                    <a:pt x="9" y="15"/>
                  </a:cubicBezTo>
                  <a:cubicBezTo>
                    <a:pt x="8"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0" y="8"/>
                    <a:pt x="0" y="8"/>
                    <a:pt x="0" y="8"/>
                  </a:cubicBezTo>
                  <a:cubicBezTo>
                    <a:pt x="0" y="7"/>
                    <a:pt x="0" y="5"/>
                    <a:pt x="1" y="5"/>
                  </a:cubicBezTo>
                  <a:cubicBezTo>
                    <a:pt x="4" y="5"/>
                    <a:pt x="4" y="5"/>
                    <a:pt x="4" y="5"/>
                  </a:cubicBezTo>
                  <a:cubicBezTo>
                    <a:pt x="5" y="5"/>
                    <a:pt x="5" y="4"/>
                    <a:pt x="5" y="4"/>
                  </a:cubicBezTo>
                  <a:cubicBezTo>
                    <a:pt x="7" y="1"/>
                    <a:pt x="7" y="1"/>
                    <a:pt x="7" y="1"/>
                  </a:cubicBezTo>
                  <a:cubicBezTo>
                    <a:pt x="7"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18"/>
            <p:cNvSpPr>
              <a:spLocks/>
            </p:cNvSpPr>
            <p:nvPr/>
          </p:nvSpPr>
          <p:spPr bwMode="auto">
            <a:xfrm>
              <a:off x="385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2" y="16"/>
                  </a:cubicBezTo>
                  <a:cubicBezTo>
                    <a:pt x="10" y="15"/>
                    <a:pt x="10" y="15"/>
                    <a:pt x="10" y="15"/>
                  </a:cubicBezTo>
                  <a:cubicBezTo>
                    <a:pt x="9" y="14"/>
                    <a:pt x="9" y="14"/>
                    <a:pt x="8" y="15"/>
                  </a:cubicBezTo>
                  <a:cubicBezTo>
                    <a:pt x="6" y="16"/>
                    <a:pt x="6" y="16"/>
                    <a:pt x="6"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119"/>
            <p:cNvSpPr>
              <a:spLocks/>
            </p:cNvSpPr>
            <p:nvPr/>
          </p:nvSpPr>
          <p:spPr bwMode="auto">
            <a:xfrm>
              <a:off x="3906" y="1318"/>
              <a:ext cx="41" cy="48"/>
            </a:xfrm>
            <a:custGeom>
              <a:avLst/>
              <a:gdLst>
                <a:gd name="T0" fmla="*/ 10 w 17"/>
                <a:gd name="T1" fmla="*/ 1 h 17"/>
                <a:gd name="T2" fmla="*/ 12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4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2" y="4"/>
                    <a:pt x="12" y="4"/>
                    <a:pt x="12"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9" y="14"/>
                    <a:pt x="8" y="15"/>
                  </a:cubicBezTo>
                  <a:cubicBezTo>
                    <a:pt x="5" y="16"/>
                    <a:pt x="5" y="16"/>
                    <a:pt x="5" y="16"/>
                  </a:cubicBezTo>
                  <a:cubicBezTo>
                    <a:pt x="4" y="17"/>
                    <a:pt x="3" y="16"/>
                    <a:pt x="3" y="14"/>
                  </a:cubicBezTo>
                  <a:cubicBezTo>
                    <a:pt x="4" y="11"/>
                    <a:pt x="4" y="11"/>
                    <a:pt x="4" y="11"/>
                  </a:cubicBezTo>
                  <a:cubicBezTo>
                    <a:pt x="4" y="11"/>
                    <a:pt x="3" y="10"/>
                    <a:pt x="3" y="10"/>
                  </a:cubicBezTo>
                  <a:cubicBezTo>
                    <a:pt x="1" y="8"/>
                    <a:pt x="1" y="8"/>
                    <a:pt x="1" y="8"/>
                  </a:cubicBezTo>
                  <a:cubicBezTo>
                    <a:pt x="0" y="7"/>
                    <a:pt x="1" y="5"/>
                    <a:pt x="2" y="5"/>
                  </a:cubicBezTo>
                  <a:cubicBezTo>
                    <a:pt x="5" y="5"/>
                    <a:pt x="5" y="5"/>
                    <a:pt x="5" y="5"/>
                  </a:cubicBezTo>
                  <a:cubicBezTo>
                    <a:pt x="5" y="5"/>
                    <a:pt x="6" y="4"/>
                    <a:pt x="6" y="4"/>
                  </a:cubicBezTo>
                  <a:cubicBezTo>
                    <a:pt x="7" y="1"/>
                    <a:pt x="7" y="1"/>
                    <a:pt x="7"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9" name="文本框 178"/>
          <p:cNvSpPr txBox="1"/>
          <p:nvPr/>
        </p:nvSpPr>
        <p:spPr>
          <a:xfrm>
            <a:off x="4794303" y="2602646"/>
            <a:ext cx="2677893" cy="369332"/>
          </a:xfrm>
          <a:prstGeom prst="rect">
            <a:avLst/>
          </a:prstGeom>
          <a:noFill/>
        </p:spPr>
        <p:txBody>
          <a:bodyPr wrap="square" rtlCol="0">
            <a:spAutoFit/>
          </a:bodyPr>
          <a:lstStyle/>
          <a:p>
            <a:pPr algn="ctr"/>
            <a:r>
              <a:rPr lang="en-US" altLang="zh-CN" u="sng"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81" name="文本框 180"/>
          <p:cNvSpPr txBox="1"/>
          <p:nvPr/>
        </p:nvSpPr>
        <p:spPr>
          <a:xfrm>
            <a:off x="3215160" y="2009168"/>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3" name="文本框 182"/>
          <p:cNvSpPr txBox="1"/>
          <p:nvPr/>
        </p:nvSpPr>
        <p:spPr>
          <a:xfrm>
            <a:off x="7321654" y="2009168"/>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4" name="文本框 183"/>
          <p:cNvSpPr txBox="1"/>
          <p:nvPr/>
        </p:nvSpPr>
        <p:spPr>
          <a:xfrm>
            <a:off x="3215160" y="5172402"/>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5" name="文本框 184"/>
          <p:cNvSpPr txBox="1"/>
          <p:nvPr/>
        </p:nvSpPr>
        <p:spPr>
          <a:xfrm>
            <a:off x="7321654" y="5172402"/>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6" name="文本框 185"/>
          <p:cNvSpPr txBox="1"/>
          <p:nvPr/>
        </p:nvSpPr>
        <p:spPr>
          <a:xfrm>
            <a:off x="1219200" y="1686002"/>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7" name="文本框 186"/>
          <p:cNvSpPr txBox="1"/>
          <p:nvPr/>
        </p:nvSpPr>
        <p:spPr>
          <a:xfrm>
            <a:off x="1219200" y="4988153"/>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8" name="文本框 187"/>
          <p:cNvSpPr txBox="1"/>
          <p:nvPr/>
        </p:nvSpPr>
        <p:spPr>
          <a:xfrm>
            <a:off x="9240032" y="1686002"/>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9" name="文本框 188"/>
          <p:cNvSpPr txBox="1"/>
          <p:nvPr/>
        </p:nvSpPr>
        <p:spPr>
          <a:xfrm>
            <a:off x="9240032" y="4988153"/>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84" name="椭圆 145">
            <a:extLst>
              <a:ext uri="{FF2B5EF4-FFF2-40B4-BE49-F238E27FC236}">
                <a16:creationId xmlns:a16="http://schemas.microsoft.com/office/drawing/2014/main" id="{0AEC42C1-053B-4386-BBCE-EA24178A4A2B}"/>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0" name="矩形 89">
            <a:extLst>
              <a:ext uri="{FF2B5EF4-FFF2-40B4-BE49-F238E27FC236}">
                <a16:creationId xmlns:a16="http://schemas.microsoft.com/office/drawing/2014/main" id="{29FDF27E-C81A-48E3-A370-870B151BF958}"/>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13427754"/>
      </p:ext>
    </p:extLst>
  </p:cSld>
  <p:clrMapOvr>
    <a:masterClrMapping/>
  </p:clrMapOvr>
  <p:transition spd="slow" advTm="3000">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8863923" y="1585418"/>
            <a:ext cx="1170400" cy="343852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9" name="圆角矩形 28"/>
          <p:cNvSpPr/>
          <p:nvPr/>
        </p:nvSpPr>
        <p:spPr>
          <a:xfrm>
            <a:off x="9028573" y="1791158"/>
            <a:ext cx="856107" cy="305094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椭圆 31"/>
          <p:cNvSpPr/>
          <p:nvPr/>
        </p:nvSpPr>
        <p:spPr>
          <a:xfrm>
            <a:off x="9094968"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9121592" y="4064678"/>
            <a:ext cx="670066" cy="649471"/>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文本框 32"/>
          <p:cNvSpPr txBox="1"/>
          <p:nvPr/>
        </p:nvSpPr>
        <p:spPr>
          <a:xfrm>
            <a:off x="8979686" y="1940812"/>
            <a:ext cx="938874"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90</a:t>
            </a:r>
            <a:r>
              <a:rPr lang="en-US" altLang="zh-CN" dirty="0">
                <a:solidFill>
                  <a:srgbClr val="663A77"/>
                </a:solidFill>
                <a:latin typeface="Impact" panose="020B0806030902050204" pitchFamily="34" charset="0"/>
                <a:ea typeface="微软雅黑" panose="020B0503020204020204" pitchFamily="34" charset="-122"/>
              </a:rPr>
              <a:t>%</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34" name="文本框 33"/>
          <p:cNvSpPr txBox="1"/>
          <p:nvPr/>
        </p:nvSpPr>
        <p:spPr>
          <a:xfrm>
            <a:off x="9013977" y="277998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37" name="圆角矩形 36"/>
          <p:cNvSpPr/>
          <p:nvPr/>
        </p:nvSpPr>
        <p:spPr>
          <a:xfrm>
            <a:off x="7187361" y="2219783"/>
            <a:ext cx="1170400" cy="2802791"/>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圆角矩形 37"/>
          <p:cNvSpPr/>
          <p:nvPr/>
        </p:nvSpPr>
        <p:spPr>
          <a:xfrm>
            <a:off x="7352011" y="2429333"/>
            <a:ext cx="856107" cy="2412768"/>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椭圆 38"/>
          <p:cNvSpPr/>
          <p:nvPr/>
        </p:nvSpPr>
        <p:spPr>
          <a:xfrm>
            <a:off x="7418406" y="4038871"/>
            <a:ext cx="723315" cy="701083"/>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椭圆 39"/>
          <p:cNvSpPr/>
          <p:nvPr/>
        </p:nvSpPr>
        <p:spPr>
          <a:xfrm>
            <a:off x="7445029" y="4064677"/>
            <a:ext cx="670066" cy="649472"/>
          </a:xfrm>
          <a:prstGeom prst="ellipse">
            <a:avLst/>
          </a:pr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1" name="文本框 40"/>
          <p:cNvSpPr txBox="1"/>
          <p:nvPr/>
        </p:nvSpPr>
        <p:spPr>
          <a:xfrm>
            <a:off x="7303124" y="2550412"/>
            <a:ext cx="938874"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70</a:t>
            </a:r>
            <a:r>
              <a:rPr lang="en-US" altLang="zh-CN" dirty="0">
                <a:solidFill>
                  <a:srgbClr val="00AF92"/>
                </a:solidFill>
                <a:latin typeface="Impact" panose="020B0806030902050204" pitchFamily="34" charset="0"/>
                <a:ea typeface="微软雅黑" panose="020B0503020204020204" pitchFamily="34" charset="-122"/>
              </a:rPr>
              <a:t>%</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42" name="文本框 41"/>
          <p:cNvSpPr txBox="1"/>
          <p:nvPr/>
        </p:nvSpPr>
        <p:spPr>
          <a:xfrm>
            <a:off x="7337414" y="3008587"/>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4" name="圆角矩形 43"/>
          <p:cNvSpPr/>
          <p:nvPr/>
        </p:nvSpPr>
        <p:spPr>
          <a:xfrm>
            <a:off x="5510800" y="1133933"/>
            <a:ext cx="1170400" cy="3875314"/>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圆角矩形 44"/>
          <p:cNvSpPr/>
          <p:nvPr/>
        </p:nvSpPr>
        <p:spPr>
          <a:xfrm>
            <a:off x="5675450" y="1301079"/>
            <a:ext cx="856107" cy="3541022"/>
          </a:xfrm>
          <a:prstGeom prst="roundRect">
            <a:avLst>
              <a:gd name="adj" fmla="val 44437"/>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6" name="椭圆 45"/>
          <p:cNvSpPr/>
          <p:nvPr/>
        </p:nvSpPr>
        <p:spPr>
          <a:xfrm>
            <a:off x="5741845"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椭圆 46"/>
          <p:cNvSpPr/>
          <p:nvPr/>
        </p:nvSpPr>
        <p:spPr>
          <a:xfrm>
            <a:off x="5768469" y="4064678"/>
            <a:ext cx="670066" cy="649471"/>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文本框 47"/>
          <p:cNvSpPr txBox="1"/>
          <p:nvPr/>
        </p:nvSpPr>
        <p:spPr>
          <a:xfrm>
            <a:off x="5626563" y="1435987"/>
            <a:ext cx="938874"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100</a:t>
            </a:r>
            <a:r>
              <a:rPr lang="en-US" altLang="zh-CN" dirty="0">
                <a:solidFill>
                  <a:srgbClr val="E87071"/>
                </a:solidFill>
                <a:latin typeface="Impact" panose="020B0806030902050204" pitchFamily="34" charset="0"/>
                <a:ea typeface="微软雅黑" panose="020B0503020204020204" pitchFamily="34" charset="-122"/>
              </a:rPr>
              <a:t>%</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49" name="文本框 48"/>
          <p:cNvSpPr txBox="1"/>
          <p:nvPr/>
        </p:nvSpPr>
        <p:spPr>
          <a:xfrm>
            <a:off x="5660854" y="2599010"/>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51" name="圆角矩形 50"/>
          <p:cNvSpPr/>
          <p:nvPr/>
        </p:nvSpPr>
        <p:spPr>
          <a:xfrm>
            <a:off x="3834238" y="1962608"/>
            <a:ext cx="1170400" cy="3048000"/>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圆角矩形 51"/>
          <p:cNvSpPr/>
          <p:nvPr/>
        </p:nvSpPr>
        <p:spPr>
          <a:xfrm>
            <a:off x="3998888" y="2181683"/>
            <a:ext cx="856107" cy="2660418"/>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3" name="椭圆 52"/>
          <p:cNvSpPr/>
          <p:nvPr/>
        </p:nvSpPr>
        <p:spPr>
          <a:xfrm>
            <a:off x="4065283"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椭圆 53"/>
          <p:cNvSpPr/>
          <p:nvPr/>
        </p:nvSpPr>
        <p:spPr>
          <a:xfrm>
            <a:off x="4091907" y="4064678"/>
            <a:ext cx="670066" cy="649471"/>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文本框 54"/>
          <p:cNvSpPr txBox="1"/>
          <p:nvPr/>
        </p:nvSpPr>
        <p:spPr>
          <a:xfrm>
            <a:off x="3950001" y="2255137"/>
            <a:ext cx="938874"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80</a:t>
            </a:r>
            <a:r>
              <a:rPr lang="en-US" altLang="zh-CN" dirty="0">
                <a:solidFill>
                  <a:srgbClr val="01ACBE"/>
                </a:solidFill>
                <a:latin typeface="Impact" panose="020B0806030902050204" pitchFamily="34" charset="0"/>
                <a:ea typeface="微软雅黑" panose="020B0503020204020204" pitchFamily="34" charset="-122"/>
              </a:rPr>
              <a:t>%</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56" name="文本框 55"/>
          <p:cNvSpPr txBox="1"/>
          <p:nvPr/>
        </p:nvSpPr>
        <p:spPr>
          <a:xfrm>
            <a:off x="3984292" y="297048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58" name="圆角矩形 57"/>
          <p:cNvSpPr/>
          <p:nvPr/>
        </p:nvSpPr>
        <p:spPr>
          <a:xfrm>
            <a:off x="2157677" y="1585418"/>
            <a:ext cx="1170400" cy="343852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圆角矩形 58"/>
          <p:cNvSpPr/>
          <p:nvPr/>
        </p:nvSpPr>
        <p:spPr>
          <a:xfrm>
            <a:off x="2322327" y="1791158"/>
            <a:ext cx="856107" cy="305094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椭圆 59"/>
          <p:cNvSpPr/>
          <p:nvPr/>
        </p:nvSpPr>
        <p:spPr>
          <a:xfrm>
            <a:off x="2388722"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椭圆 60"/>
          <p:cNvSpPr/>
          <p:nvPr/>
        </p:nvSpPr>
        <p:spPr>
          <a:xfrm>
            <a:off x="2415346" y="4064678"/>
            <a:ext cx="670066" cy="649471"/>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文本框 61"/>
          <p:cNvSpPr txBox="1"/>
          <p:nvPr/>
        </p:nvSpPr>
        <p:spPr>
          <a:xfrm>
            <a:off x="2273440" y="1921762"/>
            <a:ext cx="938874"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90</a:t>
            </a:r>
            <a:r>
              <a:rPr lang="en-US" altLang="zh-CN" dirty="0">
                <a:solidFill>
                  <a:srgbClr val="FFB850"/>
                </a:solidFill>
                <a:latin typeface="Impact" panose="020B0806030902050204" pitchFamily="34" charset="0"/>
                <a:ea typeface="微软雅黑" panose="020B0503020204020204" pitchFamily="34" charset="-122"/>
              </a:rPr>
              <a:t>%</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63" name="文本框 62"/>
          <p:cNvSpPr txBox="1"/>
          <p:nvPr/>
        </p:nvSpPr>
        <p:spPr>
          <a:xfrm>
            <a:off x="2311102" y="279692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grpSp>
        <p:nvGrpSpPr>
          <p:cNvPr id="74" name="Group 8"/>
          <p:cNvGrpSpPr>
            <a:grpSpLocks noChangeAspect="1"/>
          </p:cNvGrpSpPr>
          <p:nvPr/>
        </p:nvGrpSpPr>
        <p:grpSpPr bwMode="auto">
          <a:xfrm>
            <a:off x="2583144" y="4200951"/>
            <a:ext cx="330982" cy="362665"/>
            <a:chOff x="3437" y="2282"/>
            <a:chExt cx="679" cy="744"/>
          </a:xfrm>
          <a:solidFill>
            <a:schemeClr val="bg1"/>
          </a:solidFill>
        </p:grpSpPr>
        <p:sp>
          <p:nvSpPr>
            <p:cNvPr id="7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Group 13"/>
          <p:cNvGrpSpPr>
            <a:grpSpLocks noChangeAspect="1"/>
          </p:cNvGrpSpPr>
          <p:nvPr/>
        </p:nvGrpSpPr>
        <p:grpSpPr bwMode="auto">
          <a:xfrm>
            <a:off x="4247594" y="4208534"/>
            <a:ext cx="362945" cy="367230"/>
            <a:chOff x="2426" y="2781"/>
            <a:chExt cx="593" cy="600"/>
          </a:xfrm>
          <a:solidFill>
            <a:schemeClr val="bg1"/>
          </a:solidFill>
        </p:grpSpPr>
        <p:sp>
          <p:nvSpPr>
            <p:cNvPr id="7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18"/>
          <p:cNvGrpSpPr>
            <a:grpSpLocks noChangeAspect="1"/>
          </p:cNvGrpSpPr>
          <p:nvPr/>
        </p:nvGrpSpPr>
        <p:grpSpPr bwMode="auto">
          <a:xfrm>
            <a:off x="5912592" y="4215017"/>
            <a:ext cx="377023" cy="351316"/>
            <a:chOff x="3802" y="2858"/>
            <a:chExt cx="616" cy="574"/>
          </a:xfrm>
          <a:solidFill>
            <a:schemeClr val="bg1"/>
          </a:solidFill>
        </p:grpSpPr>
        <p:sp>
          <p:nvSpPr>
            <p:cNvPr id="8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6" name="Group 26"/>
          <p:cNvGrpSpPr>
            <a:grpSpLocks noChangeAspect="1"/>
          </p:cNvGrpSpPr>
          <p:nvPr/>
        </p:nvGrpSpPr>
        <p:grpSpPr bwMode="auto">
          <a:xfrm>
            <a:off x="7552621" y="4263860"/>
            <a:ext cx="487893" cy="241877"/>
            <a:chOff x="5676" y="2597"/>
            <a:chExt cx="1061" cy="526"/>
          </a:xfrm>
          <a:solidFill>
            <a:schemeClr val="bg1"/>
          </a:solidFill>
        </p:grpSpPr>
        <p:sp>
          <p:nvSpPr>
            <p:cNvPr id="8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02" name="Freeform 108"/>
          <p:cNvSpPr>
            <a:spLocks noEditPoints="1"/>
          </p:cNvSpPr>
          <p:nvPr/>
        </p:nvSpPr>
        <p:spPr bwMode="auto">
          <a:xfrm>
            <a:off x="9269254" y="4203639"/>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cxnSp>
        <p:nvCxnSpPr>
          <p:cNvPr id="64" name="直接连接符 63"/>
          <p:cNvCxnSpPr/>
          <p:nvPr/>
        </p:nvCxnSpPr>
        <p:spPr>
          <a:xfrm>
            <a:off x="1710190" y="5169358"/>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874403" y="5255356"/>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2" name="标题 1"/>
          <p:cNvSpPr>
            <a:spLocks noGrp="1"/>
          </p:cNvSpPr>
          <p:nvPr>
            <p:ph type="title"/>
          </p:nvPr>
        </p:nvSpPr>
        <p:spPr/>
        <p:txBody>
          <a:bodyPr/>
          <a:lstStyle/>
          <a:p>
            <a:r>
              <a:rPr lang="zh-CN" altLang="en-US" dirty="0">
                <a:ea typeface="微软雅黑" panose="020B0503020204020204" pitchFamily="34" charset="-122"/>
              </a:rPr>
              <a:t>五项对比关系图表</a:t>
            </a:r>
          </a:p>
        </p:txBody>
      </p:sp>
      <p:sp>
        <p:nvSpPr>
          <p:cNvPr id="66" name="椭圆 145">
            <a:extLst>
              <a:ext uri="{FF2B5EF4-FFF2-40B4-BE49-F238E27FC236}">
                <a16:creationId xmlns:a16="http://schemas.microsoft.com/office/drawing/2014/main" id="{5229658C-538B-41A0-B275-0EDA6B2EF3E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093C3325-B57D-4DAA-BA3D-E4666192CB8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30952840"/>
      </p:ext>
    </p:extLst>
  </p:cSld>
  <p:clrMapOvr>
    <a:masterClrMapping/>
  </p:clrMapOvr>
  <p:transition spd="slow" advTm="3000">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710272" y="1663037"/>
            <a:ext cx="1820401" cy="1820402"/>
            <a:chOff x="1367367" y="1923540"/>
            <a:chExt cx="2091076" cy="2091076"/>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5" name="组合 14"/>
            <p:cNvGrpSpPr/>
            <p:nvPr/>
          </p:nvGrpSpPr>
          <p:grpSpPr>
            <a:xfrm>
              <a:off x="1367367" y="1923540"/>
              <a:ext cx="2091076" cy="2091076"/>
              <a:chOff x="4742449" y="2216782"/>
              <a:chExt cx="3801476" cy="3801476"/>
            </a:xfrm>
          </p:grpSpPr>
          <p:sp>
            <p:nvSpPr>
              <p:cNvPr id="14" name="任意多边形 13"/>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圆角矩形 10"/>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圆角矩形 1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6" name="组合 35"/>
          <p:cNvGrpSpPr/>
          <p:nvPr/>
        </p:nvGrpSpPr>
        <p:grpSpPr>
          <a:xfrm>
            <a:off x="4025906" y="1663037"/>
            <a:ext cx="1820401" cy="1820402"/>
            <a:chOff x="3751324" y="1923540"/>
            <a:chExt cx="2091076" cy="2091076"/>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7" name="组合 16"/>
            <p:cNvGrpSpPr/>
            <p:nvPr/>
          </p:nvGrpSpPr>
          <p:grpSpPr>
            <a:xfrm>
              <a:off x="3751324" y="1923540"/>
              <a:ext cx="2091076" cy="2091076"/>
              <a:chOff x="4742449" y="2216782"/>
              <a:chExt cx="3801476" cy="3801476"/>
            </a:xfrm>
          </p:grpSpPr>
          <p:sp>
            <p:nvSpPr>
              <p:cNvPr id="18" name="任意多边形 17"/>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圆角矩形 18"/>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圆角矩形 19"/>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7" name="组合 36"/>
          <p:cNvGrpSpPr/>
          <p:nvPr/>
        </p:nvGrpSpPr>
        <p:grpSpPr>
          <a:xfrm>
            <a:off x="6337936" y="1663037"/>
            <a:ext cx="1827608" cy="1820402"/>
            <a:chOff x="6258959" y="1923540"/>
            <a:chExt cx="2099355" cy="2091076"/>
          </a:xfrm>
        </p:grpSpPr>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6" name="组合 25"/>
            <p:cNvGrpSpPr/>
            <p:nvPr/>
          </p:nvGrpSpPr>
          <p:grpSpPr>
            <a:xfrm>
              <a:off x="6258959" y="1923540"/>
              <a:ext cx="2091076" cy="2091076"/>
              <a:chOff x="4742449" y="2216782"/>
              <a:chExt cx="3801476" cy="3801476"/>
            </a:xfrm>
          </p:grpSpPr>
          <p:sp>
            <p:nvSpPr>
              <p:cNvPr id="27" name="任意多边形 26"/>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9" name="圆角矩形 28"/>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8" name="组合 37"/>
          <p:cNvGrpSpPr/>
          <p:nvPr/>
        </p:nvGrpSpPr>
        <p:grpSpPr>
          <a:xfrm>
            <a:off x="8653018" y="1663037"/>
            <a:ext cx="1828710" cy="1820402"/>
            <a:chOff x="8787513" y="1923540"/>
            <a:chExt cx="2100620" cy="2091076"/>
          </a:xfrm>
        </p:grpSpPr>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0" name="组合 29"/>
            <p:cNvGrpSpPr/>
            <p:nvPr/>
          </p:nvGrpSpPr>
          <p:grpSpPr>
            <a:xfrm>
              <a:off x="8787513" y="1923540"/>
              <a:ext cx="2091076" cy="2091076"/>
              <a:chOff x="4742449" y="2216782"/>
              <a:chExt cx="3801476" cy="3801476"/>
            </a:xfrm>
          </p:grpSpPr>
          <p:sp>
            <p:nvSpPr>
              <p:cNvPr id="31" name="任意多边形 3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圆角矩形 3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圆角矩形 3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cxnSp>
        <p:nvCxnSpPr>
          <p:cNvPr id="43" name="直接连接符 42"/>
          <p:cNvCxnSpPr/>
          <p:nvPr/>
        </p:nvCxnSpPr>
        <p:spPr>
          <a:xfrm>
            <a:off x="1710190" y="515484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4403" y="524084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nvGrpSpPr>
          <p:cNvPr id="45" name="组合 44"/>
          <p:cNvGrpSpPr/>
          <p:nvPr/>
        </p:nvGrpSpPr>
        <p:grpSpPr>
          <a:xfrm>
            <a:off x="1757946" y="3649058"/>
            <a:ext cx="1725052" cy="980178"/>
            <a:chOff x="3451161" y="3801665"/>
            <a:chExt cx="1725052" cy="980178"/>
          </a:xfrm>
        </p:grpSpPr>
        <p:sp>
          <p:nvSpPr>
            <p:cNvPr id="46" name="文本框 45"/>
            <p:cNvSpPr txBox="1"/>
            <p:nvPr/>
          </p:nvSpPr>
          <p:spPr>
            <a:xfrm>
              <a:off x="3451161" y="3801665"/>
              <a:ext cx="1725052"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47" name="文本框 46"/>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8" name="组合 47"/>
          <p:cNvGrpSpPr/>
          <p:nvPr/>
        </p:nvGrpSpPr>
        <p:grpSpPr>
          <a:xfrm>
            <a:off x="4073580" y="3649058"/>
            <a:ext cx="1725052" cy="980178"/>
            <a:chOff x="3451161" y="3801665"/>
            <a:chExt cx="1725052" cy="980178"/>
          </a:xfrm>
        </p:grpSpPr>
        <p:sp>
          <p:nvSpPr>
            <p:cNvPr id="49" name="文本框 48"/>
            <p:cNvSpPr txBox="1"/>
            <p:nvPr/>
          </p:nvSpPr>
          <p:spPr>
            <a:xfrm>
              <a:off x="3451161" y="3801665"/>
              <a:ext cx="1725052"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50" name="文本框 49"/>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1" name="组合 50"/>
          <p:cNvGrpSpPr/>
          <p:nvPr/>
        </p:nvGrpSpPr>
        <p:grpSpPr>
          <a:xfrm>
            <a:off x="6385610" y="3649058"/>
            <a:ext cx="1725052" cy="980178"/>
            <a:chOff x="3451161" y="3801665"/>
            <a:chExt cx="1725052" cy="980178"/>
          </a:xfrm>
        </p:grpSpPr>
        <p:sp>
          <p:nvSpPr>
            <p:cNvPr id="52" name="文本框 51"/>
            <p:cNvSpPr txBox="1"/>
            <p:nvPr/>
          </p:nvSpPr>
          <p:spPr>
            <a:xfrm>
              <a:off x="3451161" y="3801665"/>
              <a:ext cx="1725052"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53" name="文本框 52"/>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4" name="组合 53"/>
          <p:cNvGrpSpPr/>
          <p:nvPr/>
        </p:nvGrpSpPr>
        <p:grpSpPr>
          <a:xfrm>
            <a:off x="8718702" y="3649058"/>
            <a:ext cx="1725052" cy="980178"/>
            <a:chOff x="3451161" y="3801665"/>
            <a:chExt cx="1725052" cy="980178"/>
          </a:xfrm>
        </p:grpSpPr>
        <p:sp>
          <p:nvSpPr>
            <p:cNvPr id="55" name="文本框 54"/>
            <p:cNvSpPr txBox="1"/>
            <p:nvPr/>
          </p:nvSpPr>
          <p:spPr>
            <a:xfrm>
              <a:off x="3451161" y="3801665"/>
              <a:ext cx="1725052"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56" name="文本框 55"/>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立体相框并列关系图表</a:t>
            </a:r>
          </a:p>
        </p:txBody>
      </p:sp>
      <p:sp>
        <p:nvSpPr>
          <p:cNvPr id="41" name="椭圆 145">
            <a:extLst>
              <a:ext uri="{FF2B5EF4-FFF2-40B4-BE49-F238E27FC236}">
                <a16:creationId xmlns:a16="http://schemas.microsoft.com/office/drawing/2014/main" id="{EDFCF1C9-99E3-453E-AA3B-481623DE4DF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2" name="矩形 41">
            <a:extLst>
              <a:ext uri="{FF2B5EF4-FFF2-40B4-BE49-F238E27FC236}">
                <a16:creationId xmlns:a16="http://schemas.microsoft.com/office/drawing/2014/main" id="{954ACE4D-2F6E-4BE2-9A04-5EB58532A01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75723076"/>
      </p:ext>
    </p:extLst>
  </p:cSld>
  <p:clrMapOvr>
    <a:masterClrMapping/>
  </p:clrMapOvr>
  <p:transition spd="slow" advTm="3000">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4190" y="87555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2247686" y="1827349"/>
            <a:ext cx="7696628" cy="3230880"/>
            <a:chOff x="2016718" y="1701364"/>
            <a:chExt cx="8158565" cy="3424792"/>
          </a:xfrm>
        </p:grpSpPr>
        <p:sp>
          <p:nvSpPr>
            <p:cNvPr id="82" name="任意多边形 81"/>
            <p:cNvSpPr/>
            <p:nvPr/>
          </p:nvSpPr>
          <p:spPr>
            <a:xfrm>
              <a:off x="6922093" y="2841308"/>
              <a:ext cx="2247900" cy="228600"/>
            </a:xfrm>
            <a:custGeom>
              <a:avLst/>
              <a:gdLst>
                <a:gd name="connsiteX0" fmla="*/ 0 w 2247900"/>
                <a:gd name="connsiteY0" fmla="*/ 200025 h 228600"/>
                <a:gd name="connsiteX1" fmla="*/ 0 w 2247900"/>
                <a:gd name="connsiteY1" fmla="*/ 0 h 228600"/>
                <a:gd name="connsiteX2" fmla="*/ 2247900 w 2247900"/>
                <a:gd name="connsiteY2" fmla="*/ 0 h 228600"/>
                <a:gd name="connsiteX3" fmla="*/ 2247900 w 22479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47900" h="228600">
                  <a:moveTo>
                    <a:pt x="0" y="200025"/>
                  </a:moveTo>
                  <a:lnTo>
                    <a:pt x="0" y="0"/>
                  </a:lnTo>
                  <a:lnTo>
                    <a:pt x="2247900" y="0"/>
                  </a:lnTo>
                  <a:lnTo>
                    <a:pt x="2247900" y="2286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任意多边形 85"/>
            <p:cNvSpPr/>
            <p:nvPr/>
          </p:nvSpPr>
          <p:spPr>
            <a:xfrm>
              <a:off x="6243913" y="4058246"/>
              <a:ext cx="1510665" cy="228600"/>
            </a:xfrm>
            <a:custGeom>
              <a:avLst/>
              <a:gdLst>
                <a:gd name="connsiteX0" fmla="*/ 0 w 2247900"/>
                <a:gd name="connsiteY0" fmla="*/ 200025 h 228600"/>
                <a:gd name="connsiteX1" fmla="*/ 0 w 2247900"/>
                <a:gd name="connsiteY1" fmla="*/ 0 h 228600"/>
                <a:gd name="connsiteX2" fmla="*/ 2247900 w 2247900"/>
                <a:gd name="connsiteY2" fmla="*/ 0 h 228600"/>
                <a:gd name="connsiteX3" fmla="*/ 2247900 w 22479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47900" h="228600">
                  <a:moveTo>
                    <a:pt x="0" y="200025"/>
                  </a:moveTo>
                  <a:lnTo>
                    <a:pt x="0" y="0"/>
                  </a:lnTo>
                  <a:lnTo>
                    <a:pt x="2247900" y="0"/>
                  </a:lnTo>
                  <a:lnTo>
                    <a:pt x="2247900" y="2286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任意多边形 84"/>
            <p:cNvSpPr/>
            <p:nvPr/>
          </p:nvSpPr>
          <p:spPr>
            <a:xfrm>
              <a:off x="7998418" y="2560320"/>
              <a:ext cx="0" cy="266700"/>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任意多边形 86"/>
            <p:cNvSpPr/>
            <p:nvPr/>
          </p:nvSpPr>
          <p:spPr>
            <a:xfrm>
              <a:off x="6942365" y="3786783"/>
              <a:ext cx="0" cy="266700"/>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任意多边形 87"/>
            <p:cNvSpPr/>
            <p:nvPr/>
          </p:nvSpPr>
          <p:spPr>
            <a:xfrm>
              <a:off x="9236374" y="3785495"/>
              <a:ext cx="0" cy="472476"/>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 name="圆角矩形 1"/>
            <p:cNvSpPr/>
            <p:nvPr/>
          </p:nvSpPr>
          <p:spPr>
            <a:xfrm>
              <a:off x="2016718" y="4139763"/>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圆角矩形 10"/>
            <p:cNvSpPr/>
            <p:nvPr/>
          </p:nvSpPr>
          <p:spPr>
            <a:xfrm>
              <a:off x="2016718" y="2920564"/>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圆角矩形 11"/>
            <p:cNvSpPr/>
            <p:nvPr/>
          </p:nvSpPr>
          <p:spPr>
            <a:xfrm>
              <a:off x="2016718" y="1701364"/>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圆角矩形 32"/>
            <p:cNvSpPr/>
            <p:nvPr/>
          </p:nvSpPr>
          <p:spPr>
            <a:xfrm>
              <a:off x="7369633" y="1823085"/>
              <a:ext cx="1273310" cy="742950"/>
            </a:xfrm>
            <a:prstGeom prst="roundRect">
              <a:avLst>
                <a:gd name="adj" fmla="val 20986"/>
              </a:avLst>
            </a:prstGeom>
            <a:solidFill>
              <a:srgbClr val="FFB850"/>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4" name="圆角矩形 33"/>
            <p:cNvSpPr/>
            <p:nvPr/>
          </p:nvSpPr>
          <p:spPr>
            <a:xfrm>
              <a:off x="8586928" y="3042285"/>
              <a:ext cx="1273310" cy="742950"/>
            </a:xfrm>
            <a:prstGeom prst="roundRect">
              <a:avLst>
                <a:gd name="adj" fmla="val 20986"/>
              </a:avLst>
            </a:prstGeom>
            <a:solidFill>
              <a:srgbClr val="01ACBE"/>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5" name="圆角矩形 34"/>
            <p:cNvSpPr/>
            <p:nvPr/>
          </p:nvSpPr>
          <p:spPr>
            <a:xfrm>
              <a:off x="6321633" y="3042285"/>
              <a:ext cx="1273310" cy="742950"/>
            </a:xfrm>
            <a:prstGeom prst="roundRect">
              <a:avLst>
                <a:gd name="adj" fmla="val 20986"/>
              </a:avLst>
            </a:prstGeom>
            <a:solidFill>
              <a:srgbClr val="01ACBE"/>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 name="圆角矩形 35"/>
            <p:cNvSpPr/>
            <p:nvPr/>
          </p:nvSpPr>
          <p:spPr>
            <a:xfrm>
              <a:off x="8586928"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7" name="圆角矩形 36"/>
            <p:cNvSpPr/>
            <p:nvPr/>
          </p:nvSpPr>
          <p:spPr>
            <a:xfrm>
              <a:off x="5635833"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圆角矩形 37"/>
            <p:cNvSpPr/>
            <p:nvPr/>
          </p:nvSpPr>
          <p:spPr>
            <a:xfrm>
              <a:off x="7120905"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文本框 38"/>
            <p:cNvSpPr txBox="1"/>
            <p:nvPr/>
          </p:nvSpPr>
          <p:spPr>
            <a:xfrm>
              <a:off x="2747853" y="1963727"/>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0" name="文本框 39"/>
            <p:cNvSpPr txBox="1"/>
            <p:nvPr/>
          </p:nvSpPr>
          <p:spPr>
            <a:xfrm>
              <a:off x="2747853" y="3152150"/>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1" name="文本框 40"/>
            <p:cNvSpPr txBox="1"/>
            <p:nvPr/>
          </p:nvSpPr>
          <p:spPr>
            <a:xfrm>
              <a:off x="2747853" y="4371349"/>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2" name="椭圆 41"/>
            <p:cNvSpPr/>
            <p:nvPr/>
          </p:nvSpPr>
          <p:spPr>
            <a:xfrm>
              <a:off x="2234713" y="1963727"/>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椭圆 42"/>
            <p:cNvSpPr/>
            <p:nvPr/>
          </p:nvSpPr>
          <p:spPr>
            <a:xfrm>
              <a:off x="2234713" y="3167390"/>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椭圆 43"/>
            <p:cNvSpPr/>
            <p:nvPr/>
          </p:nvSpPr>
          <p:spPr>
            <a:xfrm>
              <a:off x="2234713" y="4364354"/>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文本框 44"/>
            <p:cNvSpPr txBox="1"/>
            <p:nvPr/>
          </p:nvSpPr>
          <p:spPr>
            <a:xfrm>
              <a:off x="2248396" y="2035631"/>
              <a:ext cx="485774" cy="424124"/>
            </a:xfrm>
            <a:prstGeom prst="rect">
              <a:avLst/>
            </a:prstGeom>
            <a:noFill/>
          </p:spPr>
          <p:txBody>
            <a:bodyPr wrap="square" rtlCol="0">
              <a:spAutoFit/>
            </a:bodyPr>
            <a:lstStyle/>
            <a:p>
              <a:pPr algn="ctr"/>
              <a:r>
                <a:rPr lang="en-US" altLang="zh-CN" sz="2000" dirty="0">
                  <a:solidFill>
                    <a:srgbClr val="FFB850"/>
                  </a:solidFill>
                  <a:latin typeface="Impact" panose="020B0806030902050204" pitchFamily="34" charset="0"/>
                  <a:ea typeface="微软雅黑" panose="020B0503020204020204" pitchFamily="34" charset="-122"/>
                </a:rPr>
                <a:t>01</a:t>
              </a:r>
              <a:endParaRPr lang="zh-CN" altLang="en-US" sz="2000" dirty="0">
                <a:solidFill>
                  <a:srgbClr val="FFB850"/>
                </a:solidFill>
                <a:latin typeface="Impact" panose="020B0806030902050204" pitchFamily="34" charset="0"/>
                <a:ea typeface="微软雅黑" panose="020B0503020204020204" pitchFamily="34" charset="-122"/>
              </a:endParaRPr>
            </a:p>
          </p:txBody>
        </p:sp>
        <p:sp>
          <p:nvSpPr>
            <p:cNvPr id="46" name="文本框 45"/>
            <p:cNvSpPr txBox="1"/>
            <p:nvPr/>
          </p:nvSpPr>
          <p:spPr>
            <a:xfrm>
              <a:off x="2248396" y="3239746"/>
              <a:ext cx="485774" cy="424124"/>
            </a:xfrm>
            <a:prstGeom prst="rect">
              <a:avLst/>
            </a:prstGeom>
            <a:noFill/>
          </p:spPr>
          <p:txBody>
            <a:bodyPr wrap="square" rtlCol="0">
              <a:spAutoFit/>
            </a:bodyPr>
            <a:lstStyle/>
            <a:p>
              <a:pPr algn="ctr"/>
              <a:r>
                <a:rPr lang="en-US" altLang="zh-CN" sz="2000" dirty="0">
                  <a:solidFill>
                    <a:srgbClr val="01ACBE"/>
                  </a:solidFill>
                  <a:latin typeface="Impact" panose="020B0806030902050204" pitchFamily="34" charset="0"/>
                  <a:ea typeface="微软雅黑" panose="020B0503020204020204" pitchFamily="34" charset="-122"/>
                </a:rPr>
                <a:t>02</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47" name="文本框 46"/>
            <p:cNvSpPr txBox="1"/>
            <p:nvPr/>
          </p:nvSpPr>
          <p:spPr>
            <a:xfrm>
              <a:off x="2248396" y="4426709"/>
              <a:ext cx="485774" cy="424124"/>
            </a:xfrm>
            <a:prstGeom prst="rect">
              <a:avLst/>
            </a:prstGeom>
            <a:noFill/>
          </p:spPr>
          <p:txBody>
            <a:bodyPr wrap="square" rtlCol="0">
              <a:spAutoFit/>
            </a:bodyPr>
            <a:lstStyle/>
            <a:p>
              <a:pPr algn="ctr"/>
              <a:r>
                <a:rPr lang="en-US" altLang="zh-CN" sz="2000" dirty="0">
                  <a:solidFill>
                    <a:srgbClr val="E87071"/>
                  </a:solidFill>
                  <a:latin typeface="Impact" panose="020B0806030902050204" pitchFamily="34" charset="0"/>
                  <a:ea typeface="微软雅黑" panose="020B0503020204020204" pitchFamily="34" charset="-122"/>
                </a:rPr>
                <a:t>03</a:t>
              </a:r>
              <a:endParaRPr lang="zh-CN" altLang="en-US" sz="2000" dirty="0">
                <a:solidFill>
                  <a:srgbClr val="E87071"/>
                </a:solidFill>
                <a:latin typeface="Impact" panose="020B0806030902050204" pitchFamily="34" charset="0"/>
                <a:ea typeface="微软雅黑" panose="020B0503020204020204" pitchFamily="34" charset="-122"/>
              </a:endParaRPr>
            </a:p>
          </p:txBody>
        </p:sp>
        <p:grpSp>
          <p:nvGrpSpPr>
            <p:cNvPr id="49" name="Group 8"/>
            <p:cNvGrpSpPr>
              <a:grpSpLocks noChangeAspect="1"/>
            </p:cNvGrpSpPr>
            <p:nvPr/>
          </p:nvGrpSpPr>
          <p:grpSpPr bwMode="auto">
            <a:xfrm>
              <a:off x="7815199" y="1966459"/>
              <a:ext cx="400488" cy="438825"/>
              <a:chOff x="3437" y="2282"/>
              <a:chExt cx="679" cy="744"/>
            </a:xfrm>
            <a:solidFill>
              <a:schemeClr val="bg1"/>
            </a:solidFill>
          </p:grpSpPr>
          <p:sp>
            <p:nvSpPr>
              <p:cNvPr id="50"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Group 13"/>
            <p:cNvGrpSpPr>
              <a:grpSpLocks noChangeAspect="1"/>
            </p:cNvGrpSpPr>
            <p:nvPr/>
          </p:nvGrpSpPr>
          <p:grpSpPr bwMode="auto">
            <a:xfrm>
              <a:off x="6738705" y="3217627"/>
              <a:ext cx="439164" cy="444348"/>
              <a:chOff x="2426" y="2781"/>
              <a:chExt cx="593" cy="600"/>
            </a:xfrm>
            <a:solidFill>
              <a:schemeClr val="bg1"/>
            </a:solidFill>
          </p:grpSpPr>
          <p:sp>
            <p:nvSpPr>
              <p:cNvPr id="53"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5" name="Group 18"/>
            <p:cNvGrpSpPr>
              <a:grpSpLocks noChangeAspect="1"/>
            </p:cNvGrpSpPr>
            <p:nvPr/>
          </p:nvGrpSpPr>
          <p:grpSpPr bwMode="auto">
            <a:xfrm>
              <a:off x="9016220" y="3230052"/>
              <a:ext cx="414725" cy="386448"/>
              <a:chOff x="3802" y="2858"/>
              <a:chExt cx="616" cy="574"/>
            </a:xfrm>
            <a:solidFill>
              <a:schemeClr val="bg1"/>
            </a:solidFill>
          </p:grpSpPr>
          <p:sp>
            <p:nvSpPr>
              <p:cNvPr id="5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1" name="Group 26"/>
            <p:cNvGrpSpPr>
              <a:grpSpLocks noChangeAspect="1"/>
            </p:cNvGrpSpPr>
            <p:nvPr/>
          </p:nvGrpSpPr>
          <p:grpSpPr bwMode="auto">
            <a:xfrm>
              <a:off x="5977312" y="4493089"/>
              <a:ext cx="590350" cy="292672"/>
              <a:chOff x="5676" y="2597"/>
              <a:chExt cx="1061" cy="526"/>
            </a:xfrm>
            <a:solidFill>
              <a:schemeClr val="bg1"/>
            </a:solidFill>
          </p:grpSpPr>
          <p:sp>
            <p:nvSpPr>
              <p:cNvPr id="62"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7" name="Freeform 108"/>
            <p:cNvSpPr>
              <a:spLocks noEditPoints="1"/>
            </p:cNvSpPr>
            <p:nvPr/>
          </p:nvSpPr>
          <p:spPr bwMode="auto">
            <a:xfrm>
              <a:off x="9056149" y="4471948"/>
              <a:ext cx="404774" cy="40623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96"/>
            <p:cNvSpPr>
              <a:spLocks noEditPoints="1"/>
            </p:cNvSpPr>
            <p:nvPr/>
          </p:nvSpPr>
          <p:spPr bwMode="auto">
            <a:xfrm>
              <a:off x="7567074" y="4406743"/>
              <a:ext cx="394095" cy="4283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78" name="直接连接符 77"/>
          <p:cNvCxnSpPr/>
          <p:nvPr/>
        </p:nvCxnSpPr>
        <p:spPr>
          <a:xfrm>
            <a:off x="1710190" y="5459640"/>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74403" y="5545638"/>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4" name="标题 3"/>
          <p:cNvSpPr>
            <a:spLocks noGrp="1"/>
          </p:cNvSpPr>
          <p:nvPr>
            <p:ph type="title"/>
          </p:nvPr>
        </p:nvSpPr>
        <p:spPr/>
        <p:txBody>
          <a:bodyPr/>
          <a:lstStyle/>
          <a:p>
            <a:r>
              <a:rPr lang="zh-CN" altLang="en-US" dirty="0">
                <a:ea typeface="微软雅黑" panose="020B0503020204020204" pitchFamily="34" charset="-122"/>
              </a:rPr>
              <a:t>层级关系图表</a:t>
            </a:r>
          </a:p>
        </p:txBody>
      </p:sp>
      <p:sp>
        <p:nvSpPr>
          <p:cNvPr id="80" name="椭圆 145">
            <a:extLst>
              <a:ext uri="{FF2B5EF4-FFF2-40B4-BE49-F238E27FC236}">
                <a16:creationId xmlns:a16="http://schemas.microsoft.com/office/drawing/2014/main" id="{AAA7BB07-2FBF-48BA-ADC4-4034C68871E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3" name="矩形 82">
            <a:extLst>
              <a:ext uri="{FF2B5EF4-FFF2-40B4-BE49-F238E27FC236}">
                <a16:creationId xmlns:a16="http://schemas.microsoft.com/office/drawing/2014/main" id="{0122BC51-8031-471E-A2BC-E89E8DAF54D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743596011"/>
      </p:ext>
    </p:extLst>
  </p:cSld>
  <p:clrMapOvr>
    <a:masterClrMapping/>
  </p:clrMapOvr>
  <p:transition spd="slow" advTm="3000">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118610" y="1442353"/>
            <a:ext cx="1740310" cy="1740310"/>
          </a:xfrm>
          <a:prstGeom prst="roundRect">
            <a:avLst>
              <a:gd name="adj" fmla="val 3969"/>
            </a:avLst>
          </a:prstGeom>
          <a:gradFill>
            <a:gsLst>
              <a:gs pos="100000">
                <a:schemeClr val="bg1">
                  <a:lumMod val="97000"/>
                </a:schemeClr>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圆角矩形 3"/>
          <p:cNvSpPr/>
          <p:nvPr/>
        </p:nvSpPr>
        <p:spPr>
          <a:xfrm>
            <a:off x="5974940" y="3287081"/>
            <a:ext cx="1740310" cy="1740310"/>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圆角矩形 4"/>
          <p:cNvSpPr/>
          <p:nvPr/>
        </p:nvSpPr>
        <p:spPr>
          <a:xfrm>
            <a:off x="5974940" y="2013755"/>
            <a:ext cx="1168908" cy="1168908"/>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圆角矩形 5"/>
          <p:cNvSpPr/>
          <p:nvPr/>
        </p:nvSpPr>
        <p:spPr>
          <a:xfrm>
            <a:off x="4690012" y="3291432"/>
            <a:ext cx="1168908" cy="1168908"/>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 name="直接连接符 7"/>
          <p:cNvCxnSpPr/>
          <p:nvPr/>
        </p:nvCxnSpPr>
        <p:spPr>
          <a:xfrm>
            <a:off x="1710190" y="5212897"/>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874403" y="5298895"/>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nvGrpSpPr>
          <p:cNvPr id="11" name="Group 8"/>
          <p:cNvGrpSpPr>
            <a:grpSpLocks noChangeAspect="1"/>
          </p:cNvGrpSpPr>
          <p:nvPr/>
        </p:nvGrpSpPr>
        <p:grpSpPr bwMode="auto">
          <a:xfrm>
            <a:off x="4680067" y="1974259"/>
            <a:ext cx="617396" cy="676499"/>
            <a:chOff x="3437" y="2282"/>
            <a:chExt cx="679" cy="744"/>
          </a:xfrm>
          <a:solidFill>
            <a:srgbClr val="FFB850"/>
          </a:solidFill>
        </p:grpSpPr>
        <p:sp>
          <p:nvSpPr>
            <p:cNvPr id="12"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 name="Group 13"/>
          <p:cNvGrpSpPr>
            <a:grpSpLocks noChangeAspect="1"/>
          </p:cNvGrpSpPr>
          <p:nvPr/>
        </p:nvGrpSpPr>
        <p:grpSpPr bwMode="auto">
          <a:xfrm>
            <a:off x="4961099" y="3607609"/>
            <a:ext cx="618016" cy="625312"/>
            <a:chOff x="2426" y="2781"/>
            <a:chExt cx="593" cy="600"/>
          </a:xfrm>
          <a:solidFill>
            <a:srgbClr val="01ACBE"/>
          </a:solidFill>
        </p:grpSpPr>
        <p:sp>
          <p:nvSpPr>
            <p:cNvPr id="1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7" name="Group 18"/>
          <p:cNvGrpSpPr>
            <a:grpSpLocks noChangeAspect="1"/>
          </p:cNvGrpSpPr>
          <p:nvPr/>
        </p:nvGrpSpPr>
        <p:grpSpPr bwMode="auto">
          <a:xfrm>
            <a:off x="6273870" y="2327411"/>
            <a:ext cx="581225" cy="541595"/>
            <a:chOff x="3802" y="2858"/>
            <a:chExt cx="616" cy="574"/>
          </a:xfrm>
          <a:solidFill>
            <a:srgbClr val="E87071"/>
          </a:solidFill>
        </p:grpSpPr>
        <p:sp>
          <p:nvSpPr>
            <p:cNvPr id="1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3" name="Group 26"/>
          <p:cNvGrpSpPr>
            <a:grpSpLocks noChangeAspect="1"/>
          </p:cNvGrpSpPr>
          <p:nvPr/>
        </p:nvGrpSpPr>
        <p:grpSpPr bwMode="auto">
          <a:xfrm>
            <a:off x="6401730" y="3923261"/>
            <a:ext cx="910093" cy="451186"/>
            <a:chOff x="5676" y="2597"/>
            <a:chExt cx="1061" cy="526"/>
          </a:xfrm>
          <a:solidFill>
            <a:srgbClr val="00AF92"/>
          </a:solidFill>
        </p:grpSpPr>
        <p:sp>
          <p:nvSpPr>
            <p:cNvPr id="24"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6"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0" name="组合 39"/>
          <p:cNvGrpSpPr/>
          <p:nvPr/>
        </p:nvGrpSpPr>
        <p:grpSpPr>
          <a:xfrm>
            <a:off x="7269393" y="2154748"/>
            <a:ext cx="1725052" cy="980178"/>
            <a:chOff x="3451161" y="3801665"/>
            <a:chExt cx="1725052" cy="980178"/>
          </a:xfrm>
        </p:grpSpPr>
        <p:sp>
          <p:nvSpPr>
            <p:cNvPr id="41" name="文本框 40"/>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2" name="文本框 41"/>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3" name="组合 42"/>
          <p:cNvGrpSpPr/>
          <p:nvPr/>
        </p:nvGrpSpPr>
        <p:grpSpPr>
          <a:xfrm>
            <a:off x="2274982" y="1849948"/>
            <a:ext cx="1725052" cy="980178"/>
            <a:chOff x="3451161" y="3801665"/>
            <a:chExt cx="1725052" cy="980178"/>
          </a:xfrm>
        </p:grpSpPr>
        <p:sp>
          <p:nvSpPr>
            <p:cNvPr id="44" name="文本框 43"/>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5" name="文本框 44"/>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6" name="组合 45"/>
          <p:cNvGrpSpPr/>
          <p:nvPr/>
        </p:nvGrpSpPr>
        <p:grpSpPr>
          <a:xfrm>
            <a:off x="2795682" y="3395572"/>
            <a:ext cx="1725052" cy="980178"/>
            <a:chOff x="3451161" y="3801665"/>
            <a:chExt cx="1725052" cy="980178"/>
          </a:xfrm>
        </p:grpSpPr>
        <p:sp>
          <p:nvSpPr>
            <p:cNvPr id="47" name="文本框 46"/>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9" name="组合 48"/>
          <p:cNvGrpSpPr/>
          <p:nvPr/>
        </p:nvGrpSpPr>
        <p:grpSpPr>
          <a:xfrm>
            <a:off x="7890383" y="3725772"/>
            <a:ext cx="1725052" cy="980178"/>
            <a:chOff x="3451161" y="3801665"/>
            <a:chExt cx="1725052" cy="980178"/>
          </a:xfrm>
        </p:grpSpPr>
        <p:sp>
          <p:nvSpPr>
            <p:cNvPr id="50" name="文本框 49"/>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51" name="文本框 50"/>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52" name="圆角矩形 51"/>
          <p:cNvSpPr/>
          <p:nvPr/>
        </p:nvSpPr>
        <p:spPr>
          <a:xfrm>
            <a:off x="5564421" y="2919729"/>
            <a:ext cx="720574" cy="720574"/>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53" name="Freeform 48"/>
          <p:cNvSpPr>
            <a:spLocks noEditPoints="1"/>
          </p:cNvSpPr>
          <p:nvPr/>
        </p:nvSpPr>
        <p:spPr bwMode="auto">
          <a:xfrm>
            <a:off x="5709419" y="3043640"/>
            <a:ext cx="434674" cy="47275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圆角矩形 53"/>
          <p:cNvSpPr/>
          <p:nvPr/>
        </p:nvSpPr>
        <p:spPr>
          <a:xfrm>
            <a:off x="5454545" y="2812462"/>
            <a:ext cx="947808" cy="947808"/>
          </a:xfrm>
          <a:prstGeom prst="roundRect">
            <a:avLst>
              <a:gd name="adj" fmla="val 3969"/>
            </a:avLst>
          </a:prstGeom>
          <a:solidFill>
            <a:schemeClr val="bg1">
              <a:alpha val="2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55" name="椭圆 145">
            <a:extLst>
              <a:ext uri="{FF2B5EF4-FFF2-40B4-BE49-F238E27FC236}">
                <a16:creationId xmlns:a16="http://schemas.microsoft.com/office/drawing/2014/main" id="{5CFC396A-F528-4D2E-B6B4-4E1AF548017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56" name="矩形 55">
            <a:extLst>
              <a:ext uri="{FF2B5EF4-FFF2-40B4-BE49-F238E27FC236}">
                <a16:creationId xmlns:a16="http://schemas.microsoft.com/office/drawing/2014/main" id="{551F9BA9-3B42-466F-AADE-226E6A587E4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892750491"/>
      </p:ext>
    </p:extLst>
  </p:cSld>
  <p:clrMapOvr>
    <a:masterClrMapping/>
  </p:clrMapOvr>
  <p:transition spd="slow" advTm="300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45875" y="1917703"/>
            <a:ext cx="9509850" cy="2971798"/>
            <a:chOff x="407625" y="1371601"/>
            <a:chExt cx="9509850" cy="2971798"/>
          </a:xfrm>
        </p:grpSpPr>
        <p:grpSp>
          <p:nvGrpSpPr>
            <p:cNvPr id="2" name="组合 1"/>
            <p:cNvGrpSpPr/>
            <p:nvPr/>
          </p:nvGrpSpPr>
          <p:grpSpPr>
            <a:xfrm>
              <a:off x="407625" y="1371601"/>
              <a:ext cx="2385150" cy="2971798"/>
              <a:chOff x="7380501" y="2927403"/>
              <a:chExt cx="2311884" cy="2880513"/>
            </a:xfrm>
          </p:grpSpPr>
          <p:sp>
            <p:nvSpPr>
              <p:cNvPr id="3"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 name="组合 5"/>
            <p:cNvGrpSpPr/>
            <p:nvPr/>
          </p:nvGrpSpPr>
          <p:grpSpPr>
            <a:xfrm>
              <a:off x="2782525" y="1371601"/>
              <a:ext cx="2385150" cy="2971798"/>
              <a:chOff x="7380501" y="2927403"/>
              <a:chExt cx="2311884" cy="2880513"/>
            </a:xfrm>
          </p:grpSpPr>
          <p:sp>
            <p:nvSpPr>
              <p:cNvPr id="7"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 name="椭圆 7"/>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椭圆 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 name="组合 9"/>
            <p:cNvGrpSpPr/>
            <p:nvPr/>
          </p:nvGrpSpPr>
          <p:grpSpPr>
            <a:xfrm>
              <a:off x="5157425" y="1371601"/>
              <a:ext cx="2385150" cy="2971798"/>
              <a:chOff x="7380501" y="2927403"/>
              <a:chExt cx="2311884" cy="2880513"/>
            </a:xfrm>
          </p:grpSpPr>
          <p:sp>
            <p:nvSpPr>
              <p:cNvPr id="11"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椭圆 11"/>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椭圆 12"/>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4" name="组合 13"/>
            <p:cNvGrpSpPr/>
            <p:nvPr/>
          </p:nvGrpSpPr>
          <p:grpSpPr>
            <a:xfrm>
              <a:off x="7532325" y="1371601"/>
              <a:ext cx="2385150" cy="2971798"/>
              <a:chOff x="7380501" y="2927403"/>
              <a:chExt cx="2311884" cy="2880513"/>
            </a:xfrm>
          </p:grpSpPr>
          <p:sp>
            <p:nvSpPr>
              <p:cNvPr id="15"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76" name="组合 75"/>
          <p:cNvGrpSpPr/>
          <p:nvPr/>
        </p:nvGrpSpPr>
        <p:grpSpPr>
          <a:xfrm>
            <a:off x="1490086" y="3870293"/>
            <a:ext cx="9831888" cy="1638376"/>
            <a:chOff x="1620712" y="4219542"/>
            <a:chExt cx="9831888" cy="878490"/>
          </a:xfrm>
        </p:grpSpPr>
        <p:grpSp>
          <p:nvGrpSpPr>
            <p:cNvPr id="20" name="组合 19"/>
            <p:cNvGrpSpPr/>
            <p:nvPr/>
          </p:nvGrpSpPr>
          <p:grpSpPr>
            <a:xfrm>
              <a:off x="1620712" y="4219542"/>
              <a:ext cx="2682025" cy="878490"/>
              <a:chOff x="7015886" y="725479"/>
              <a:chExt cx="2682025" cy="878490"/>
            </a:xfrm>
          </p:grpSpPr>
          <p:sp>
            <p:nvSpPr>
              <p:cNvPr id="21" name="文本框 20"/>
              <p:cNvSpPr txBox="1"/>
              <p:nvPr/>
            </p:nvSpPr>
            <p:spPr>
              <a:xfrm>
                <a:off x="7015886" y="725479"/>
                <a:ext cx="268202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優勝策略</a:t>
                </a:r>
                <a:endParaRPr lang="zh-CN" altLang="en-US" sz="2000" dirty="0">
                  <a:solidFill>
                    <a:srgbClr val="FFB85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037155" y="1026369"/>
                <a:ext cx="2006602" cy="577600"/>
              </a:xfrm>
              <a:prstGeom prst="rect">
                <a:avLst/>
              </a:prstGeom>
              <a:noFill/>
            </p:spPr>
            <p:txBody>
              <a:bodyPr wrap="square" rtlCol="0">
                <a:spAutoFit/>
              </a:bodyPr>
              <a:lstStyle/>
              <a:p>
                <a:pPr algn="just"/>
                <a:r>
                  <a:rPr lang="zh-TW" altLang="en-US" sz="1600" dirty="0">
                    <a:solidFill>
                      <a:prstClr val="black">
                        <a:lumMod val="50000"/>
                        <a:lumOff val="50000"/>
                      </a:prstClr>
                    </a:solidFill>
                    <a:latin typeface="微软雅黑" panose="020B0503020204020204" pitchFamily="34" charset="-122"/>
                    <a:ea typeface="微软雅黑" panose="020B0503020204020204" pitchFamily="34" charset="-122"/>
                  </a:rPr>
                  <a:t>不論其他參賽者採取何種策略對自己都是比較有利的策略。</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020775" y="4219542"/>
              <a:ext cx="2682025" cy="746467"/>
              <a:chOff x="7015886" y="725479"/>
              <a:chExt cx="2682025" cy="746467"/>
            </a:xfrm>
          </p:grpSpPr>
          <p:sp>
            <p:nvSpPr>
              <p:cNvPr id="24" name="文本框 23"/>
              <p:cNvSpPr txBox="1"/>
              <p:nvPr/>
            </p:nvSpPr>
            <p:spPr>
              <a:xfrm>
                <a:off x="7015886" y="725479"/>
                <a:ext cx="268202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納許均衡</a:t>
                </a:r>
                <a:endParaRPr lang="zh-CN" altLang="en-US" sz="2000" dirty="0">
                  <a:solidFill>
                    <a:srgbClr val="01ACBE"/>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037155" y="1026369"/>
                <a:ext cx="2006602" cy="445577"/>
              </a:xfrm>
              <a:prstGeom prst="rect">
                <a:avLst/>
              </a:prstGeom>
              <a:noFill/>
            </p:spPr>
            <p:txBody>
              <a:bodyPr wrap="square" rtlCol="0">
                <a:spAutoFit/>
              </a:bodyPr>
              <a:lstStyle/>
              <a:p>
                <a:pPr algn="just"/>
                <a:r>
                  <a:rPr lang="zh-TW" altLang="en-US" sz="1600" dirty="0" smtClean="0">
                    <a:solidFill>
                      <a:prstClr val="black">
                        <a:lumMod val="50000"/>
                        <a:lumOff val="50000"/>
                      </a:prstClr>
                    </a:solidFill>
                    <a:latin typeface="微软雅黑" panose="020B0503020204020204" pitchFamily="34" charset="-122"/>
                    <a:ea typeface="微软雅黑" panose="020B0503020204020204" pitchFamily="34" charset="-122"/>
                  </a:rPr>
                  <a:t>沒有參賽者</a:t>
                </a:r>
                <a:r>
                  <a:rPr lang="zh-TW" altLang="en-US" sz="1600" dirty="0">
                    <a:solidFill>
                      <a:prstClr val="black">
                        <a:lumMod val="50000"/>
                        <a:lumOff val="50000"/>
                      </a:prstClr>
                    </a:solidFill>
                    <a:latin typeface="微软雅黑" panose="020B0503020204020204" pitchFamily="34" charset="-122"/>
                    <a:ea typeface="微软雅黑" panose="020B0503020204020204" pitchFamily="34" charset="-122"/>
                  </a:rPr>
                  <a:t>願意「單方面」改變策略的策略組合。</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395675" y="4219542"/>
              <a:ext cx="2682025" cy="614444"/>
              <a:chOff x="7015886" y="725479"/>
              <a:chExt cx="2682025" cy="614444"/>
            </a:xfrm>
          </p:grpSpPr>
          <p:sp>
            <p:nvSpPr>
              <p:cNvPr id="27" name="文本框 26"/>
              <p:cNvSpPr txBox="1"/>
              <p:nvPr/>
            </p:nvSpPr>
            <p:spPr>
              <a:xfrm>
                <a:off x="7015886" y="725479"/>
                <a:ext cx="2682025" cy="400110"/>
              </a:xfrm>
              <a:prstGeom prst="rect">
                <a:avLst/>
              </a:prstGeom>
              <a:noFill/>
            </p:spPr>
            <p:txBody>
              <a:bodyPr wrap="square" rtlCol="0">
                <a:spAutoFit/>
              </a:bodyPr>
              <a:lstStyle/>
              <a:p>
                <a:r>
                  <a:rPr lang="zh-TW" altLang="en-US" sz="2000" dirty="0">
                    <a:solidFill>
                      <a:srgbClr val="E87071"/>
                    </a:solidFill>
                    <a:latin typeface="微软雅黑" panose="020B0503020204020204" pitchFamily="34" charset="-122"/>
                    <a:ea typeface="微软雅黑" panose="020B0503020204020204" pitchFamily="34" charset="-122"/>
                  </a:rPr>
                  <a:t>伯瑞多最佳結果</a:t>
                </a:r>
                <a:endParaRPr lang="zh-CN" altLang="en-US" sz="2000" dirty="0">
                  <a:solidFill>
                    <a:srgbClr val="E8707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7037155" y="1026369"/>
                <a:ext cx="2006602" cy="313554"/>
              </a:xfrm>
              <a:prstGeom prst="rect">
                <a:avLst/>
              </a:prstGeom>
              <a:noFill/>
            </p:spPr>
            <p:txBody>
              <a:bodyPr wrap="square" rtlCol="0">
                <a:spAutoFit/>
              </a:bodyPr>
              <a:lstStyle/>
              <a:p>
                <a:pPr algn="just"/>
                <a:r>
                  <a:rPr lang="zh-TW" altLang="en-US" sz="1600" dirty="0">
                    <a:solidFill>
                      <a:prstClr val="black">
                        <a:lumMod val="50000"/>
                        <a:lumOff val="50000"/>
                      </a:prstClr>
                    </a:solidFill>
                    <a:latin typeface="微软雅黑" panose="020B0503020204020204" pitchFamily="34" charset="-122"/>
                    <a:ea typeface="微软雅黑" panose="020B0503020204020204" pitchFamily="34" charset="-122"/>
                  </a:rPr>
                  <a:t>參賽者無法「同時」改進的賽局結果。</a:t>
                </a:r>
                <a:endPar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8770575" y="4219542"/>
              <a:ext cx="2682025" cy="614444"/>
              <a:chOff x="7015886" y="725479"/>
              <a:chExt cx="2682025" cy="614444"/>
            </a:xfrm>
          </p:grpSpPr>
          <p:sp>
            <p:nvSpPr>
              <p:cNvPr id="30" name="文本框 29"/>
              <p:cNvSpPr txBox="1"/>
              <p:nvPr/>
            </p:nvSpPr>
            <p:spPr>
              <a:xfrm>
                <a:off x="7015886" y="725479"/>
                <a:ext cx="268202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困局</a:t>
                </a:r>
                <a:endParaRPr lang="zh-CN" altLang="en-US" sz="2000" dirty="0">
                  <a:solidFill>
                    <a:srgbClr val="663A77"/>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7037155" y="1026369"/>
                <a:ext cx="2006602" cy="313554"/>
              </a:xfrm>
              <a:prstGeom prst="rect">
                <a:avLst/>
              </a:prstGeom>
              <a:noFill/>
            </p:spPr>
            <p:txBody>
              <a:bodyPr wrap="square" rtlCol="0">
                <a:spAutoFit/>
              </a:bodyPr>
              <a:lstStyle/>
              <a:p>
                <a:pPr algn="just"/>
                <a:r>
                  <a:rPr lang="zh-TW" altLang="en-US" sz="1600" dirty="0">
                    <a:solidFill>
                      <a:prstClr val="black">
                        <a:lumMod val="50000"/>
                        <a:lumOff val="50000"/>
                      </a:prstClr>
                    </a:solidFill>
                    <a:latin typeface="微软雅黑" panose="020B0503020204020204" pitchFamily="34" charset="-122"/>
                    <a:ea typeface="微软雅黑" panose="020B0503020204020204" pitchFamily="34" charset="-122"/>
                  </a:rPr>
                  <a:t>納許均衡不是伯瑞多最佳狀態的局面</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32" name="文本框 31"/>
          <p:cNvSpPr txBox="1"/>
          <p:nvPr/>
        </p:nvSpPr>
        <p:spPr>
          <a:xfrm>
            <a:off x="484190" y="1020700"/>
            <a:ext cx="4137021" cy="1077218"/>
          </a:xfrm>
          <a:prstGeom prst="rect">
            <a:avLst/>
          </a:prstGeom>
          <a:noFill/>
        </p:spPr>
        <p:txBody>
          <a:bodyPr wrap="square" rtlCol="0">
            <a:spAutoFit/>
          </a:bodyPr>
          <a:lstStyle/>
          <a:p>
            <a:pPr algn="ct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觀念簡介</a:t>
            </a: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3982431" y="5253272"/>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36" name="Group 8"/>
          <p:cNvGrpSpPr>
            <a:grpSpLocks noChangeAspect="1"/>
          </p:cNvGrpSpPr>
          <p:nvPr/>
        </p:nvGrpSpPr>
        <p:grpSpPr bwMode="auto">
          <a:xfrm>
            <a:off x="2128605" y="2466035"/>
            <a:ext cx="644991" cy="706734"/>
            <a:chOff x="3437" y="2282"/>
            <a:chExt cx="679" cy="744"/>
          </a:xfrm>
          <a:solidFill>
            <a:srgbClr val="FFB850"/>
          </a:solidFill>
        </p:grpSpPr>
        <p:sp>
          <p:nvSpPr>
            <p:cNvPr id="3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9" name="Group 13"/>
          <p:cNvGrpSpPr>
            <a:grpSpLocks noChangeAspect="1"/>
          </p:cNvGrpSpPr>
          <p:nvPr/>
        </p:nvGrpSpPr>
        <p:grpSpPr bwMode="auto">
          <a:xfrm>
            <a:off x="4501994" y="2461589"/>
            <a:ext cx="707278" cy="715627"/>
            <a:chOff x="2426" y="2781"/>
            <a:chExt cx="593" cy="600"/>
          </a:xfrm>
          <a:solidFill>
            <a:srgbClr val="01ACBE"/>
          </a:solidFill>
        </p:grpSpPr>
        <p:sp>
          <p:nvSpPr>
            <p:cNvPr id="4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2" name="Group 18"/>
          <p:cNvGrpSpPr>
            <a:grpSpLocks noChangeAspect="1"/>
          </p:cNvGrpSpPr>
          <p:nvPr/>
        </p:nvGrpSpPr>
        <p:grpSpPr bwMode="auto">
          <a:xfrm>
            <a:off x="6892811" y="2477094"/>
            <a:ext cx="734712" cy="684616"/>
            <a:chOff x="3802" y="2858"/>
            <a:chExt cx="616" cy="574"/>
          </a:xfrm>
          <a:solidFill>
            <a:srgbClr val="E87071"/>
          </a:solidFill>
        </p:grpSpPr>
        <p:sp>
          <p:nvSpPr>
            <p:cNvPr id="4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8" name="Group 26"/>
          <p:cNvGrpSpPr>
            <a:grpSpLocks noChangeAspect="1"/>
          </p:cNvGrpSpPr>
          <p:nvPr/>
        </p:nvGrpSpPr>
        <p:grpSpPr bwMode="auto">
          <a:xfrm>
            <a:off x="9189317" y="2583726"/>
            <a:ext cx="950765" cy="471351"/>
            <a:chOff x="5676" y="2597"/>
            <a:chExt cx="1061" cy="526"/>
          </a:xfrm>
          <a:solidFill>
            <a:srgbClr val="663A77"/>
          </a:solidFill>
        </p:grpSpPr>
        <p:sp>
          <p:nvSpPr>
            <p:cNvPr id="4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8" name="标题 17"/>
          <p:cNvSpPr>
            <a:spLocks noGrp="1"/>
          </p:cNvSpPr>
          <p:nvPr>
            <p:ph type="title"/>
          </p:nvPr>
        </p:nvSpPr>
        <p:spPr/>
        <p:txBody>
          <a:bodyPr>
            <a:normAutofit/>
          </a:bodyPr>
          <a:lstStyle/>
          <a:p>
            <a:r>
              <a:rPr lang="zh-CN" altLang="en-US" sz="2800" dirty="0">
                <a:ea typeface="微软雅黑" panose="020B0503020204020204" pitchFamily="34" charset="-122"/>
              </a:rPr>
              <a:t>個案說明</a:t>
            </a:r>
            <a:r>
              <a:rPr lang="en-US" altLang="zh-CN" sz="2800" dirty="0">
                <a:ea typeface="微软雅黑" panose="020B0503020204020204" pitchFamily="34" charset="-122"/>
              </a:rPr>
              <a:t>(</a:t>
            </a:r>
            <a:r>
              <a:rPr lang="en-US" altLang="zh-CN" sz="2800" dirty="0" smtClean="0">
                <a:ea typeface="微软雅黑" panose="020B0503020204020204" pitchFamily="34" charset="-122"/>
              </a:rPr>
              <a:t>1/3)</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C046C148-5D49-47B2-AFE5-FB65936508D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3A9A5E65-11ED-48E9-B0A4-A946B857B641}"/>
              </a:ext>
            </a:extLst>
          </p:cNvPr>
          <p:cNvSpPr/>
          <p:nvPr/>
        </p:nvSpPr>
        <p:spPr>
          <a:xfrm>
            <a:off x="11527060" y="6261561"/>
            <a:ext cx="453043" cy="400110"/>
          </a:xfrm>
          <a:prstGeom prst="rect">
            <a:avLst/>
          </a:prstGeom>
        </p:spPr>
        <p:txBody>
          <a:bodyPr wrap="square">
            <a:spAutoFit/>
          </a:bodyPr>
          <a:lstStyle/>
          <a:p>
            <a:pPr algn="ctr"/>
            <a:r>
              <a:rPr lang="en-US" altLang="zh-CN" sz="2000" b="1" dirty="0" smtClean="0">
                <a:latin typeface="Segoe UI Light" pitchFamily="34" charset="0"/>
                <a:ea typeface="专业字体设计服务/WWW.ZTSGC.COM/" pitchFamily="2" charset="-122"/>
              </a:rPr>
              <a:t>2</a:t>
            </a:r>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825649642"/>
      </p:ext>
    </p:extLst>
  </p:cSld>
  <p:clrMapOvr>
    <a:masterClrMapping/>
  </p:clrMapOvr>
  <p:transition spd="slow" advTm="3000">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p:cNvSpPr/>
          <p:nvPr/>
        </p:nvSpPr>
        <p:spPr>
          <a:xfrm>
            <a:off x="1313407" y="271960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1405281" y="278863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椭圆 54"/>
          <p:cNvSpPr/>
          <p:nvPr/>
        </p:nvSpPr>
        <p:spPr>
          <a:xfrm>
            <a:off x="2875505" y="2484864"/>
            <a:ext cx="1689468" cy="168946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2963726" y="2566622"/>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椭圆 63"/>
          <p:cNvSpPr/>
          <p:nvPr/>
        </p:nvSpPr>
        <p:spPr>
          <a:xfrm flipH="1">
            <a:off x="9629605" y="271960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9714337" y="278863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椭圆 65"/>
          <p:cNvSpPr/>
          <p:nvPr/>
        </p:nvSpPr>
        <p:spPr>
          <a:xfrm flipH="1">
            <a:off x="7623647" y="2484864"/>
            <a:ext cx="1689468" cy="168946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7" name="椭圆 66"/>
          <p:cNvSpPr/>
          <p:nvPr/>
        </p:nvSpPr>
        <p:spPr>
          <a:xfrm>
            <a:off x="7711867" y="2566622"/>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2" name="直接连接符 1"/>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4" name="文本框 3"/>
          <p:cNvSpPr txBox="1"/>
          <p:nvPr/>
        </p:nvSpPr>
        <p:spPr>
          <a:xfrm>
            <a:off x="484190" y="846528"/>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4982374" y="2208496"/>
            <a:ext cx="2227648" cy="2227648"/>
            <a:chOff x="4982374" y="2208496"/>
            <a:chExt cx="2227648" cy="2227648"/>
          </a:xfrm>
          <a:effectLst>
            <a:outerShdw blurRad="101600" dist="50800" dir="2700000" algn="tl" rotWithShape="0">
              <a:prstClr val="black">
                <a:alpha val="40000"/>
              </a:prstClr>
            </a:outerShdw>
          </a:effectLst>
        </p:grpSpPr>
        <p:sp>
          <p:nvSpPr>
            <p:cNvPr id="5" name="椭圆 4"/>
            <p:cNvSpPr/>
            <p:nvPr/>
          </p:nvSpPr>
          <p:spPr>
            <a:xfrm>
              <a:off x="4982374" y="2208496"/>
              <a:ext cx="2227648" cy="2227648"/>
            </a:xfrm>
            <a:prstGeom prst="ellipse">
              <a:avLst/>
            </a:prstGeom>
            <a:gradFill>
              <a:gsLst>
                <a:gs pos="0">
                  <a:schemeClr val="bg1">
                    <a:lumMod val="97000"/>
                  </a:schemeClr>
                </a:gs>
                <a:gs pos="100000">
                  <a:schemeClr val="bg1">
                    <a:lumMod val="76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6" name="Group 35"/>
            <p:cNvGrpSpPr>
              <a:grpSpLocks noChangeAspect="1"/>
            </p:cNvGrpSpPr>
            <p:nvPr/>
          </p:nvGrpSpPr>
          <p:grpSpPr bwMode="auto">
            <a:xfrm>
              <a:off x="5112459" y="2218471"/>
              <a:ext cx="2016983" cy="1955861"/>
              <a:chOff x="3477" y="1809"/>
              <a:chExt cx="726" cy="704"/>
            </a:xfrm>
            <a:noFill/>
          </p:grpSpPr>
          <p:sp>
            <p:nvSpPr>
              <p:cNvPr id="7"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grpSp>
        <p:nvGrpSpPr>
          <p:cNvPr id="24" name="Group 8"/>
          <p:cNvGrpSpPr>
            <a:grpSpLocks noChangeAspect="1"/>
          </p:cNvGrpSpPr>
          <p:nvPr/>
        </p:nvGrpSpPr>
        <p:grpSpPr bwMode="auto">
          <a:xfrm>
            <a:off x="1713254" y="3062035"/>
            <a:ext cx="453054" cy="496424"/>
            <a:chOff x="3437" y="2282"/>
            <a:chExt cx="679" cy="744"/>
          </a:xfrm>
          <a:solidFill>
            <a:srgbClr val="FFB850"/>
          </a:solidFill>
        </p:grpSpPr>
        <p:sp>
          <p:nvSpPr>
            <p:cNvPr id="2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7" name="Group 13"/>
          <p:cNvGrpSpPr>
            <a:grpSpLocks noChangeAspect="1"/>
          </p:cNvGrpSpPr>
          <p:nvPr/>
        </p:nvGrpSpPr>
        <p:grpSpPr bwMode="auto">
          <a:xfrm>
            <a:off x="3445866" y="3081649"/>
            <a:ext cx="548745" cy="555223"/>
            <a:chOff x="2426" y="2781"/>
            <a:chExt cx="593" cy="600"/>
          </a:xfrm>
          <a:solidFill>
            <a:srgbClr val="01ACBE"/>
          </a:solidFill>
        </p:grpSpPr>
        <p:sp>
          <p:nvSpPr>
            <p:cNvPr id="2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0" name="Group 18"/>
          <p:cNvGrpSpPr>
            <a:grpSpLocks noChangeAspect="1"/>
          </p:cNvGrpSpPr>
          <p:nvPr/>
        </p:nvGrpSpPr>
        <p:grpSpPr bwMode="auto">
          <a:xfrm>
            <a:off x="8210363" y="3080923"/>
            <a:ext cx="480351" cy="447599"/>
            <a:chOff x="3802" y="2858"/>
            <a:chExt cx="616" cy="574"/>
          </a:xfrm>
          <a:solidFill>
            <a:srgbClr val="E87071"/>
          </a:solidFill>
        </p:grpSpPr>
        <p:sp>
          <p:nvSpPr>
            <p:cNvPr id="3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6" name="Group 26"/>
          <p:cNvGrpSpPr>
            <a:grpSpLocks noChangeAspect="1"/>
          </p:cNvGrpSpPr>
          <p:nvPr/>
        </p:nvGrpSpPr>
        <p:grpSpPr bwMode="auto">
          <a:xfrm>
            <a:off x="9894736" y="3135878"/>
            <a:ext cx="752143" cy="372881"/>
            <a:chOff x="5676" y="2597"/>
            <a:chExt cx="1061" cy="526"/>
          </a:xfrm>
          <a:solidFill>
            <a:srgbClr val="00AF92"/>
          </a:solidFill>
        </p:grpSpPr>
        <p:sp>
          <p:nvSpPr>
            <p:cNvPr id="3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4" name="组合 73"/>
          <p:cNvGrpSpPr/>
          <p:nvPr/>
        </p:nvGrpSpPr>
        <p:grpSpPr>
          <a:xfrm>
            <a:off x="2528345" y="3291863"/>
            <a:ext cx="375275" cy="60914"/>
            <a:chOff x="2490242" y="3398543"/>
            <a:chExt cx="375275" cy="60914"/>
          </a:xfrm>
        </p:grpSpPr>
        <p:sp>
          <p:nvSpPr>
            <p:cNvPr id="68" name="椭圆 67"/>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椭圆 68"/>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73" name="直接连接符 72"/>
            <p:cNvCxnSpPr>
              <a:stCxn id="68" idx="6"/>
              <a:endCxn id="69"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4543037" y="3291863"/>
            <a:ext cx="375275" cy="60914"/>
            <a:chOff x="2490242" y="3398543"/>
            <a:chExt cx="375275" cy="60914"/>
          </a:xfrm>
        </p:grpSpPr>
        <p:sp>
          <p:nvSpPr>
            <p:cNvPr id="76" name="椭圆 75"/>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7" name="椭圆 76"/>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78" name="直接连接符 77"/>
            <p:cNvCxnSpPr>
              <a:stCxn id="76" idx="6"/>
              <a:endCxn id="77"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7272728" y="3291863"/>
            <a:ext cx="375275" cy="60914"/>
            <a:chOff x="2490242" y="3398543"/>
            <a:chExt cx="375275" cy="60914"/>
          </a:xfrm>
        </p:grpSpPr>
        <p:sp>
          <p:nvSpPr>
            <p:cNvPr id="80" name="椭圆 79"/>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1" name="椭圆 80"/>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2" name="直接连接符 81"/>
            <p:cNvCxnSpPr>
              <a:stCxn id="80" idx="6"/>
              <a:endCxn id="81"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9287305" y="3291863"/>
            <a:ext cx="375275" cy="60914"/>
            <a:chOff x="2490242" y="3398543"/>
            <a:chExt cx="375275" cy="60914"/>
          </a:xfrm>
        </p:grpSpPr>
        <p:sp>
          <p:nvSpPr>
            <p:cNvPr id="84" name="椭圆 83"/>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椭圆 84"/>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6" name="直接连接符 85"/>
            <p:cNvCxnSpPr>
              <a:stCxn id="84" idx="6"/>
              <a:endCxn id="85"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椭圆 86"/>
          <p:cNvSpPr/>
          <p:nvPr/>
        </p:nvSpPr>
        <p:spPr>
          <a:xfrm>
            <a:off x="2684061" y="3294392"/>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9" name="直接连接符 88"/>
          <p:cNvCxnSpPr>
            <a:stCxn id="87" idx="4"/>
          </p:cNvCxnSpPr>
          <p:nvPr/>
        </p:nvCxnSpPr>
        <p:spPr>
          <a:xfrm>
            <a:off x="2714518" y="3355306"/>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9438105" y="3294392"/>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92" name="直接连接符 91"/>
          <p:cNvCxnSpPr>
            <a:stCxn id="91" idx="4"/>
          </p:cNvCxnSpPr>
          <p:nvPr/>
        </p:nvCxnSpPr>
        <p:spPr>
          <a:xfrm>
            <a:off x="9468562" y="3355306"/>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371020" y="4481227"/>
            <a:ext cx="686878" cy="686878"/>
            <a:chOff x="1313407" y="4404486"/>
            <a:chExt cx="1245608" cy="1245608"/>
          </a:xfrm>
        </p:grpSpPr>
        <p:sp>
          <p:nvSpPr>
            <p:cNvPr id="93" name="椭圆 92"/>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4" name="椭圆 93"/>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7" name="椭圆 96"/>
          <p:cNvSpPr/>
          <p:nvPr/>
        </p:nvSpPr>
        <p:spPr>
          <a:xfrm>
            <a:off x="2687273" y="444160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98" name="组合 97"/>
          <p:cNvGrpSpPr/>
          <p:nvPr/>
        </p:nvGrpSpPr>
        <p:grpSpPr>
          <a:xfrm>
            <a:off x="9125624" y="4481227"/>
            <a:ext cx="686878" cy="686878"/>
            <a:chOff x="1313407" y="4404486"/>
            <a:chExt cx="1245608" cy="1245608"/>
          </a:xfrm>
        </p:grpSpPr>
        <p:sp>
          <p:nvSpPr>
            <p:cNvPr id="99" name="椭圆 98"/>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0" name="椭圆 99"/>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01" name="椭圆 100"/>
          <p:cNvSpPr/>
          <p:nvPr/>
        </p:nvSpPr>
        <p:spPr>
          <a:xfrm>
            <a:off x="9441877" y="444160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03" name="组合 102"/>
          <p:cNvGrpSpPr/>
          <p:nvPr/>
        </p:nvGrpSpPr>
        <p:grpSpPr>
          <a:xfrm>
            <a:off x="3056191" y="4510159"/>
            <a:ext cx="1977759" cy="645057"/>
            <a:chOff x="3451161" y="3890565"/>
            <a:chExt cx="1977759" cy="645057"/>
          </a:xfrm>
        </p:grpSpPr>
        <p:sp>
          <p:nvSpPr>
            <p:cNvPr id="104" name="文本框 103"/>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05" name="文本框 104"/>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9" name="组合 108"/>
          <p:cNvGrpSpPr/>
          <p:nvPr/>
        </p:nvGrpSpPr>
        <p:grpSpPr>
          <a:xfrm>
            <a:off x="7160472" y="4510159"/>
            <a:ext cx="1971729" cy="645057"/>
            <a:chOff x="3457191" y="3890565"/>
            <a:chExt cx="1971729" cy="645057"/>
          </a:xfrm>
        </p:grpSpPr>
        <p:sp>
          <p:nvSpPr>
            <p:cNvPr id="110" name="文本框 109"/>
            <p:cNvSpPr txBox="1"/>
            <p:nvPr/>
          </p:nvSpPr>
          <p:spPr>
            <a:xfrm>
              <a:off x="3692461" y="3890565"/>
              <a:ext cx="1725052" cy="338554"/>
            </a:xfrm>
            <a:prstGeom prst="rect">
              <a:avLst/>
            </a:prstGeom>
            <a:noFill/>
          </p:spPr>
          <p:txBody>
            <a:bodyPr wrap="square" rtlCol="0">
              <a:spAutoFit/>
            </a:bodyPr>
            <a:lstStyle/>
            <a:p>
              <a:pPr algn="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1" name="文本框 110"/>
            <p:cNvSpPr txBox="1"/>
            <p:nvPr/>
          </p:nvSpPr>
          <p:spPr>
            <a:xfrm>
              <a:off x="3457191" y="4135512"/>
              <a:ext cx="1971729" cy="400110"/>
            </a:xfrm>
            <a:prstGeom prst="rect">
              <a:avLst/>
            </a:prstGeom>
            <a:noFill/>
          </p:spPr>
          <p:txBody>
            <a:bodyPr wrap="square" rtlCol="0">
              <a:spAutoFit/>
            </a:bodyPr>
            <a:lstStyle/>
            <a:p>
              <a:pPr algn="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12" name="文本框 111"/>
          <p:cNvSpPr txBox="1"/>
          <p:nvPr/>
        </p:nvSpPr>
        <p:spPr>
          <a:xfrm>
            <a:off x="2416853" y="459566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01</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13" name="文本框 112"/>
          <p:cNvSpPr txBox="1"/>
          <p:nvPr/>
        </p:nvSpPr>
        <p:spPr>
          <a:xfrm>
            <a:off x="9183619" y="459566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02</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15" name="弧形 114"/>
          <p:cNvSpPr/>
          <p:nvPr/>
        </p:nvSpPr>
        <p:spPr>
          <a:xfrm>
            <a:off x="4883372" y="2117728"/>
            <a:ext cx="2416139" cy="2409184"/>
          </a:xfrm>
          <a:prstGeom prst="arc">
            <a:avLst>
              <a:gd name="adj1" fmla="val 49290"/>
              <a:gd name="adj2" fmla="val 16215601"/>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cxnSp>
        <p:nvCxnSpPr>
          <p:cNvPr id="117" name="直接连接符 116"/>
          <p:cNvCxnSpPr>
            <a:stCxn id="115" idx="2"/>
          </p:cNvCxnSpPr>
          <p:nvPr/>
        </p:nvCxnSpPr>
        <p:spPr>
          <a:xfrm flipV="1">
            <a:off x="6096908" y="2117728"/>
            <a:ext cx="1551095" cy="12"/>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7640285" y="1796181"/>
            <a:ext cx="686878" cy="686878"/>
            <a:chOff x="1313407" y="4404486"/>
            <a:chExt cx="1245608" cy="1245608"/>
          </a:xfrm>
        </p:grpSpPr>
        <p:sp>
          <p:nvSpPr>
            <p:cNvPr id="119" name="椭圆 118"/>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0" name="椭圆 119"/>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21" name="椭圆 120"/>
          <p:cNvSpPr/>
          <p:nvPr/>
        </p:nvSpPr>
        <p:spPr>
          <a:xfrm>
            <a:off x="7602675" y="209232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2" name="文本框 121"/>
          <p:cNvSpPr txBox="1"/>
          <p:nvPr/>
        </p:nvSpPr>
        <p:spPr>
          <a:xfrm>
            <a:off x="7703988" y="189915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03</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126" name="组合 125"/>
          <p:cNvGrpSpPr/>
          <p:nvPr/>
        </p:nvGrpSpPr>
        <p:grpSpPr>
          <a:xfrm>
            <a:off x="8330217" y="1802222"/>
            <a:ext cx="1977759" cy="645057"/>
            <a:chOff x="3451161" y="3890565"/>
            <a:chExt cx="1977759" cy="645057"/>
          </a:xfrm>
        </p:grpSpPr>
        <p:sp>
          <p:nvSpPr>
            <p:cNvPr id="127" name="文本框 126"/>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28" name="文本框 127"/>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8" name="标题 17"/>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102" name="椭圆 145">
            <a:extLst>
              <a:ext uri="{FF2B5EF4-FFF2-40B4-BE49-F238E27FC236}">
                <a16:creationId xmlns:a16="http://schemas.microsoft.com/office/drawing/2014/main" id="{882097B0-94CA-4A86-BD4A-5D7B7D181FD7}"/>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4CCDBE7B-0B18-4799-BDE2-2B540D8353ED}"/>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69994418"/>
      </p:ext>
    </p:extLst>
  </p:cSld>
  <p:clrMapOvr>
    <a:masterClrMapping/>
  </p:clrMapOvr>
  <p:transition spd="slow" advTm="3000">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10190" y="5445125"/>
            <a:ext cx="8771621" cy="670773"/>
            <a:chOff x="1710190" y="5445125"/>
            <a:chExt cx="8771621" cy="670773"/>
          </a:xfrm>
        </p:grpSpPr>
        <p:cxnSp>
          <p:nvCxnSpPr>
            <p:cNvPr id="25" name="直接连接符 24"/>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27" name="文本框 26"/>
          <p:cNvSpPr txBox="1"/>
          <p:nvPr/>
        </p:nvSpPr>
        <p:spPr>
          <a:xfrm>
            <a:off x="4027490" y="86104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498073" y="1955280"/>
            <a:ext cx="11195854" cy="2582438"/>
            <a:chOff x="62230" y="1855788"/>
            <a:chExt cx="12067540" cy="2783500"/>
          </a:xfrm>
        </p:grpSpPr>
        <p:graphicFrame>
          <p:nvGraphicFramePr>
            <p:cNvPr id="13" name="图表 12"/>
            <p:cNvGraphicFramePr/>
            <p:nvPr>
              <p:extLst/>
            </p:nvPr>
          </p:nvGraphicFramePr>
          <p:xfrm>
            <a:off x="62230" y="1855788"/>
            <a:ext cx="4447540" cy="2536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nvPr>
          </p:nvGraphicFramePr>
          <p:xfrm>
            <a:off x="2602230" y="1855788"/>
            <a:ext cx="4447540" cy="25368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extLst/>
            </p:nvPr>
          </p:nvGraphicFramePr>
          <p:xfrm>
            <a:off x="5142230" y="1855788"/>
            <a:ext cx="4447540" cy="25368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extLst/>
            </p:nvPr>
          </p:nvGraphicFramePr>
          <p:xfrm>
            <a:off x="7682230" y="1855788"/>
            <a:ext cx="4447540" cy="2536825"/>
          </p:xfrm>
          <a:graphic>
            <a:graphicData uri="http://schemas.openxmlformats.org/drawingml/2006/chart">
              <c:chart xmlns:c="http://schemas.openxmlformats.org/drawingml/2006/chart" xmlns:r="http://schemas.openxmlformats.org/officeDocument/2006/relationships" r:id="rId6"/>
            </a:graphicData>
          </a:graphic>
        </p:graphicFrame>
        <p:sp>
          <p:nvSpPr>
            <p:cNvPr id="28" name="文本框 27"/>
            <p:cNvSpPr txBox="1"/>
            <p:nvPr/>
          </p:nvSpPr>
          <p:spPr>
            <a:xfrm>
              <a:off x="1535430" y="2821834"/>
              <a:ext cx="1356360" cy="630304"/>
            </a:xfrm>
            <a:prstGeom prst="rect">
              <a:avLst/>
            </a:prstGeom>
            <a:noFill/>
          </p:spPr>
          <p:txBody>
            <a:bodyPr wrap="square" rtlCol="0">
              <a:spAutoFit/>
            </a:bodyPr>
            <a:lstStyle/>
            <a:p>
              <a:pPr algn="ctr"/>
              <a:r>
                <a:rPr lang="en-US" altLang="zh-CN" sz="3200" dirty="0">
                  <a:solidFill>
                    <a:srgbClr val="01ACBE"/>
                  </a:solidFill>
                  <a:latin typeface="Impact" panose="020B0806030902050204" pitchFamily="34" charset="0"/>
                  <a:ea typeface="微软雅黑" panose="020B0503020204020204" pitchFamily="34" charset="-122"/>
                </a:rPr>
                <a:t>30</a:t>
              </a:r>
              <a:r>
                <a:rPr lang="en-US" altLang="zh-CN" sz="2000" dirty="0">
                  <a:solidFill>
                    <a:srgbClr val="01ACBE"/>
                  </a:solidFill>
                  <a:latin typeface="Impact" panose="020B0806030902050204" pitchFamily="34" charset="0"/>
                  <a:ea typeface="微软雅黑" panose="020B0503020204020204" pitchFamily="34" charset="-122"/>
                </a:rPr>
                <a:t>%</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29" name="文本框 28"/>
            <p:cNvSpPr txBox="1"/>
            <p:nvPr/>
          </p:nvSpPr>
          <p:spPr>
            <a:xfrm>
              <a:off x="4062730" y="2821834"/>
              <a:ext cx="1356360" cy="630304"/>
            </a:xfrm>
            <a:prstGeom prst="rect">
              <a:avLst/>
            </a:prstGeom>
            <a:noFill/>
          </p:spPr>
          <p:txBody>
            <a:bodyPr wrap="square" rtlCol="0">
              <a:spAutoFit/>
            </a:bodyPr>
            <a:lstStyle/>
            <a:p>
              <a:pPr algn="ctr"/>
              <a:r>
                <a:rPr lang="en-US" altLang="zh-CN" sz="3200" dirty="0">
                  <a:solidFill>
                    <a:srgbClr val="FFB850"/>
                  </a:solidFill>
                  <a:latin typeface="Impact" panose="020B0806030902050204" pitchFamily="34" charset="0"/>
                  <a:ea typeface="微软雅黑" panose="020B0503020204020204" pitchFamily="34" charset="-122"/>
                </a:rPr>
                <a:t>50</a:t>
              </a:r>
              <a:r>
                <a:rPr lang="en-US" altLang="zh-CN" sz="2000" dirty="0">
                  <a:solidFill>
                    <a:srgbClr val="FFB850"/>
                  </a:solidFill>
                  <a:latin typeface="Impact" panose="020B0806030902050204" pitchFamily="34" charset="0"/>
                  <a:ea typeface="微软雅黑" panose="020B0503020204020204" pitchFamily="34" charset="-122"/>
                </a:rPr>
                <a:t>%</a:t>
              </a:r>
              <a:endParaRPr lang="zh-CN" altLang="en-US" sz="2000" dirty="0">
                <a:solidFill>
                  <a:srgbClr val="FFB850"/>
                </a:solidFill>
                <a:latin typeface="Impact" panose="020B0806030902050204" pitchFamily="34" charset="0"/>
                <a:ea typeface="微软雅黑" panose="020B0503020204020204" pitchFamily="34" charset="-122"/>
              </a:endParaRPr>
            </a:p>
          </p:txBody>
        </p:sp>
        <p:sp>
          <p:nvSpPr>
            <p:cNvPr id="30" name="文本框 29"/>
            <p:cNvSpPr txBox="1"/>
            <p:nvPr/>
          </p:nvSpPr>
          <p:spPr>
            <a:xfrm>
              <a:off x="6590030" y="2821834"/>
              <a:ext cx="1356360" cy="630304"/>
            </a:xfrm>
            <a:prstGeom prst="rect">
              <a:avLst/>
            </a:prstGeom>
            <a:noFill/>
          </p:spPr>
          <p:txBody>
            <a:bodyPr wrap="square" rtlCol="0">
              <a:spAutoFit/>
            </a:bodyPr>
            <a:lstStyle/>
            <a:p>
              <a:pPr algn="ctr"/>
              <a:r>
                <a:rPr lang="en-US" altLang="zh-CN" sz="3200" dirty="0">
                  <a:solidFill>
                    <a:srgbClr val="E87071"/>
                  </a:solidFill>
                  <a:latin typeface="Impact" panose="020B0806030902050204" pitchFamily="34" charset="0"/>
                  <a:ea typeface="微软雅黑" panose="020B0503020204020204" pitchFamily="34" charset="-122"/>
                </a:rPr>
                <a:t>80</a:t>
              </a:r>
              <a:r>
                <a:rPr lang="en-US" altLang="zh-CN" sz="2000" dirty="0">
                  <a:solidFill>
                    <a:srgbClr val="E87071"/>
                  </a:solidFill>
                  <a:latin typeface="Impact" panose="020B0806030902050204" pitchFamily="34" charset="0"/>
                  <a:ea typeface="微软雅黑" panose="020B0503020204020204" pitchFamily="34" charset="-122"/>
                </a:rPr>
                <a:t>%</a:t>
              </a:r>
              <a:endParaRPr lang="zh-CN" altLang="en-US" sz="2000" dirty="0">
                <a:solidFill>
                  <a:srgbClr val="E87071"/>
                </a:solidFill>
                <a:latin typeface="Impact" panose="020B0806030902050204" pitchFamily="34" charset="0"/>
                <a:ea typeface="微软雅黑" panose="020B0503020204020204" pitchFamily="34" charset="-122"/>
              </a:endParaRPr>
            </a:p>
          </p:txBody>
        </p:sp>
        <p:sp>
          <p:nvSpPr>
            <p:cNvPr id="31" name="文本框 30"/>
            <p:cNvSpPr txBox="1"/>
            <p:nvPr/>
          </p:nvSpPr>
          <p:spPr>
            <a:xfrm>
              <a:off x="9180830" y="2821834"/>
              <a:ext cx="1356360" cy="630304"/>
            </a:xfrm>
            <a:prstGeom prst="rect">
              <a:avLst/>
            </a:prstGeom>
            <a:noFill/>
          </p:spPr>
          <p:txBody>
            <a:bodyPr wrap="square" rtlCol="0">
              <a:spAutoFit/>
            </a:bodyPr>
            <a:lstStyle/>
            <a:p>
              <a:pPr algn="ctr"/>
              <a:r>
                <a:rPr lang="en-US" altLang="zh-CN" sz="3200" dirty="0">
                  <a:solidFill>
                    <a:srgbClr val="663A77"/>
                  </a:solidFill>
                  <a:latin typeface="Impact" panose="020B0806030902050204" pitchFamily="34" charset="0"/>
                  <a:ea typeface="微软雅黑" panose="020B0503020204020204" pitchFamily="34" charset="-122"/>
                </a:rPr>
                <a:t>100</a:t>
              </a:r>
              <a:r>
                <a:rPr lang="en-US" altLang="zh-CN" sz="2000" dirty="0">
                  <a:solidFill>
                    <a:srgbClr val="663A77"/>
                  </a:solidFill>
                  <a:latin typeface="Impact" panose="020B0806030902050204" pitchFamily="34" charset="0"/>
                  <a:ea typeface="微软雅黑" panose="020B0503020204020204" pitchFamily="34" charset="-122"/>
                </a:rPr>
                <a:t>%</a:t>
              </a:r>
              <a:endParaRPr lang="zh-CN" altLang="en-US" sz="2000" dirty="0">
                <a:solidFill>
                  <a:srgbClr val="663A77"/>
                </a:solidFill>
                <a:latin typeface="Impact" panose="020B0806030902050204" pitchFamily="34" charset="0"/>
                <a:ea typeface="微软雅黑" panose="020B0503020204020204" pitchFamily="34" charset="-122"/>
              </a:endParaRPr>
            </a:p>
          </p:txBody>
        </p:sp>
        <p:sp>
          <p:nvSpPr>
            <p:cNvPr id="33" name="文本框 32"/>
            <p:cNvSpPr txBox="1"/>
            <p:nvPr/>
          </p:nvSpPr>
          <p:spPr>
            <a:xfrm>
              <a:off x="15354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2007</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4" name="文本框 33"/>
            <p:cNvSpPr txBox="1"/>
            <p:nvPr/>
          </p:nvSpPr>
          <p:spPr>
            <a:xfrm>
              <a:off x="40627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2010</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5" name="文本框 34"/>
            <p:cNvSpPr txBox="1"/>
            <p:nvPr/>
          </p:nvSpPr>
          <p:spPr>
            <a:xfrm>
              <a:off x="65900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2012</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6" name="文本框 35"/>
            <p:cNvSpPr txBox="1"/>
            <p:nvPr/>
          </p:nvSpPr>
          <p:spPr>
            <a:xfrm>
              <a:off x="91808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2014</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grpSp>
      <p:grpSp>
        <p:nvGrpSpPr>
          <p:cNvPr id="46" name="组合 45"/>
          <p:cNvGrpSpPr/>
          <p:nvPr/>
        </p:nvGrpSpPr>
        <p:grpSpPr>
          <a:xfrm>
            <a:off x="2500948" y="4858114"/>
            <a:ext cx="7190104" cy="369332"/>
            <a:chOff x="2094548" y="5327134"/>
            <a:chExt cx="7190104" cy="369332"/>
          </a:xfrm>
        </p:grpSpPr>
        <p:grpSp>
          <p:nvGrpSpPr>
            <p:cNvPr id="47" name="组合 46"/>
            <p:cNvGrpSpPr/>
            <p:nvPr/>
          </p:nvGrpSpPr>
          <p:grpSpPr>
            <a:xfrm>
              <a:off x="7631748" y="5327134"/>
              <a:ext cx="1652904" cy="369332"/>
              <a:chOff x="2080894" y="4828841"/>
              <a:chExt cx="1652904" cy="369332"/>
            </a:xfrm>
          </p:grpSpPr>
          <p:sp>
            <p:nvSpPr>
              <p:cNvPr id="57" name="圆角矩形 56"/>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文本框 5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786015" y="5327134"/>
              <a:ext cx="1652904" cy="369332"/>
              <a:chOff x="2080894" y="4828841"/>
              <a:chExt cx="1652904" cy="369332"/>
            </a:xfrm>
          </p:grpSpPr>
          <p:sp>
            <p:nvSpPr>
              <p:cNvPr id="55" name="圆角矩形 54"/>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文本框 55"/>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940281" y="5327134"/>
              <a:ext cx="1652904" cy="369332"/>
              <a:chOff x="2080894" y="4828841"/>
              <a:chExt cx="1652904" cy="369332"/>
            </a:xfrm>
          </p:grpSpPr>
          <p:sp>
            <p:nvSpPr>
              <p:cNvPr id="53" name="圆角矩形 52"/>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文本框 5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094548" y="5327134"/>
              <a:ext cx="1652904" cy="369332"/>
              <a:chOff x="2080894" y="4828841"/>
              <a:chExt cx="1652904" cy="369332"/>
            </a:xfrm>
          </p:grpSpPr>
          <p:sp>
            <p:nvSpPr>
              <p:cNvPr id="51" name="圆角矩形 50"/>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文本框 5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37" name="椭圆 145">
            <a:extLst>
              <a:ext uri="{FF2B5EF4-FFF2-40B4-BE49-F238E27FC236}">
                <a16:creationId xmlns:a16="http://schemas.microsoft.com/office/drawing/2014/main" id="{D0F91197-C858-48DC-B958-8F4665F4B54F}"/>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8" name="矩形 37">
            <a:extLst>
              <a:ext uri="{FF2B5EF4-FFF2-40B4-BE49-F238E27FC236}">
                <a16:creationId xmlns:a16="http://schemas.microsoft.com/office/drawing/2014/main" id="{93DD8702-90FD-487B-87EE-D6C76C6FF707}"/>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69334943"/>
      </p:ext>
    </p:extLst>
  </p:cSld>
  <p:clrMapOvr>
    <a:masterClrMapping/>
  </p:clrMapOvr>
  <p:transition spd="slow" advTm="3000">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027490" y="7884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aphicFrame>
        <p:nvGraphicFramePr>
          <p:cNvPr id="13" name="图表 12"/>
          <p:cNvGraphicFramePr/>
          <p:nvPr>
            <p:extLst/>
          </p:nvPr>
        </p:nvGraphicFramePr>
        <p:xfrm>
          <a:off x="1001486" y="1543470"/>
          <a:ext cx="3755207" cy="2141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nvPr>
        </p:nvGraphicFramePr>
        <p:xfrm>
          <a:off x="3146093" y="1543470"/>
          <a:ext cx="3755207" cy="21419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extLst/>
          </p:nvPr>
        </p:nvGraphicFramePr>
        <p:xfrm>
          <a:off x="5290700" y="1543470"/>
          <a:ext cx="3755207" cy="21419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extLst/>
          </p:nvPr>
        </p:nvGraphicFramePr>
        <p:xfrm>
          <a:off x="7435307" y="1543470"/>
          <a:ext cx="3755207" cy="2141927"/>
        </p:xfrm>
        <a:graphic>
          <a:graphicData uri="http://schemas.openxmlformats.org/drawingml/2006/chart">
            <c:chart xmlns:c="http://schemas.openxmlformats.org/drawingml/2006/chart" xmlns:r="http://schemas.openxmlformats.org/officeDocument/2006/relationships" r:id="rId6"/>
          </a:graphicData>
        </a:graphic>
      </p:graphicFrame>
      <p:sp>
        <p:nvSpPr>
          <p:cNvPr id="33" name="文本框 32"/>
          <p:cNvSpPr txBox="1"/>
          <p:nvPr/>
        </p:nvSpPr>
        <p:spPr>
          <a:xfrm>
            <a:off x="2245358"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30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46" name="Group 8"/>
          <p:cNvGrpSpPr>
            <a:grpSpLocks noChangeAspect="1"/>
          </p:cNvGrpSpPr>
          <p:nvPr/>
        </p:nvGrpSpPr>
        <p:grpSpPr bwMode="auto">
          <a:xfrm>
            <a:off x="2597699" y="2331252"/>
            <a:ext cx="440537" cy="482708"/>
            <a:chOff x="3437" y="2282"/>
            <a:chExt cx="679" cy="744"/>
          </a:xfrm>
          <a:solidFill>
            <a:srgbClr val="01ACBE"/>
          </a:solidFill>
        </p:grpSpPr>
        <p:sp>
          <p:nvSpPr>
            <p:cNvPr id="4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9" name="Group 13"/>
          <p:cNvGrpSpPr>
            <a:grpSpLocks noChangeAspect="1"/>
          </p:cNvGrpSpPr>
          <p:nvPr/>
        </p:nvGrpSpPr>
        <p:grpSpPr bwMode="auto">
          <a:xfrm>
            <a:off x="4710312" y="2332756"/>
            <a:ext cx="483080" cy="488783"/>
            <a:chOff x="2426" y="2781"/>
            <a:chExt cx="593" cy="600"/>
          </a:xfrm>
          <a:solidFill>
            <a:srgbClr val="FFB850"/>
          </a:solidFill>
        </p:grpSpPr>
        <p:sp>
          <p:nvSpPr>
            <p:cNvPr id="5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Group 18"/>
          <p:cNvGrpSpPr>
            <a:grpSpLocks noChangeAspect="1"/>
          </p:cNvGrpSpPr>
          <p:nvPr/>
        </p:nvGrpSpPr>
        <p:grpSpPr bwMode="auto">
          <a:xfrm>
            <a:off x="6855726" y="2328687"/>
            <a:ext cx="501818" cy="467602"/>
            <a:chOff x="3802" y="2858"/>
            <a:chExt cx="616" cy="574"/>
          </a:xfrm>
          <a:solidFill>
            <a:srgbClr val="E87071"/>
          </a:solidFill>
        </p:grpSpPr>
        <p:sp>
          <p:nvSpPr>
            <p:cNvPr id="5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8" name="Group 26"/>
          <p:cNvGrpSpPr>
            <a:grpSpLocks noChangeAspect="1"/>
          </p:cNvGrpSpPr>
          <p:nvPr/>
        </p:nvGrpSpPr>
        <p:grpSpPr bwMode="auto">
          <a:xfrm>
            <a:off x="8891278" y="2443739"/>
            <a:ext cx="714324" cy="354133"/>
            <a:chOff x="5676" y="2597"/>
            <a:chExt cx="1061" cy="526"/>
          </a:xfrm>
          <a:solidFill>
            <a:srgbClr val="663A77"/>
          </a:solidFill>
        </p:grpSpPr>
        <p:sp>
          <p:nvSpPr>
            <p:cNvPr id="5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4" name="文本框 73"/>
          <p:cNvSpPr txBox="1"/>
          <p:nvPr/>
        </p:nvSpPr>
        <p:spPr>
          <a:xfrm>
            <a:off x="4385759"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50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75" name="文本框 74"/>
          <p:cNvSpPr txBox="1"/>
          <p:nvPr/>
        </p:nvSpPr>
        <p:spPr>
          <a:xfrm>
            <a:off x="6602047"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80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76" name="文本框 75"/>
          <p:cNvSpPr txBox="1"/>
          <p:nvPr/>
        </p:nvSpPr>
        <p:spPr>
          <a:xfrm>
            <a:off x="8762343"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100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77" name="组合 76"/>
          <p:cNvGrpSpPr/>
          <p:nvPr/>
        </p:nvGrpSpPr>
        <p:grpSpPr>
          <a:xfrm>
            <a:off x="2104399" y="3935054"/>
            <a:ext cx="1455402" cy="808470"/>
            <a:chOff x="3457192" y="3881040"/>
            <a:chExt cx="1455402" cy="808470"/>
          </a:xfrm>
        </p:grpSpPr>
        <p:sp>
          <p:nvSpPr>
            <p:cNvPr id="78" name="文本框 77"/>
            <p:cNvSpPr txBox="1"/>
            <p:nvPr/>
          </p:nvSpPr>
          <p:spPr>
            <a:xfrm>
              <a:off x="3457511" y="3881040"/>
              <a:ext cx="1455083" cy="338554"/>
            </a:xfrm>
            <a:prstGeom prst="rect">
              <a:avLst/>
            </a:prstGeom>
            <a:noFill/>
          </p:spPr>
          <p:txBody>
            <a:bodyPr wrap="square" rtlCol="0">
              <a:spAutoFit/>
            </a:bodyPr>
            <a:lstStyle/>
            <a:p>
              <a:r>
                <a:rPr lang="zh-CN" altLang="en-US" sz="1600" dirty="0">
                  <a:solidFill>
                    <a:srgbClr val="01ACBE"/>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0" name="组合 79"/>
          <p:cNvGrpSpPr/>
          <p:nvPr/>
        </p:nvGrpSpPr>
        <p:grpSpPr>
          <a:xfrm>
            <a:off x="4284566" y="3935054"/>
            <a:ext cx="1455402" cy="808470"/>
            <a:chOff x="3457192" y="3881040"/>
            <a:chExt cx="1455402" cy="808470"/>
          </a:xfrm>
        </p:grpSpPr>
        <p:sp>
          <p:nvSpPr>
            <p:cNvPr id="81" name="文本框 80"/>
            <p:cNvSpPr txBox="1"/>
            <p:nvPr/>
          </p:nvSpPr>
          <p:spPr>
            <a:xfrm>
              <a:off x="3457511" y="3881040"/>
              <a:ext cx="1455083" cy="338554"/>
            </a:xfrm>
            <a:prstGeom prst="rect">
              <a:avLst/>
            </a:prstGeom>
            <a:noFill/>
          </p:spPr>
          <p:txBody>
            <a:bodyPr wrap="square" rtlCol="0">
              <a:spAutoFit/>
            </a:bodyPr>
            <a:lstStyle/>
            <a:p>
              <a:r>
                <a:rPr lang="zh-CN" altLang="en-US" sz="1600" dirty="0">
                  <a:solidFill>
                    <a:srgbClr val="FFB850"/>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6464733" y="3935054"/>
            <a:ext cx="1455402" cy="808470"/>
            <a:chOff x="3457192" y="3881040"/>
            <a:chExt cx="1455402" cy="808470"/>
          </a:xfrm>
        </p:grpSpPr>
        <p:sp>
          <p:nvSpPr>
            <p:cNvPr id="84" name="文本框 83"/>
            <p:cNvSpPr txBox="1"/>
            <p:nvPr/>
          </p:nvSpPr>
          <p:spPr>
            <a:xfrm>
              <a:off x="3457511" y="3881040"/>
              <a:ext cx="1455083" cy="338554"/>
            </a:xfrm>
            <a:prstGeom prst="rect">
              <a:avLst/>
            </a:prstGeom>
            <a:noFill/>
          </p:spPr>
          <p:txBody>
            <a:bodyPr wrap="square" rtlCol="0">
              <a:spAutoFit/>
            </a:bodyPr>
            <a:lstStyle/>
            <a:p>
              <a:r>
                <a:rPr lang="zh-CN" altLang="en-US" sz="1600" dirty="0">
                  <a:solidFill>
                    <a:srgbClr val="E87071"/>
                  </a:solidFill>
                  <a:latin typeface="微软雅黑" panose="020B0503020204020204" pitchFamily="34" charset="-122"/>
                  <a:ea typeface="微软雅黑" panose="020B0503020204020204" pitchFamily="34" charset="-122"/>
                </a:rPr>
                <a:t>在此添加标题</a:t>
              </a:r>
            </a:p>
          </p:txBody>
        </p:sp>
        <p:sp>
          <p:nvSpPr>
            <p:cNvPr id="85" name="文本框 84"/>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6" name="组合 85"/>
          <p:cNvGrpSpPr/>
          <p:nvPr/>
        </p:nvGrpSpPr>
        <p:grpSpPr>
          <a:xfrm>
            <a:off x="8644899" y="3935054"/>
            <a:ext cx="1455402" cy="808470"/>
            <a:chOff x="3457192" y="3881040"/>
            <a:chExt cx="1455402" cy="808470"/>
          </a:xfrm>
        </p:grpSpPr>
        <p:sp>
          <p:nvSpPr>
            <p:cNvPr id="87" name="文本框 86"/>
            <p:cNvSpPr txBox="1"/>
            <p:nvPr/>
          </p:nvSpPr>
          <p:spPr>
            <a:xfrm>
              <a:off x="3457511" y="3881040"/>
              <a:ext cx="1455083" cy="338554"/>
            </a:xfrm>
            <a:prstGeom prst="rect">
              <a:avLst/>
            </a:prstGeom>
            <a:noFill/>
          </p:spPr>
          <p:txBody>
            <a:bodyPr wrap="square" rtlCol="0">
              <a:spAutoFit/>
            </a:bodyPr>
            <a:lstStyle/>
            <a:p>
              <a:r>
                <a:rPr lang="zh-CN" altLang="en-US" sz="1600" dirty="0">
                  <a:solidFill>
                    <a:srgbClr val="663A77"/>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9" name="组合 88"/>
          <p:cNvGrpSpPr/>
          <p:nvPr/>
        </p:nvGrpSpPr>
        <p:grpSpPr>
          <a:xfrm>
            <a:off x="1710190" y="5445125"/>
            <a:ext cx="8771621" cy="670773"/>
            <a:chOff x="1710190" y="5445125"/>
            <a:chExt cx="8771621" cy="670773"/>
          </a:xfrm>
        </p:grpSpPr>
        <p:cxnSp>
          <p:nvCxnSpPr>
            <p:cNvPr id="90" name="直接连接符 8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92" name="组合 91"/>
          <p:cNvGrpSpPr/>
          <p:nvPr/>
        </p:nvGrpSpPr>
        <p:grpSpPr>
          <a:xfrm>
            <a:off x="2500948" y="4858114"/>
            <a:ext cx="7190104" cy="369332"/>
            <a:chOff x="2094548" y="5327134"/>
            <a:chExt cx="7190104" cy="369332"/>
          </a:xfrm>
        </p:grpSpPr>
        <p:grpSp>
          <p:nvGrpSpPr>
            <p:cNvPr id="93" name="组合 92"/>
            <p:cNvGrpSpPr/>
            <p:nvPr/>
          </p:nvGrpSpPr>
          <p:grpSpPr>
            <a:xfrm>
              <a:off x="7631748" y="5327134"/>
              <a:ext cx="1652904" cy="369332"/>
              <a:chOff x="2080894" y="4828841"/>
              <a:chExt cx="1652904" cy="369332"/>
            </a:xfrm>
          </p:grpSpPr>
          <p:sp>
            <p:nvSpPr>
              <p:cNvPr id="103" name="圆角矩形 10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4" name="文本框 10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5786015" y="5327134"/>
              <a:ext cx="1652904" cy="369332"/>
              <a:chOff x="2080894" y="4828841"/>
              <a:chExt cx="1652904" cy="369332"/>
            </a:xfrm>
          </p:grpSpPr>
          <p:sp>
            <p:nvSpPr>
              <p:cNvPr id="101" name="圆角矩形 10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2" name="文本框 10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940281" y="5327134"/>
              <a:ext cx="1652904" cy="369332"/>
              <a:chOff x="2080894" y="4828841"/>
              <a:chExt cx="1652904" cy="369332"/>
            </a:xfrm>
          </p:grpSpPr>
          <p:sp>
            <p:nvSpPr>
              <p:cNvPr id="99" name="圆角矩形 9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0" name="文本框 99"/>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2094548" y="5327134"/>
              <a:ext cx="1652904" cy="369332"/>
              <a:chOff x="2080894" y="4828841"/>
              <a:chExt cx="1652904" cy="369332"/>
            </a:xfrm>
          </p:grpSpPr>
          <p:sp>
            <p:nvSpPr>
              <p:cNvPr id="97" name="圆角矩形 9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8" name="文本框 9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105" name="椭圆 145">
            <a:extLst>
              <a:ext uri="{FF2B5EF4-FFF2-40B4-BE49-F238E27FC236}">
                <a16:creationId xmlns:a16="http://schemas.microsoft.com/office/drawing/2014/main" id="{2D1D4544-3999-42CF-82FD-F06FC4F66BA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F16F8516-128D-473A-B90A-21B3C2A7E9E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94250496"/>
      </p:ext>
    </p:extLst>
  </p:cSld>
  <p:clrMapOvr>
    <a:masterClrMapping/>
  </p:clrMapOvr>
  <p:transition spd="slow" advTm="3000">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7490" y="977158"/>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710190" y="5445125"/>
            <a:ext cx="8771621" cy="670773"/>
            <a:chOff x="1710190" y="5445125"/>
            <a:chExt cx="8771621" cy="670773"/>
          </a:xfrm>
        </p:grpSpPr>
        <p:cxnSp>
          <p:nvCxnSpPr>
            <p:cNvPr id="4" name="直接连接符 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aphicFrame>
        <p:nvGraphicFramePr>
          <p:cNvPr id="11" name="图表 10"/>
          <p:cNvGraphicFramePr/>
          <p:nvPr>
            <p:extLst/>
          </p:nvPr>
        </p:nvGraphicFramePr>
        <p:xfrm>
          <a:off x="1681039" y="1749660"/>
          <a:ext cx="8829923" cy="3358680"/>
        </p:xfrm>
        <a:graphic>
          <a:graphicData uri="http://schemas.openxmlformats.org/drawingml/2006/chart">
            <c:chart xmlns:c="http://schemas.openxmlformats.org/drawingml/2006/chart" xmlns:r="http://schemas.openxmlformats.org/officeDocument/2006/relationships" r:id="rId3"/>
          </a:graphicData>
        </a:graphic>
      </p:graphicFrame>
      <p:sp>
        <p:nvSpPr>
          <p:cNvPr id="6" name="标题 5"/>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8" name="椭圆 145">
            <a:extLst>
              <a:ext uri="{FF2B5EF4-FFF2-40B4-BE49-F238E27FC236}">
                <a16:creationId xmlns:a16="http://schemas.microsoft.com/office/drawing/2014/main" id="{E3DAB2D4-A066-46CF-B146-F7B8D43B333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 name="矩形 8">
            <a:extLst>
              <a:ext uri="{FF2B5EF4-FFF2-40B4-BE49-F238E27FC236}">
                <a16:creationId xmlns:a16="http://schemas.microsoft.com/office/drawing/2014/main" id="{E9740127-D3C9-4656-9FB2-62EFB55C6F9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933622284"/>
      </p:ext>
    </p:extLst>
  </p:cSld>
  <p:clrMapOvr>
    <a:masterClrMapping/>
  </p:clrMapOvr>
  <p:transition spd="slow" advTm="3000">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nvPr>
        </p:nvGraphicFramePr>
        <p:xfrm>
          <a:off x="795338" y="1958975"/>
          <a:ext cx="3603625" cy="22330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nvPr>
        </p:nvGraphicFramePr>
        <p:xfrm>
          <a:off x="3127904" y="1958975"/>
          <a:ext cx="3603625" cy="22330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nvPr>
        </p:nvGraphicFramePr>
        <p:xfrm>
          <a:off x="5460471" y="1958975"/>
          <a:ext cx="3603625" cy="2233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extLst/>
          </p:nvPr>
        </p:nvGraphicFramePr>
        <p:xfrm>
          <a:off x="7793038" y="1958975"/>
          <a:ext cx="3603625" cy="2233084"/>
        </p:xfrm>
        <a:graphic>
          <a:graphicData uri="http://schemas.openxmlformats.org/drawingml/2006/chart">
            <c:chart xmlns:c="http://schemas.openxmlformats.org/drawingml/2006/chart" xmlns:r="http://schemas.openxmlformats.org/officeDocument/2006/relationships" r:id="rId6"/>
          </a:graphicData>
        </a:graphic>
      </p:graphicFrame>
      <p:sp>
        <p:nvSpPr>
          <p:cNvPr id="10" name="文本框 9"/>
          <p:cNvSpPr txBox="1"/>
          <p:nvPr/>
        </p:nvSpPr>
        <p:spPr>
          <a:xfrm>
            <a:off x="4027490" y="7884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710190" y="5445125"/>
            <a:ext cx="8771621" cy="670773"/>
            <a:chOff x="1710190" y="5445125"/>
            <a:chExt cx="8771621" cy="670773"/>
          </a:xfrm>
        </p:grpSpPr>
        <p:cxnSp>
          <p:nvCxnSpPr>
            <p:cNvPr id="12" name="直接连接符 11"/>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14" name="文本框 13"/>
          <p:cNvSpPr txBox="1"/>
          <p:nvPr/>
        </p:nvSpPr>
        <p:spPr>
          <a:xfrm>
            <a:off x="1860007"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2007</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5" name="文本框 14"/>
          <p:cNvSpPr txBox="1"/>
          <p:nvPr/>
        </p:nvSpPr>
        <p:spPr>
          <a:xfrm>
            <a:off x="4264541"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2010</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6" name="文本框 15"/>
          <p:cNvSpPr txBox="1"/>
          <p:nvPr/>
        </p:nvSpPr>
        <p:spPr>
          <a:xfrm>
            <a:off x="6669074"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2012</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7" name="文本框 16"/>
          <p:cNvSpPr txBox="1"/>
          <p:nvPr/>
        </p:nvSpPr>
        <p:spPr>
          <a:xfrm>
            <a:off x="9073607"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2014</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32" name="组合 31"/>
          <p:cNvGrpSpPr/>
          <p:nvPr/>
        </p:nvGrpSpPr>
        <p:grpSpPr>
          <a:xfrm>
            <a:off x="2500948" y="4858114"/>
            <a:ext cx="7190104" cy="369332"/>
            <a:chOff x="2094548" y="5327134"/>
            <a:chExt cx="7190104" cy="369332"/>
          </a:xfrm>
        </p:grpSpPr>
        <p:grpSp>
          <p:nvGrpSpPr>
            <p:cNvPr id="33" name="组合 32"/>
            <p:cNvGrpSpPr/>
            <p:nvPr/>
          </p:nvGrpSpPr>
          <p:grpSpPr>
            <a:xfrm>
              <a:off x="7631748" y="5327134"/>
              <a:ext cx="1652904" cy="369332"/>
              <a:chOff x="2080894" y="4828841"/>
              <a:chExt cx="1652904" cy="369332"/>
            </a:xfrm>
          </p:grpSpPr>
          <p:sp>
            <p:nvSpPr>
              <p:cNvPr id="43" name="圆角矩形 4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文本框 4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786015" y="5327134"/>
              <a:ext cx="1652904" cy="369332"/>
              <a:chOff x="2080894" y="4828841"/>
              <a:chExt cx="1652904" cy="369332"/>
            </a:xfrm>
          </p:grpSpPr>
          <p:sp>
            <p:nvSpPr>
              <p:cNvPr id="41" name="圆角矩形 4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文本框 4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940281" y="5327134"/>
              <a:ext cx="1652904" cy="369332"/>
              <a:chOff x="2080894" y="4828841"/>
              <a:chExt cx="1652904" cy="369332"/>
            </a:xfrm>
          </p:grpSpPr>
          <p:sp>
            <p:nvSpPr>
              <p:cNvPr id="39" name="圆角矩形 3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文本框 39"/>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094548" y="5327134"/>
              <a:ext cx="1652904" cy="369332"/>
              <a:chOff x="2080894" y="4828841"/>
              <a:chExt cx="1652904" cy="369332"/>
            </a:xfrm>
          </p:grpSpPr>
          <p:sp>
            <p:nvSpPr>
              <p:cNvPr id="37" name="圆角矩形 3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文本框 3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28" name="椭圆 145">
            <a:extLst>
              <a:ext uri="{FF2B5EF4-FFF2-40B4-BE49-F238E27FC236}">
                <a16:creationId xmlns:a16="http://schemas.microsoft.com/office/drawing/2014/main" id="{DBF89B48-23CB-4EBA-B848-769086F4F8CB}"/>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9" name="矩形 28">
            <a:extLst>
              <a:ext uri="{FF2B5EF4-FFF2-40B4-BE49-F238E27FC236}">
                <a16:creationId xmlns:a16="http://schemas.microsoft.com/office/drawing/2014/main" id="{DBED2E6F-54CA-4F5F-9FEA-30DE2807AC4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289871284"/>
      </p:ext>
    </p:extLst>
  </p:cSld>
  <p:clrMapOvr>
    <a:masterClrMapping/>
  </p:clrMapOvr>
  <p:transition spd="slow" advTm="3000">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466850" y="2301649"/>
            <a:ext cx="9258300" cy="2068726"/>
            <a:chOff x="2499271" y="1716993"/>
            <a:chExt cx="11117758" cy="2484214"/>
          </a:xfrm>
        </p:grpSpPr>
        <p:grpSp>
          <p:nvGrpSpPr>
            <p:cNvPr id="14" name="组合 13"/>
            <p:cNvGrpSpPr/>
            <p:nvPr/>
          </p:nvGrpSpPr>
          <p:grpSpPr>
            <a:xfrm>
              <a:off x="2499271" y="1716993"/>
              <a:ext cx="1783258" cy="2484214"/>
              <a:chOff x="2495604" y="1711325"/>
              <a:chExt cx="1783258" cy="2484214"/>
            </a:xfrm>
          </p:grpSpPr>
          <p:grpSp>
            <p:nvGrpSpPr>
              <p:cNvPr id="11" name="组合 10"/>
              <p:cNvGrpSpPr/>
              <p:nvPr/>
            </p:nvGrpSpPr>
            <p:grpSpPr>
              <a:xfrm>
                <a:off x="2495604" y="1711325"/>
                <a:ext cx="1783258" cy="2484214"/>
                <a:chOff x="4111044" y="2066925"/>
                <a:chExt cx="1783258" cy="2484214"/>
              </a:xfrm>
            </p:grpSpPr>
            <p:sp>
              <p:nvSpPr>
                <p:cNvPr id="9" name="任意多边形 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任意多边形 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2" name="椭圆 11"/>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文本框 12"/>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832896" y="1716993"/>
              <a:ext cx="1783258" cy="2484214"/>
              <a:chOff x="2495604" y="1711325"/>
              <a:chExt cx="1783258" cy="2484214"/>
            </a:xfrm>
          </p:grpSpPr>
          <p:grpSp>
            <p:nvGrpSpPr>
              <p:cNvPr id="40" name="组合 39"/>
              <p:cNvGrpSpPr/>
              <p:nvPr/>
            </p:nvGrpSpPr>
            <p:grpSpPr>
              <a:xfrm>
                <a:off x="2495604" y="1711325"/>
                <a:ext cx="1783258" cy="2484214"/>
                <a:chOff x="4111044" y="2066925"/>
                <a:chExt cx="1783258" cy="2484214"/>
              </a:xfrm>
            </p:grpSpPr>
            <p:sp>
              <p:nvSpPr>
                <p:cNvPr id="43" name="任意多边形 4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任意多边形 43"/>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41" name="椭圆 40"/>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文本框 41"/>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166521" y="1716993"/>
              <a:ext cx="1783258" cy="2484214"/>
              <a:chOff x="2495604" y="1711325"/>
              <a:chExt cx="1783258" cy="2484214"/>
            </a:xfrm>
          </p:grpSpPr>
          <p:grpSp>
            <p:nvGrpSpPr>
              <p:cNvPr id="46" name="组合 45"/>
              <p:cNvGrpSpPr/>
              <p:nvPr/>
            </p:nvGrpSpPr>
            <p:grpSpPr>
              <a:xfrm>
                <a:off x="2495604" y="1711325"/>
                <a:ext cx="1783258" cy="2484214"/>
                <a:chOff x="4111044" y="2066925"/>
                <a:chExt cx="1783258" cy="2484214"/>
              </a:xfrm>
            </p:grpSpPr>
            <p:sp>
              <p:nvSpPr>
                <p:cNvPr id="49" name="任意多边形 4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0" name="任意多边形 4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47" name="椭圆 46"/>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文本框 47"/>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500146" y="1716993"/>
              <a:ext cx="1783258" cy="2484214"/>
              <a:chOff x="2495604" y="1711325"/>
              <a:chExt cx="1783258" cy="2484214"/>
            </a:xfrm>
          </p:grpSpPr>
          <p:grpSp>
            <p:nvGrpSpPr>
              <p:cNvPr id="52" name="组合 51"/>
              <p:cNvGrpSpPr/>
              <p:nvPr/>
            </p:nvGrpSpPr>
            <p:grpSpPr>
              <a:xfrm>
                <a:off x="2495604" y="1711325"/>
                <a:ext cx="1783258" cy="2484214"/>
                <a:chOff x="4111044" y="2066925"/>
                <a:chExt cx="1783258" cy="2484214"/>
              </a:xfrm>
            </p:grpSpPr>
            <p:sp>
              <p:nvSpPr>
                <p:cNvPr id="55" name="任意多边形 54"/>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3" name="椭圆 52"/>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文本框 53"/>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11833771" y="1716993"/>
              <a:ext cx="1783258" cy="2484214"/>
              <a:chOff x="2495604" y="1711325"/>
              <a:chExt cx="1783258" cy="2484214"/>
            </a:xfrm>
          </p:grpSpPr>
          <p:grpSp>
            <p:nvGrpSpPr>
              <p:cNvPr id="58" name="组合 57"/>
              <p:cNvGrpSpPr/>
              <p:nvPr/>
            </p:nvGrpSpPr>
            <p:grpSpPr>
              <a:xfrm>
                <a:off x="2495604" y="1711325"/>
                <a:ext cx="1783258" cy="2484214"/>
                <a:chOff x="4111044" y="2066925"/>
                <a:chExt cx="1783258" cy="2484214"/>
              </a:xfrm>
            </p:grpSpPr>
            <p:sp>
              <p:nvSpPr>
                <p:cNvPr id="61" name="任意多边形 60"/>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9" name="椭圆 58"/>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文本框 59"/>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64" name="Group 8"/>
          <p:cNvGrpSpPr>
            <a:grpSpLocks noChangeAspect="1"/>
          </p:cNvGrpSpPr>
          <p:nvPr/>
        </p:nvGrpSpPr>
        <p:grpSpPr bwMode="auto">
          <a:xfrm>
            <a:off x="2043862" y="2685086"/>
            <a:ext cx="330982" cy="362665"/>
            <a:chOff x="3437" y="2282"/>
            <a:chExt cx="679" cy="744"/>
          </a:xfrm>
          <a:solidFill>
            <a:srgbClr val="FFB850"/>
          </a:solidFill>
        </p:grpSpPr>
        <p:sp>
          <p:nvSpPr>
            <p:cNvPr id="6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7" name="Group 13"/>
          <p:cNvGrpSpPr>
            <a:grpSpLocks noChangeAspect="1"/>
          </p:cNvGrpSpPr>
          <p:nvPr/>
        </p:nvGrpSpPr>
        <p:grpSpPr bwMode="auto">
          <a:xfrm>
            <a:off x="3971203" y="2680521"/>
            <a:ext cx="362945" cy="367230"/>
            <a:chOff x="2426" y="2781"/>
            <a:chExt cx="593" cy="600"/>
          </a:xfrm>
          <a:solidFill>
            <a:srgbClr val="01ACBE"/>
          </a:solidFill>
        </p:grpSpPr>
        <p:sp>
          <p:nvSpPr>
            <p:cNvPr id="6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0" name="Group 18"/>
          <p:cNvGrpSpPr>
            <a:grpSpLocks noChangeAspect="1"/>
          </p:cNvGrpSpPr>
          <p:nvPr/>
        </p:nvGrpSpPr>
        <p:grpSpPr bwMode="auto">
          <a:xfrm>
            <a:off x="5907488" y="2694173"/>
            <a:ext cx="377023" cy="351316"/>
            <a:chOff x="3802" y="2858"/>
            <a:chExt cx="616" cy="574"/>
          </a:xfrm>
          <a:solidFill>
            <a:srgbClr val="E87071"/>
          </a:solidFill>
        </p:grpSpPr>
        <p:sp>
          <p:nvSpPr>
            <p:cNvPr id="7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6" name="Group 26"/>
          <p:cNvGrpSpPr>
            <a:grpSpLocks noChangeAspect="1"/>
          </p:cNvGrpSpPr>
          <p:nvPr/>
        </p:nvGrpSpPr>
        <p:grpSpPr bwMode="auto">
          <a:xfrm>
            <a:off x="7795376" y="2803612"/>
            <a:ext cx="487893" cy="241877"/>
            <a:chOff x="5676" y="2597"/>
            <a:chExt cx="1061" cy="526"/>
          </a:xfrm>
          <a:solidFill>
            <a:srgbClr val="00AF92"/>
          </a:solidFill>
        </p:grpSpPr>
        <p:sp>
          <p:nvSpPr>
            <p:cNvPr id="7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Freeform 108"/>
          <p:cNvSpPr>
            <a:spLocks noEditPoints="1"/>
          </p:cNvSpPr>
          <p:nvPr/>
        </p:nvSpPr>
        <p:spPr bwMode="auto">
          <a:xfrm>
            <a:off x="9798659" y="2698189"/>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文本框 92"/>
          <p:cNvSpPr txBox="1"/>
          <p:nvPr/>
        </p:nvSpPr>
        <p:spPr>
          <a:xfrm>
            <a:off x="14511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4" name="文本框 93"/>
          <p:cNvSpPr txBox="1"/>
          <p:nvPr/>
        </p:nvSpPr>
        <p:spPr>
          <a:xfrm>
            <a:off x="340062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5" name="文本框 94"/>
          <p:cNvSpPr txBox="1"/>
          <p:nvPr/>
        </p:nvSpPr>
        <p:spPr>
          <a:xfrm>
            <a:off x="53500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6" name="文本框 95"/>
          <p:cNvSpPr txBox="1"/>
          <p:nvPr/>
        </p:nvSpPr>
        <p:spPr>
          <a:xfrm>
            <a:off x="729952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7" name="文本框 96"/>
          <p:cNvSpPr txBox="1"/>
          <p:nvPr/>
        </p:nvSpPr>
        <p:spPr>
          <a:xfrm>
            <a:off x="92489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8" name="文本框 97"/>
          <p:cNvSpPr txBox="1"/>
          <p:nvPr/>
        </p:nvSpPr>
        <p:spPr>
          <a:xfrm>
            <a:off x="484190" y="75944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710190" y="5445125"/>
            <a:ext cx="8771621" cy="670773"/>
            <a:chOff x="1710190" y="5445125"/>
            <a:chExt cx="8771621" cy="670773"/>
          </a:xfrm>
        </p:grpSpPr>
        <p:cxnSp>
          <p:nvCxnSpPr>
            <p:cNvPr id="100" name="直接连接符 9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102" name="文本框 101"/>
          <p:cNvSpPr txBox="1"/>
          <p:nvPr/>
        </p:nvSpPr>
        <p:spPr>
          <a:xfrm>
            <a:off x="1771650" y="1779002"/>
            <a:ext cx="8763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01</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103" name="文本框 102"/>
          <p:cNvSpPr txBox="1"/>
          <p:nvPr/>
        </p:nvSpPr>
        <p:spPr>
          <a:xfrm>
            <a:off x="3683000" y="1779002"/>
            <a:ext cx="8763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02</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104" name="文本框 103"/>
          <p:cNvSpPr txBox="1"/>
          <p:nvPr/>
        </p:nvSpPr>
        <p:spPr>
          <a:xfrm>
            <a:off x="5594350" y="1779002"/>
            <a:ext cx="8763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03</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105" name="文本框 104"/>
          <p:cNvSpPr txBox="1"/>
          <p:nvPr/>
        </p:nvSpPr>
        <p:spPr>
          <a:xfrm>
            <a:off x="7505700" y="1779002"/>
            <a:ext cx="876300"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04</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106" name="文本框 105"/>
          <p:cNvSpPr txBox="1"/>
          <p:nvPr/>
        </p:nvSpPr>
        <p:spPr>
          <a:xfrm>
            <a:off x="9417050" y="1779002"/>
            <a:ext cx="8763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05</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标签质感并列关系图表</a:t>
            </a:r>
          </a:p>
        </p:txBody>
      </p:sp>
      <p:sp>
        <p:nvSpPr>
          <p:cNvPr id="107" name="椭圆 145">
            <a:extLst>
              <a:ext uri="{FF2B5EF4-FFF2-40B4-BE49-F238E27FC236}">
                <a16:creationId xmlns:a16="http://schemas.microsoft.com/office/drawing/2014/main" id="{AAAB7874-667B-459C-9014-6D158094F20F}"/>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8" name="矩形 107">
            <a:extLst>
              <a:ext uri="{FF2B5EF4-FFF2-40B4-BE49-F238E27FC236}">
                <a16:creationId xmlns:a16="http://schemas.microsoft.com/office/drawing/2014/main" id="{86417623-F1E1-49D0-9E28-CA65C7AB6BC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42822990"/>
      </p:ext>
    </p:extLst>
  </p:cSld>
  <p:clrMapOvr>
    <a:masterClrMapping/>
  </p:clrMapOvr>
  <p:transition spd="slow" advTm="3000">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45875" y="1917703"/>
            <a:ext cx="9509850" cy="2971798"/>
            <a:chOff x="407625" y="1371601"/>
            <a:chExt cx="9509850" cy="2971798"/>
          </a:xfrm>
        </p:grpSpPr>
        <p:grpSp>
          <p:nvGrpSpPr>
            <p:cNvPr id="2" name="组合 1"/>
            <p:cNvGrpSpPr/>
            <p:nvPr/>
          </p:nvGrpSpPr>
          <p:grpSpPr>
            <a:xfrm>
              <a:off x="407625" y="1371601"/>
              <a:ext cx="2385150" cy="2971798"/>
              <a:chOff x="7380501" y="2927403"/>
              <a:chExt cx="2311884" cy="2880513"/>
            </a:xfrm>
          </p:grpSpPr>
          <p:sp>
            <p:nvSpPr>
              <p:cNvPr id="3"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 name="组合 5"/>
            <p:cNvGrpSpPr/>
            <p:nvPr/>
          </p:nvGrpSpPr>
          <p:grpSpPr>
            <a:xfrm>
              <a:off x="2782525" y="1371601"/>
              <a:ext cx="2385150" cy="2971798"/>
              <a:chOff x="7380501" y="2927403"/>
              <a:chExt cx="2311884" cy="2880513"/>
            </a:xfrm>
          </p:grpSpPr>
          <p:sp>
            <p:nvSpPr>
              <p:cNvPr id="7"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 name="椭圆 7"/>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椭圆 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 name="组合 9"/>
            <p:cNvGrpSpPr/>
            <p:nvPr/>
          </p:nvGrpSpPr>
          <p:grpSpPr>
            <a:xfrm>
              <a:off x="5157425" y="1371601"/>
              <a:ext cx="2385150" cy="2971798"/>
              <a:chOff x="7380501" y="2927403"/>
              <a:chExt cx="2311884" cy="2880513"/>
            </a:xfrm>
          </p:grpSpPr>
          <p:sp>
            <p:nvSpPr>
              <p:cNvPr id="11"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椭圆 11"/>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椭圆 12"/>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4" name="组合 13"/>
            <p:cNvGrpSpPr/>
            <p:nvPr/>
          </p:nvGrpSpPr>
          <p:grpSpPr>
            <a:xfrm>
              <a:off x="7532325" y="1371601"/>
              <a:ext cx="2385150" cy="2971798"/>
              <a:chOff x="7380501" y="2927403"/>
              <a:chExt cx="2311884" cy="2880513"/>
            </a:xfrm>
          </p:grpSpPr>
          <p:sp>
            <p:nvSpPr>
              <p:cNvPr id="15"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76" name="组合 75"/>
          <p:cNvGrpSpPr/>
          <p:nvPr/>
        </p:nvGrpSpPr>
        <p:grpSpPr>
          <a:xfrm>
            <a:off x="1490086" y="3870294"/>
            <a:ext cx="9831888" cy="1039554"/>
            <a:chOff x="1620712" y="4219542"/>
            <a:chExt cx="9831888" cy="1039554"/>
          </a:xfrm>
        </p:grpSpPr>
        <p:grpSp>
          <p:nvGrpSpPr>
            <p:cNvPr id="20" name="组合 19"/>
            <p:cNvGrpSpPr/>
            <p:nvPr/>
          </p:nvGrpSpPr>
          <p:grpSpPr>
            <a:xfrm>
              <a:off x="1620712" y="4219542"/>
              <a:ext cx="2682025" cy="1039554"/>
              <a:chOff x="7015886" y="725479"/>
              <a:chExt cx="2682025" cy="1039554"/>
            </a:xfrm>
          </p:grpSpPr>
          <p:sp>
            <p:nvSpPr>
              <p:cNvPr id="21" name="文本框 20"/>
              <p:cNvSpPr txBox="1"/>
              <p:nvPr/>
            </p:nvSpPr>
            <p:spPr>
              <a:xfrm>
                <a:off x="7015886" y="725479"/>
                <a:ext cx="268202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22" name="文本框 21"/>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3" name="组合 22"/>
            <p:cNvGrpSpPr/>
            <p:nvPr/>
          </p:nvGrpSpPr>
          <p:grpSpPr>
            <a:xfrm>
              <a:off x="4020775" y="4219542"/>
              <a:ext cx="2682025" cy="1039554"/>
              <a:chOff x="7015886" y="725479"/>
              <a:chExt cx="2682025" cy="1039554"/>
            </a:xfrm>
          </p:grpSpPr>
          <p:sp>
            <p:nvSpPr>
              <p:cNvPr id="24" name="文本框 23"/>
              <p:cNvSpPr txBox="1"/>
              <p:nvPr/>
            </p:nvSpPr>
            <p:spPr>
              <a:xfrm>
                <a:off x="7015886" y="725479"/>
                <a:ext cx="268202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25" name="文本框 24"/>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6" name="组合 25"/>
            <p:cNvGrpSpPr/>
            <p:nvPr/>
          </p:nvGrpSpPr>
          <p:grpSpPr>
            <a:xfrm>
              <a:off x="6395675" y="4219542"/>
              <a:ext cx="2682025" cy="1039554"/>
              <a:chOff x="7015886" y="725479"/>
              <a:chExt cx="2682025" cy="1039554"/>
            </a:xfrm>
          </p:grpSpPr>
          <p:sp>
            <p:nvSpPr>
              <p:cNvPr id="27" name="文本框 26"/>
              <p:cNvSpPr txBox="1"/>
              <p:nvPr/>
            </p:nvSpPr>
            <p:spPr>
              <a:xfrm>
                <a:off x="7015886" y="725479"/>
                <a:ext cx="2682025"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28" name="文本框 27"/>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9" name="组合 28"/>
            <p:cNvGrpSpPr/>
            <p:nvPr/>
          </p:nvGrpSpPr>
          <p:grpSpPr>
            <a:xfrm>
              <a:off x="8770575" y="4219542"/>
              <a:ext cx="2682025" cy="1039554"/>
              <a:chOff x="7015886" y="725479"/>
              <a:chExt cx="2682025" cy="1039554"/>
            </a:xfrm>
          </p:grpSpPr>
          <p:sp>
            <p:nvSpPr>
              <p:cNvPr id="30" name="文本框 29"/>
              <p:cNvSpPr txBox="1"/>
              <p:nvPr/>
            </p:nvSpPr>
            <p:spPr>
              <a:xfrm>
                <a:off x="7015886" y="725479"/>
                <a:ext cx="268202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31" name="文本框 30"/>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sp>
        <p:nvSpPr>
          <p:cNvPr id="32" name="文本框 31"/>
          <p:cNvSpPr txBox="1"/>
          <p:nvPr/>
        </p:nvSpPr>
        <p:spPr>
          <a:xfrm>
            <a:off x="484190" y="1020700"/>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36" name="Group 8"/>
          <p:cNvGrpSpPr>
            <a:grpSpLocks noChangeAspect="1"/>
          </p:cNvGrpSpPr>
          <p:nvPr/>
        </p:nvGrpSpPr>
        <p:grpSpPr bwMode="auto">
          <a:xfrm>
            <a:off x="2128605" y="2466035"/>
            <a:ext cx="644991" cy="706734"/>
            <a:chOff x="3437" y="2282"/>
            <a:chExt cx="679" cy="744"/>
          </a:xfrm>
          <a:solidFill>
            <a:srgbClr val="FFB850"/>
          </a:solidFill>
        </p:grpSpPr>
        <p:sp>
          <p:nvSpPr>
            <p:cNvPr id="3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9" name="Group 13"/>
          <p:cNvGrpSpPr>
            <a:grpSpLocks noChangeAspect="1"/>
          </p:cNvGrpSpPr>
          <p:nvPr/>
        </p:nvGrpSpPr>
        <p:grpSpPr bwMode="auto">
          <a:xfrm>
            <a:off x="4501994" y="2461589"/>
            <a:ext cx="707278" cy="715627"/>
            <a:chOff x="2426" y="2781"/>
            <a:chExt cx="593" cy="600"/>
          </a:xfrm>
          <a:solidFill>
            <a:srgbClr val="01ACBE"/>
          </a:solidFill>
        </p:grpSpPr>
        <p:sp>
          <p:nvSpPr>
            <p:cNvPr id="4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2" name="Group 18"/>
          <p:cNvGrpSpPr>
            <a:grpSpLocks noChangeAspect="1"/>
          </p:cNvGrpSpPr>
          <p:nvPr/>
        </p:nvGrpSpPr>
        <p:grpSpPr bwMode="auto">
          <a:xfrm>
            <a:off x="6892811" y="2477094"/>
            <a:ext cx="734712" cy="684616"/>
            <a:chOff x="3802" y="2858"/>
            <a:chExt cx="616" cy="574"/>
          </a:xfrm>
          <a:solidFill>
            <a:srgbClr val="E87071"/>
          </a:solidFill>
        </p:grpSpPr>
        <p:sp>
          <p:nvSpPr>
            <p:cNvPr id="4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8" name="Group 26"/>
          <p:cNvGrpSpPr>
            <a:grpSpLocks noChangeAspect="1"/>
          </p:cNvGrpSpPr>
          <p:nvPr/>
        </p:nvGrpSpPr>
        <p:grpSpPr bwMode="auto">
          <a:xfrm>
            <a:off x="9189317" y="2583726"/>
            <a:ext cx="950765" cy="471351"/>
            <a:chOff x="5676" y="2597"/>
            <a:chExt cx="1061" cy="526"/>
          </a:xfrm>
          <a:solidFill>
            <a:srgbClr val="663A77"/>
          </a:solidFill>
        </p:grpSpPr>
        <p:sp>
          <p:nvSpPr>
            <p:cNvPr id="4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8" name="标题 17"/>
          <p:cNvSpPr>
            <a:spLocks noGrp="1"/>
          </p:cNvSpPr>
          <p:nvPr>
            <p:ph type="title"/>
          </p:nvPr>
        </p:nvSpPr>
        <p:spPr/>
        <p:txBody>
          <a:bodyPr/>
          <a:lstStyle/>
          <a:p>
            <a:r>
              <a:rPr lang="zh-CN" altLang="en-US" dirty="0">
                <a:ea typeface="微软雅黑" panose="020B0503020204020204" pitchFamily="34" charset="-122"/>
              </a:rPr>
              <a:t>立体球并列关系图表</a:t>
            </a:r>
          </a:p>
        </p:txBody>
      </p:sp>
      <p:sp>
        <p:nvSpPr>
          <p:cNvPr id="65" name="椭圆 145">
            <a:extLst>
              <a:ext uri="{FF2B5EF4-FFF2-40B4-BE49-F238E27FC236}">
                <a16:creationId xmlns:a16="http://schemas.microsoft.com/office/drawing/2014/main" id="{C046C148-5D49-47B2-AFE5-FB65936508D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3A9A5E65-11ED-48E9-B0A4-A946B857B64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582494250"/>
      </p:ext>
    </p:extLst>
  </p:cSld>
  <p:clrMapOvr>
    <a:masterClrMapping/>
  </p:clrMapOvr>
  <p:transition spd="slow" advTm="3000">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84190" y="919100"/>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102" name="组合 101"/>
          <p:cNvGrpSpPr/>
          <p:nvPr/>
        </p:nvGrpSpPr>
        <p:grpSpPr>
          <a:xfrm>
            <a:off x="2138726" y="2006600"/>
            <a:ext cx="7914549" cy="2921000"/>
            <a:chOff x="1473200" y="2006600"/>
            <a:chExt cx="7914549" cy="2921000"/>
          </a:xfrm>
        </p:grpSpPr>
        <p:grpSp>
          <p:nvGrpSpPr>
            <p:cNvPr id="101" name="组合 100"/>
            <p:cNvGrpSpPr/>
            <p:nvPr/>
          </p:nvGrpSpPr>
          <p:grpSpPr>
            <a:xfrm>
              <a:off x="7406419" y="2006600"/>
              <a:ext cx="1981330" cy="2921000"/>
              <a:chOff x="7406419" y="2006600"/>
              <a:chExt cx="1981330" cy="2921000"/>
            </a:xfrm>
          </p:grpSpPr>
          <p:sp>
            <p:nvSpPr>
              <p:cNvPr id="100" name="任意多边形 99"/>
              <p:cNvSpPr/>
              <p:nvPr/>
            </p:nvSpPr>
            <p:spPr>
              <a:xfrm>
                <a:off x="7406549" y="2006600"/>
                <a:ext cx="1981200" cy="2921000"/>
              </a:xfrm>
              <a:custGeom>
                <a:avLst/>
                <a:gdLst>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937260 h 2921000"/>
                  <a:gd name="connsiteX5" fmla="*/ 1978660 w 1981200"/>
                  <a:gd name="connsiteY5" fmla="*/ 2079864 h 2921000"/>
                  <a:gd name="connsiteX6" fmla="*/ 1981200 w 1981200"/>
                  <a:gd name="connsiteY6" fmla="*/ 2079864 h 2921000"/>
                  <a:gd name="connsiteX7" fmla="*/ 1981200 w 1981200"/>
                  <a:gd name="connsiteY7" fmla="*/ 2768586 h 2921000"/>
                  <a:gd name="connsiteX8" fmla="*/ 1828786 w 1981200"/>
                  <a:gd name="connsiteY8" fmla="*/ 2921000 h 2921000"/>
                  <a:gd name="connsiteX9" fmla="*/ 152414 w 1981200"/>
                  <a:gd name="connsiteY9" fmla="*/ 2921000 h 2921000"/>
                  <a:gd name="connsiteX10" fmla="*/ 0 w 1981200"/>
                  <a:gd name="connsiteY10" fmla="*/ 2768586 h 2921000"/>
                  <a:gd name="connsiteX11" fmla="*/ 0 w 1981200"/>
                  <a:gd name="connsiteY11" fmla="*/ 152414 h 2921000"/>
                  <a:gd name="connsiteX12" fmla="*/ 152414 w 1981200"/>
                  <a:gd name="connsiteY12"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2079864 h 2921000"/>
                  <a:gd name="connsiteX5" fmla="*/ 1981200 w 1981200"/>
                  <a:gd name="connsiteY5" fmla="*/ 2079864 h 2921000"/>
                  <a:gd name="connsiteX6" fmla="*/ 1981200 w 1981200"/>
                  <a:gd name="connsiteY6" fmla="*/ 2768586 h 2921000"/>
                  <a:gd name="connsiteX7" fmla="*/ 1828786 w 1981200"/>
                  <a:gd name="connsiteY7" fmla="*/ 2921000 h 2921000"/>
                  <a:gd name="connsiteX8" fmla="*/ 152414 w 1981200"/>
                  <a:gd name="connsiteY8" fmla="*/ 2921000 h 2921000"/>
                  <a:gd name="connsiteX9" fmla="*/ 0 w 1981200"/>
                  <a:gd name="connsiteY9" fmla="*/ 2768586 h 2921000"/>
                  <a:gd name="connsiteX10" fmla="*/ 0 w 1981200"/>
                  <a:gd name="connsiteY10" fmla="*/ 152414 h 2921000"/>
                  <a:gd name="connsiteX11" fmla="*/ 152414 w 1981200"/>
                  <a:gd name="connsiteY11"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2079864 h 2921000"/>
                  <a:gd name="connsiteX5" fmla="*/ 1981200 w 1981200"/>
                  <a:gd name="connsiteY5" fmla="*/ 2768586 h 2921000"/>
                  <a:gd name="connsiteX6" fmla="*/ 1828786 w 1981200"/>
                  <a:gd name="connsiteY6" fmla="*/ 2921000 h 2921000"/>
                  <a:gd name="connsiteX7" fmla="*/ 152414 w 1981200"/>
                  <a:gd name="connsiteY7" fmla="*/ 2921000 h 2921000"/>
                  <a:gd name="connsiteX8" fmla="*/ 0 w 1981200"/>
                  <a:gd name="connsiteY8" fmla="*/ 2768586 h 2921000"/>
                  <a:gd name="connsiteX9" fmla="*/ 0 w 1981200"/>
                  <a:gd name="connsiteY9" fmla="*/ 152414 h 2921000"/>
                  <a:gd name="connsiteX10" fmla="*/ 152414 w 1981200"/>
                  <a:gd name="connsiteY10" fmla="*/ 0 h 2921000"/>
                  <a:gd name="connsiteX0" fmla="*/ 152414 w 1992489"/>
                  <a:gd name="connsiteY0" fmla="*/ 0 h 2921000"/>
                  <a:gd name="connsiteX1" fmla="*/ 1828786 w 1992489"/>
                  <a:gd name="connsiteY1" fmla="*/ 0 h 2921000"/>
                  <a:gd name="connsiteX2" fmla="*/ 1981200 w 1992489"/>
                  <a:gd name="connsiteY2" fmla="*/ 152414 h 2921000"/>
                  <a:gd name="connsiteX3" fmla="*/ 1981200 w 1992489"/>
                  <a:gd name="connsiteY3" fmla="*/ 937260 h 2921000"/>
                  <a:gd name="connsiteX4" fmla="*/ 1981200 w 1992489"/>
                  <a:gd name="connsiteY4" fmla="*/ 2768586 h 2921000"/>
                  <a:gd name="connsiteX5" fmla="*/ 1828786 w 1992489"/>
                  <a:gd name="connsiteY5" fmla="*/ 2921000 h 2921000"/>
                  <a:gd name="connsiteX6" fmla="*/ 152414 w 1992489"/>
                  <a:gd name="connsiteY6" fmla="*/ 2921000 h 2921000"/>
                  <a:gd name="connsiteX7" fmla="*/ 0 w 1992489"/>
                  <a:gd name="connsiteY7" fmla="*/ 2768586 h 2921000"/>
                  <a:gd name="connsiteX8" fmla="*/ 0 w 1992489"/>
                  <a:gd name="connsiteY8" fmla="*/ 152414 h 2921000"/>
                  <a:gd name="connsiteX9" fmla="*/ 152414 w 1992489"/>
                  <a:gd name="connsiteY9"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2768586 h 2921000"/>
                  <a:gd name="connsiteX4" fmla="*/ 1828786 w 1981200"/>
                  <a:gd name="connsiteY4" fmla="*/ 2921000 h 2921000"/>
                  <a:gd name="connsiteX5" fmla="*/ 152414 w 1981200"/>
                  <a:gd name="connsiteY5" fmla="*/ 2921000 h 2921000"/>
                  <a:gd name="connsiteX6" fmla="*/ 0 w 1981200"/>
                  <a:gd name="connsiteY6" fmla="*/ 2768586 h 2921000"/>
                  <a:gd name="connsiteX7" fmla="*/ 0 w 1981200"/>
                  <a:gd name="connsiteY7" fmla="*/ 152414 h 2921000"/>
                  <a:gd name="connsiteX8" fmla="*/ 152414 w 19812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200" h="2921000">
                    <a:moveTo>
                      <a:pt x="152414" y="0"/>
                    </a:moveTo>
                    <a:lnTo>
                      <a:pt x="1828786" y="0"/>
                    </a:lnTo>
                    <a:cubicBezTo>
                      <a:pt x="1912962" y="0"/>
                      <a:pt x="1981200" y="68238"/>
                      <a:pt x="1981200" y="152414"/>
                    </a:cubicBez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6" name="任意多边形 95"/>
              <p:cNvSpPr/>
              <p:nvPr/>
            </p:nvSpPr>
            <p:spPr>
              <a:xfrm>
                <a:off x="7406419" y="2006600"/>
                <a:ext cx="1981200" cy="2921000"/>
              </a:xfrm>
              <a:custGeom>
                <a:avLst/>
                <a:gdLst>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676023 h 2921000"/>
                  <a:gd name="connsiteX4" fmla="*/ 1978660 w 1981200"/>
                  <a:gd name="connsiteY4" fmla="*/ 676023 h 2921000"/>
                  <a:gd name="connsiteX5" fmla="*/ 1978660 w 1981200"/>
                  <a:gd name="connsiteY5" fmla="*/ 2207260 h 2921000"/>
                  <a:gd name="connsiteX6" fmla="*/ 1981200 w 1981200"/>
                  <a:gd name="connsiteY6" fmla="*/ 2207260 h 2921000"/>
                  <a:gd name="connsiteX7" fmla="*/ 1981200 w 1981200"/>
                  <a:gd name="connsiteY7" fmla="*/ 2768586 h 2921000"/>
                  <a:gd name="connsiteX8" fmla="*/ 1828786 w 1981200"/>
                  <a:gd name="connsiteY8" fmla="*/ 2921000 h 2921000"/>
                  <a:gd name="connsiteX9" fmla="*/ 152414 w 1981200"/>
                  <a:gd name="connsiteY9" fmla="*/ 2921000 h 2921000"/>
                  <a:gd name="connsiteX10" fmla="*/ 0 w 1981200"/>
                  <a:gd name="connsiteY10" fmla="*/ 2768586 h 2921000"/>
                  <a:gd name="connsiteX11" fmla="*/ 0 w 1981200"/>
                  <a:gd name="connsiteY11" fmla="*/ 152414 h 2921000"/>
                  <a:gd name="connsiteX12" fmla="*/ 152414 w 1981200"/>
                  <a:gd name="connsiteY12"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2921000">
                    <a:moveTo>
                      <a:pt x="152414" y="0"/>
                    </a:moveTo>
                    <a:lnTo>
                      <a:pt x="1828786" y="0"/>
                    </a:lnTo>
                    <a:cubicBezTo>
                      <a:pt x="1912962" y="0"/>
                      <a:pt x="1981200" y="68238"/>
                      <a:pt x="1981200" y="152414"/>
                    </a:cubicBezTo>
                    <a:lnTo>
                      <a:pt x="1981200" y="676023"/>
                    </a:lnTo>
                    <a:lnTo>
                      <a:pt x="1978660" y="676023"/>
                    </a:lnTo>
                    <a:lnTo>
                      <a:pt x="1978660" y="2207260"/>
                    </a:lnTo>
                    <a:lnTo>
                      <a:pt x="1981200" y="2207260"/>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2" name="椭圆 91"/>
              <p:cNvSpPr/>
              <p:nvPr/>
            </p:nvSpPr>
            <p:spPr>
              <a:xfrm>
                <a:off x="7998304"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3" name="文本框 92"/>
              <p:cNvSpPr txBox="1"/>
              <p:nvPr/>
            </p:nvSpPr>
            <p:spPr>
              <a:xfrm>
                <a:off x="7553707"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94" name="文本框 93"/>
              <p:cNvSpPr txBox="1"/>
              <p:nvPr/>
            </p:nvSpPr>
            <p:spPr>
              <a:xfrm>
                <a:off x="7553707"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5425349" y="2006600"/>
              <a:ext cx="2179505" cy="2921000"/>
              <a:chOff x="1473200" y="2006600"/>
              <a:chExt cx="2179505" cy="2921000"/>
            </a:xfrm>
          </p:grpSpPr>
          <p:sp>
            <p:nvSpPr>
              <p:cNvPr id="84" name="任意多边形 83"/>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任意多边形 84"/>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椭圆 85"/>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文本框 86"/>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7" name="组合 76"/>
            <p:cNvGrpSpPr/>
            <p:nvPr/>
          </p:nvGrpSpPr>
          <p:grpSpPr>
            <a:xfrm>
              <a:off x="3446689" y="2006600"/>
              <a:ext cx="2179505" cy="2921000"/>
              <a:chOff x="1473200" y="2006600"/>
              <a:chExt cx="2179505" cy="2921000"/>
            </a:xfrm>
          </p:grpSpPr>
          <p:sp>
            <p:nvSpPr>
              <p:cNvPr id="78" name="任意多边形 77"/>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9" name="任意多边形 78"/>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0" name="椭圆 79"/>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1" name="文本框 80"/>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3" name="组合 72"/>
            <p:cNvGrpSpPr/>
            <p:nvPr/>
          </p:nvGrpSpPr>
          <p:grpSpPr>
            <a:xfrm>
              <a:off x="1473200" y="2006600"/>
              <a:ext cx="2179505" cy="2921000"/>
              <a:chOff x="1473200" y="2006600"/>
              <a:chExt cx="2179505" cy="2921000"/>
            </a:xfrm>
          </p:grpSpPr>
          <p:sp>
            <p:nvSpPr>
              <p:cNvPr id="70" name="任意多边形 69"/>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1" name="任意多边形 70"/>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2" name="椭圆 71"/>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4" name="文本框 73"/>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75" name="文本框 74"/>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103" name="Group 8"/>
          <p:cNvGrpSpPr>
            <a:grpSpLocks noChangeAspect="1"/>
          </p:cNvGrpSpPr>
          <p:nvPr/>
        </p:nvGrpSpPr>
        <p:grpSpPr bwMode="auto">
          <a:xfrm>
            <a:off x="2942160" y="2505634"/>
            <a:ext cx="364080" cy="398932"/>
            <a:chOff x="3437" y="2282"/>
            <a:chExt cx="679" cy="744"/>
          </a:xfrm>
          <a:solidFill>
            <a:srgbClr val="FFB850"/>
          </a:solidFill>
        </p:grpSpPr>
        <p:sp>
          <p:nvSpPr>
            <p:cNvPr id="104"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6" name="Group 13"/>
          <p:cNvGrpSpPr>
            <a:grpSpLocks noChangeAspect="1"/>
          </p:cNvGrpSpPr>
          <p:nvPr/>
        </p:nvGrpSpPr>
        <p:grpSpPr bwMode="auto">
          <a:xfrm>
            <a:off x="4888847" y="2503124"/>
            <a:ext cx="399240" cy="403953"/>
            <a:chOff x="2426" y="2781"/>
            <a:chExt cx="593" cy="600"/>
          </a:xfrm>
          <a:solidFill>
            <a:srgbClr val="01ACBE"/>
          </a:solidFill>
        </p:grpSpPr>
        <p:sp>
          <p:nvSpPr>
            <p:cNvPr id="107"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9" name="Group 18"/>
          <p:cNvGrpSpPr>
            <a:grpSpLocks noChangeAspect="1"/>
          </p:cNvGrpSpPr>
          <p:nvPr/>
        </p:nvGrpSpPr>
        <p:grpSpPr bwMode="auto">
          <a:xfrm>
            <a:off x="6845371" y="2511876"/>
            <a:ext cx="414725" cy="386448"/>
            <a:chOff x="3802" y="2858"/>
            <a:chExt cx="616" cy="574"/>
          </a:xfrm>
          <a:solidFill>
            <a:srgbClr val="E87071"/>
          </a:solidFill>
        </p:grpSpPr>
        <p:sp>
          <p:nvSpPr>
            <p:cNvPr id="11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5" name="Group 26"/>
          <p:cNvGrpSpPr>
            <a:grpSpLocks noChangeAspect="1"/>
          </p:cNvGrpSpPr>
          <p:nvPr/>
        </p:nvGrpSpPr>
        <p:grpSpPr bwMode="auto">
          <a:xfrm>
            <a:off x="8786759" y="2562542"/>
            <a:ext cx="536682" cy="266065"/>
            <a:chOff x="5676" y="2597"/>
            <a:chExt cx="1061" cy="526"/>
          </a:xfrm>
          <a:solidFill>
            <a:srgbClr val="663A77"/>
          </a:solidFill>
        </p:grpSpPr>
        <p:sp>
          <p:nvSpPr>
            <p:cNvPr id="116"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8"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四项递进关系图表</a:t>
            </a:r>
          </a:p>
        </p:txBody>
      </p:sp>
      <p:sp>
        <p:nvSpPr>
          <p:cNvPr id="60" name="椭圆 145">
            <a:extLst>
              <a:ext uri="{FF2B5EF4-FFF2-40B4-BE49-F238E27FC236}">
                <a16:creationId xmlns:a16="http://schemas.microsoft.com/office/drawing/2014/main" id="{6618A1A5-71DB-49BE-AD75-206E96E0DFE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1" name="矩形 60">
            <a:extLst>
              <a:ext uri="{FF2B5EF4-FFF2-40B4-BE49-F238E27FC236}">
                <a16:creationId xmlns:a16="http://schemas.microsoft.com/office/drawing/2014/main" id="{0DBA02B0-FF40-4DA3-9A46-B3C2C70CEAE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66918454"/>
      </p:ext>
    </p:extLst>
  </p:cSld>
  <p:clrMapOvr>
    <a:masterClrMapping/>
  </p:clrMapOvr>
  <p:transition spd="slow" advTm="3000">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84190" y="96264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7" name="组合 6"/>
          <p:cNvGrpSpPr/>
          <p:nvPr/>
        </p:nvGrpSpPr>
        <p:grpSpPr>
          <a:xfrm>
            <a:off x="1720850" y="2057954"/>
            <a:ext cx="8750300" cy="2894060"/>
            <a:chOff x="1879600" y="1918470"/>
            <a:chExt cx="8750300" cy="2894060"/>
          </a:xfrm>
        </p:grpSpPr>
        <p:grpSp>
          <p:nvGrpSpPr>
            <p:cNvPr id="6" name="组合 5"/>
            <p:cNvGrpSpPr/>
            <p:nvPr/>
          </p:nvGrpSpPr>
          <p:grpSpPr>
            <a:xfrm>
              <a:off x="8699499" y="1918470"/>
              <a:ext cx="1930401" cy="2894060"/>
              <a:chOff x="1874403" y="1921782"/>
              <a:chExt cx="1930401" cy="2894060"/>
            </a:xfrm>
          </p:grpSpPr>
          <p:grpSp>
            <p:nvGrpSpPr>
              <p:cNvPr id="5" name="组合 4"/>
              <p:cNvGrpSpPr/>
              <p:nvPr/>
            </p:nvGrpSpPr>
            <p:grpSpPr>
              <a:xfrm>
                <a:off x="1874403" y="2409826"/>
                <a:ext cx="1930401" cy="2406016"/>
                <a:chOff x="1874403" y="2409826"/>
                <a:chExt cx="1930401" cy="2406016"/>
              </a:xfrm>
            </p:grpSpPr>
            <p:sp>
              <p:nvSpPr>
                <p:cNvPr id="4" name="圆角矩形 3"/>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圆角矩形 65"/>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63" name="任意多边形 62"/>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任意多边形 63"/>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8" name="椭圆 67"/>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文本框 68"/>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663A77"/>
                    </a:solidFill>
                    <a:latin typeface="微软雅黑" panose="020B0503020204020204" pitchFamily="34" charset="-122"/>
                    <a:ea typeface="微软雅黑" panose="020B0503020204020204" pitchFamily="34" charset="-122"/>
                  </a:rPr>
                  <a:t>在此添加标题</a:t>
                </a:r>
              </a:p>
            </p:txBody>
          </p:sp>
          <p:sp>
            <p:nvSpPr>
              <p:cNvPr id="76" name="文本框 75"/>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9" name="组合 88"/>
            <p:cNvGrpSpPr/>
            <p:nvPr/>
          </p:nvGrpSpPr>
          <p:grpSpPr>
            <a:xfrm>
              <a:off x="6426200" y="1918470"/>
              <a:ext cx="1930401" cy="2894060"/>
              <a:chOff x="1874403" y="1921782"/>
              <a:chExt cx="1930401" cy="2894060"/>
            </a:xfrm>
          </p:grpSpPr>
          <p:grpSp>
            <p:nvGrpSpPr>
              <p:cNvPr id="90" name="组合 89"/>
              <p:cNvGrpSpPr/>
              <p:nvPr/>
            </p:nvGrpSpPr>
            <p:grpSpPr>
              <a:xfrm>
                <a:off x="1874403" y="2409826"/>
                <a:ext cx="1930401" cy="2406016"/>
                <a:chOff x="1874403" y="2409826"/>
                <a:chExt cx="1930401" cy="2406016"/>
              </a:xfrm>
            </p:grpSpPr>
            <p:sp>
              <p:nvSpPr>
                <p:cNvPr id="131" name="圆角矩形 130"/>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2" name="圆角矩形 131"/>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1" name="任意多边形 90"/>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5" name="任意多边形 9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7" name="椭圆 96"/>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8" name="文本框 97"/>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E87071"/>
                    </a:solidFill>
                    <a:latin typeface="微软雅黑" panose="020B0503020204020204" pitchFamily="34" charset="-122"/>
                    <a:ea typeface="微软雅黑" panose="020B0503020204020204" pitchFamily="34" charset="-122"/>
                  </a:rPr>
                  <a:t>在此添加标题</a:t>
                </a:r>
              </a:p>
            </p:txBody>
          </p:sp>
          <p:sp>
            <p:nvSpPr>
              <p:cNvPr id="99" name="文本框 98"/>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3" name="组合 132"/>
            <p:cNvGrpSpPr/>
            <p:nvPr/>
          </p:nvGrpSpPr>
          <p:grpSpPr>
            <a:xfrm>
              <a:off x="4152900" y="1918470"/>
              <a:ext cx="1930401" cy="2894060"/>
              <a:chOff x="1874403" y="1921782"/>
              <a:chExt cx="1930401" cy="2894060"/>
            </a:xfrm>
          </p:grpSpPr>
          <p:grpSp>
            <p:nvGrpSpPr>
              <p:cNvPr id="134" name="组合 133"/>
              <p:cNvGrpSpPr/>
              <p:nvPr/>
            </p:nvGrpSpPr>
            <p:grpSpPr>
              <a:xfrm>
                <a:off x="1874403" y="2409826"/>
                <a:ext cx="1930401" cy="2406016"/>
                <a:chOff x="1874403" y="2409826"/>
                <a:chExt cx="1930401" cy="2406016"/>
              </a:xfrm>
            </p:grpSpPr>
            <p:sp>
              <p:nvSpPr>
                <p:cNvPr id="140" name="圆角矩形 139"/>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1" name="圆角矩形 140"/>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35" name="任意多边形 13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任意多边形 135"/>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7" name="椭圆 136"/>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文本框 137"/>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01ACBE"/>
                    </a:solidFill>
                    <a:latin typeface="微软雅黑" panose="020B0503020204020204" pitchFamily="34" charset="-122"/>
                    <a:ea typeface="微软雅黑" panose="020B0503020204020204" pitchFamily="34" charset="-122"/>
                  </a:rPr>
                  <a:t>在此添加标题</a:t>
                </a:r>
              </a:p>
            </p:txBody>
          </p:sp>
          <p:sp>
            <p:nvSpPr>
              <p:cNvPr id="139" name="文本框 138"/>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2" name="组合 141"/>
            <p:cNvGrpSpPr/>
            <p:nvPr/>
          </p:nvGrpSpPr>
          <p:grpSpPr>
            <a:xfrm>
              <a:off x="1879600" y="1918470"/>
              <a:ext cx="1930401" cy="2894060"/>
              <a:chOff x="1874403" y="1921782"/>
              <a:chExt cx="1930401" cy="2894060"/>
            </a:xfrm>
          </p:grpSpPr>
          <p:grpSp>
            <p:nvGrpSpPr>
              <p:cNvPr id="143" name="组合 142"/>
              <p:cNvGrpSpPr/>
              <p:nvPr/>
            </p:nvGrpSpPr>
            <p:grpSpPr>
              <a:xfrm>
                <a:off x="1874403" y="2409826"/>
                <a:ext cx="1930401" cy="2406016"/>
                <a:chOff x="1874403" y="2409826"/>
                <a:chExt cx="1930401" cy="2406016"/>
              </a:xfrm>
            </p:grpSpPr>
            <p:sp>
              <p:nvSpPr>
                <p:cNvPr id="149" name="圆角矩形 148"/>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0" name="圆角矩形 149"/>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44" name="任意多边形 143"/>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5" name="任意多边形 14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6" name="椭圆 145"/>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47" name="文本框 146"/>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FFB850"/>
                    </a:solidFill>
                    <a:latin typeface="微软雅黑" panose="020B0503020204020204" pitchFamily="34" charset="-122"/>
                    <a:ea typeface="微软雅黑" panose="020B0503020204020204" pitchFamily="34" charset="-122"/>
                  </a:rPr>
                  <a:t>在此添加标题</a:t>
                </a:r>
              </a:p>
            </p:txBody>
          </p:sp>
          <p:sp>
            <p:nvSpPr>
              <p:cNvPr id="148" name="文本框 147"/>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151" name="Group 8"/>
          <p:cNvGrpSpPr>
            <a:grpSpLocks noChangeAspect="1"/>
          </p:cNvGrpSpPr>
          <p:nvPr/>
        </p:nvGrpSpPr>
        <p:grpSpPr bwMode="auto">
          <a:xfrm>
            <a:off x="790285" y="2829801"/>
            <a:ext cx="364080" cy="398932"/>
            <a:chOff x="3437" y="2282"/>
            <a:chExt cx="679" cy="744"/>
          </a:xfrm>
          <a:solidFill>
            <a:srgbClr val="FFB850"/>
          </a:solidFill>
        </p:grpSpPr>
        <p:sp>
          <p:nvSpPr>
            <p:cNvPr id="152"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4" name="Group 13"/>
          <p:cNvGrpSpPr>
            <a:grpSpLocks noChangeAspect="1"/>
          </p:cNvGrpSpPr>
          <p:nvPr/>
        </p:nvGrpSpPr>
        <p:grpSpPr bwMode="auto">
          <a:xfrm>
            <a:off x="4749147" y="2960324"/>
            <a:ext cx="399240" cy="403953"/>
            <a:chOff x="2426" y="2781"/>
            <a:chExt cx="593" cy="600"/>
          </a:xfrm>
          <a:solidFill>
            <a:srgbClr val="01ACBE"/>
          </a:solidFill>
        </p:grpSpPr>
        <p:sp>
          <p:nvSpPr>
            <p:cNvPr id="15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7" name="Group 18"/>
          <p:cNvGrpSpPr>
            <a:grpSpLocks noChangeAspect="1"/>
          </p:cNvGrpSpPr>
          <p:nvPr/>
        </p:nvGrpSpPr>
        <p:grpSpPr bwMode="auto">
          <a:xfrm>
            <a:off x="7023171" y="2969076"/>
            <a:ext cx="414725" cy="386448"/>
            <a:chOff x="3802" y="2858"/>
            <a:chExt cx="616" cy="574"/>
          </a:xfrm>
          <a:solidFill>
            <a:srgbClr val="E87071"/>
          </a:solidFill>
        </p:grpSpPr>
        <p:sp>
          <p:nvSpPr>
            <p:cNvPr id="15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63" name="Group 26"/>
          <p:cNvGrpSpPr>
            <a:grpSpLocks noChangeAspect="1"/>
          </p:cNvGrpSpPr>
          <p:nvPr/>
        </p:nvGrpSpPr>
        <p:grpSpPr bwMode="auto">
          <a:xfrm>
            <a:off x="9243959" y="3029267"/>
            <a:ext cx="536682" cy="266065"/>
            <a:chOff x="5676" y="2597"/>
            <a:chExt cx="1061" cy="526"/>
          </a:xfrm>
          <a:solidFill>
            <a:srgbClr val="663A77"/>
          </a:solidFill>
        </p:grpSpPr>
        <p:sp>
          <p:nvSpPr>
            <p:cNvPr id="164"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6"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9"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1"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4"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6"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9" name="文本框 178"/>
          <p:cNvSpPr txBox="1"/>
          <p:nvPr/>
        </p:nvSpPr>
        <p:spPr>
          <a:xfrm>
            <a:off x="2254250"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01</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0" name="文本框 179"/>
          <p:cNvSpPr txBox="1"/>
          <p:nvPr/>
        </p:nvSpPr>
        <p:spPr>
          <a:xfrm>
            <a:off x="4536017"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02</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1" name="文本框 180"/>
          <p:cNvSpPr txBox="1"/>
          <p:nvPr/>
        </p:nvSpPr>
        <p:spPr>
          <a:xfrm>
            <a:off x="6817783"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03</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2" name="文本框 181"/>
          <p:cNvSpPr txBox="1"/>
          <p:nvPr/>
        </p:nvSpPr>
        <p:spPr>
          <a:xfrm>
            <a:off x="9099550"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04</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83" name="椭圆 145">
            <a:extLst>
              <a:ext uri="{FF2B5EF4-FFF2-40B4-BE49-F238E27FC236}">
                <a16:creationId xmlns:a16="http://schemas.microsoft.com/office/drawing/2014/main" id="{9E460687-DE88-4C7C-B61B-3B0AD91C1A2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4" name="矩形 83">
            <a:extLst>
              <a:ext uri="{FF2B5EF4-FFF2-40B4-BE49-F238E27FC236}">
                <a16:creationId xmlns:a16="http://schemas.microsoft.com/office/drawing/2014/main" id="{4B6BB566-6541-497B-819A-145737DB209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62433484"/>
      </p:ext>
    </p:extLst>
  </p:cSld>
  <p:clrMapOvr>
    <a:masterClrMapping/>
  </p:clrMapOvr>
  <p:transition spd="slow" advTm="3000">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任意多边形 192"/>
          <p:cNvSpPr/>
          <p:nvPr/>
        </p:nvSpPr>
        <p:spPr>
          <a:xfrm flipH="1">
            <a:off x="7730207" y="3230653"/>
            <a:ext cx="4461791" cy="1383796"/>
          </a:xfrm>
          <a:custGeom>
            <a:avLst/>
            <a:gdLst>
              <a:gd name="connsiteX0" fmla="*/ 1607999 w 4461791"/>
              <a:gd name="connsiteY0" fmla="*/ 0 h 1383796"/>
              <a:gd name="connsiteX1" fmla="*/ 0 w 4461791"/>
              <a:gd name="connsiteY1" fmla="*/ 0 h 1383796"/>
              <a:gd name="connsiteX2" fmla="*/ 0 w 4461791"/>
              <a:gd name="connsiteY2" fmla="*/ 566646 h 1383796"/>
              <a:gd name="connsiteX3" fmla="*/ 1 w 4461791"/>
              <a:gd name="connsiteY3" fmla="*/ 566646 h 1383796"/>
              <a:gd name="connsiteX4" fmla="*/ 1 w 4461791"/>
              <a:gd name="connsiteY4" fmla="*/ 387946 h 1383796"/>
              <a:gd name="connsiteX5" fmla="*/ 1603034 w 4461791"/>
              <a:gd name="connsiteY5" fmla="*/ 387946 h 1383796"/>
              <a:gd name="connsiteX6" fmla="*/ 1603034 w 4461791"/>
              <a:gd name="connsiteY6" fmla="*/ 384898 h 1383796"/>
              <a:gd name="connsiteX7" fmla="*/ 3653197 w 4461791"/>
              <a:gd name="connsiteY7" fmla="*/ 384898 h 1383796"/>
              <a:gd name="connsiteX8" fmla="*/ 4068091 w 4461791"/>
              <a:gd name="connsiteY8" fmla="*/ 799792 h 1383796"/>
              <a:gd name="connsiteX9" fmla="*/ 4068091 w 4461791"/>
              <a:gd name="connsiteY9" fmla="*/ 1383796 h 1383796"/>
              <a:gd name="connsiteX10" fmla="*/ 4461791 w 4461791"/>
              <a:gd name="connsiteY10" fmla="*/ 1383796 h 1383796"/>
              <a:gd name="connsiteX11" fmla="*/ 4461791 w 4461791"/>
              <a:gd name="connsiteY11" fmla="*/ 701914 h 1383796"/>
              <a:gd name="connsiteX12" fmla="*/ 3763050 w 4461791"/>
              <a:gd name="connsiteY12" fmla="*/ 3173 h 1383796"/>
              <a:gd name="connsiteX13" fmla="*/ 1607733 w 4461791"/>
              <a:gd name="connsiteY13" fmla="*/ 3173 h 138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791" h="1383796">
                <a:moveTo>
                  <a:pt x="1607999" y="0"/>
                </a:moveTo>
                <a:lnTo>
                  <a:pt x="0" y="0"/>
                </a:lnTo>
                <a:lnTo>
                  <a:pt x="0" y="566646"/>
                </a:lnTo>
                <a:lnTo>
                  <a:pt x="1" y="566646"/>
                </a:lnTo>
                <a:lnTo>
                  <a:pt x="1" y="387946"/>
                </a:lnTo>
                <a:lnTo>
                  <a:pt x="1603034" y="387946"/>
                </a:lnTo>
                <a:lnTo>
                  <a:pt x="1603034" y="384898"/>
                </a:lnTo>
                <a:lnTo>
                  <a:pt x="3653197" y="384898"/>
                </a:lnTo>
                <a:cubicBezTo>
                  <a:pt x="3882337" y="384898"/>
                  <a:pt x="4068091" y="570652"/>
                  <a:pt x="4068091" y="799792"/>
                </a:cubicBezTo>
                <a:lnTo>
                  <a:pt x="4068091" y="1383796"/>
                </a:lnTo>
                <a:lnTo>
                  <a:pt x="4461791" y="1383796"/>
                </a:lnTo>
                <a:lnTo>
                  <a:pt x="4461791" y="701914"/>
                </a:lnTo>
                <a:cubicBezTo>
                  <a:pt x="4461791" y="316010"/>
                  <a:pt x="4148954" y="3173"/>
                  <a:pt x="3763050" y="3173"/>
                </a:cubicBezTo>
                <a:lnTo>
                  <a:pt x="1607733" y="3173"/>
                </a:lnTo>
                <a:close/>
              </a:path>
            </a:pathLst>
          </a:custGeom>
          <a:solidFill>
            <a:srgbClr val="FFB954"/>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4" name="任意多边形 193"/>
          <p:cNvSpPr/>
          <p:nvPr/>
        </p:nvSpPr>
        <p:spPr>
          <a:xfrm flipH="1">
            <a:off x="7331741" y="2852100"/>
            <a:ext cx="4860256" cy="1762349"/>
          </a:xfrm>
          <a:custGeom>
            <a:avLst/>
            <a:gdLst>
              <a:gd name="connsiteX0" fmla="*/ 3815940 w 4860256"/>
              <a:gd name="connsiteY0" fmla="*/ 0 h 1762349"/>
              <a:gd name="connsiteX1" fmla="*/ 990598 w 4860256"/>
              <a:gd name="connsiteY1" fmla="*/ 0 h 1762349"/>
              <a:gd name="connsiteX2" fmla="*/ 850231 w 4860256"/>
              <a:gd name="connsiteY2" fmla="*/ 0 h 1762349"/>
              <a:gd name="connsiteX3" fmla="*/ 0 w 4860256"/>
              <a:gd name="connsiteY3" fmla="*/ 0 h 1762349"/>
              <a:gd name="connsiteX4" fmla="*/ 0 w 4860256"/>
              <a:gd name="connsiteY4" fmla="*/ 395925 h 1762349"/>
              <a:gd name="connsiteX5" fmla="*/ 990598 w 4860256"/>
              <a:gd name="connsiteY5" fmla="*/ 395925 h 1762349"/>
              <a:gd name="connsiteX6" fmla="*/ 990598 w 4860256"/>
              <a:gd name="connsiteY6" fmla="*/ 392340 h 1762349"/>
              <a:gd name="connsiteX7" fmla="*/ 3763050 w 4860256"/>
              <a:gd name="connsiteY7" fmla="*/ 392340 h 1762349"/>
              <a:gd name="connsiteX8" fmla="*/ 4461791 w 4860256"/>
              <a:gd name="connsiteY8" fmla="*/ 1091081 h 1762349"/>
              <a:gd name="connsiteX9" fmla="*/ 4461791 w 4860256"/>
              <a:gd name="connsiteY9" fmla="*/ 1762349 h 1762349"/>
              <a:gd name="connsiteX10" fmla="*/ 4860256 w 4860256"/>
              <a:gd name="connsiteY10" fmla="*/ 1762349 h 1762349"/>
              <a:gd name="connsiteX11" fmla="*/ 4860256 w 4860256"/>
              <a:gd name="connsiteY11" fmla="*/ 1044316 h 1762349"/>
              <a:gd name="connsiteX12" fmla="*/ 3815940 w 4860256"/>
              <a:gd name="connsiteY12" fmla="*/ 0 h 176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256" h="1762349">
                <a:moveTo>
                  <a:pt x="3815940" y="0"/>
                </a:moveTo>
                <a:lnTo>
                  <a:pt x="990598" y="0"/>
                </a:lnTo>
                <a:lnTo>
                  <a:pt x="850231" y="0"/>
                </a:lnTo>
                <a:lnTo>
                  <a:pt x="0" y="0"/>
                </a:lnTo>
                <a:lnTo>
                  <a:pt x="0" y="395925"/>
                </a:lnTo>
                <a:lnTo>
                  <a:pt x="990598" y="395925"/>
                </a:lnTo>
                <a:lnTo>
                  <a:pt x="990598" y="392340"/>
                </a:lnTo>
                <a:lnTo>
                  <a:pt x="3763050" y="392340"/>
                </a:lnTo>
                <a:cubicBezTo>
                  <a:pt x="4148954" y="392340"/>
                  <a:pt x="4461791" y="705177"/>
                  <a:pt x="4461791" y="1091081"/>
                </a:cubicBezTo>
                <a:lnTo>
                  <a:pt x="4461791" y="1762349"/>
                </a:lnTo>
                <a:lnTo>
                  <a:pt x="4860256" y="1762349"/>
                </a:lnTo>
                <a:lnTo>
                  <a:pt x="4860256" y="1044316"/>
                </a:lnTo>
                <a:cubicBezTo>
                  <a:pt x="4860256" y="467556"/>
                  <a:pt x="4392700" y="0"/>
                  <a:pt x="3815940" y="0"/>
                </a:cubicBezTo>
                <a:close/>
              </a:path>
            </a:pathLst>
          </a:custGeom>
          <a:solidFill>
            <a:srgbClr val="01ACBE"/>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文本框 31"/>
          <p:cNvSpPr txBox="1"/>
          <p:nvPr/>
        </p:nvSpPr>
        <p:spPr>
          <a:xfrm>
            <a:off x="484190" y="9916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92" name="椭圆 91"/>
          <p:cNvSpPr/>
          <p:nvPr/>
        </p:nvSpPr>
        <p:spPr>
          <a:xfrm>
            <a:off x="7684646"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椭圆 87"/>
          <p:cNvSpPr/>
          <p:nvPr/>
        </p:nvSpPr>
        <p:spPr>
          <a:xfrm>
            <a:off x="7229031"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1" name="任意多边形 190"/>
          <p:cNvSpPr/>
          <p:nvPr/>
        </p:nvSpPr>
        <p:spPr>
          <a:xfrm flipH="1">
            <a:off x="6975507" y="2489331"/>
            <a:ext cx="5216493" cy="2362788"/>
          </a:xfrm>
          <a:custGeom>
            <a:avLst/>
            <a:gdLst>
              <a:gd name="connsiteX0" fmla="*/ 4058363 w 5216493"/>
              <a:gd name="connsiteY0" fmla="*/ 0 h 2362788"/>
              <a:gd name="connsiteX1" fmla="*/ 850234 w 5216493"/>
              <a:gd name="connsiteY1" fmla="*/ 0 h 2362788"/>
              <a:gd name="connsiteX2" fmla="*/ 850234 w 5216493"/>
              <a:gd name="connsiteY2" fmla="*/ 2032 h 2362788"/>
              <a:gd name="connsiteX3" fmla="*/ 0 w 5216493"/>
              <a:gd name="connsiteY3" fmla="*/ 2032 h 2362788"/>
              <a:gd name="connsiteX4" fmla="*/ 0 w 5216493"/>
              <a:gd name="connsiteY4" fmla="*/ 531904 h 2362788"/>
              <a:gd name="connsiteX5" fmla="*/ 1 w 5216493"/>
              <a:gd name="connsiteY5" fmla="*/ 531904 h 2362788"/>
              <a:gd name="connsiteX6" fmla="*/ 1 w 5216493"/>
              <a:gd name="connsiteY6" fmla="*/ 364801 h 2362788"/>
              <a:gd name="connsiteX7" fmla="*/ 850234 w 5216493"/>
              <a:gd name="connsiteY7" fmla="*/ 364801 h 2362788"/>
              <a:gd name="connsiteX8" fmla="*/ 850234 w 5216493"/>
              <a:gd name="connsiteY8" fmla="*/ 2362788 h 2362788"/>
              <a:gd name="connsiteX9" fmla="*/ 850235 w 5216493"/>
              <a:gd name="connsiteY9" fmla="*/ 2362788 h 2362788"/>
              <a:gd name="connsiteX10" fmla="*/ 850235 w 5216493"/>
              <a:gd name="connsiteY10" fmla="*/ 364801 h 2362788"/>
              <a:gd name="connsiteX11" fmla="*/ 1653870 w 5216493"/>
              <a:gd name="connsiteY11" fmla="*/ 364801 h 2362788"/>
              <a:gd name="connsiteX12" fmla="*/ 1653870 w 5216493"/>
              <a:gd name="connsiteY12" fmla="*/ 362769 h 2362788"/>
              <a:gd name="connsiteX13" fmla="*/ 3815944 w 5216493"/>
              <a:gd name="connsiteY13" fmla="*/ 362769 h 2362788"/>
              <a:gd name="connsiteX14" fmla="*/ 4860260 w 5216493"/>
              <a:gd name="connsiteY14" fmla="*/ 1407085 h 2362788"/>
              <a:gd name="connsiteX15" fmla="*/ 4860260 w 5216493"/>
              <a:gd name="connsiteY15" fmla="*/ 2125118 h 2362788"/>
              <a:gd name="connsiteX16" fmla="*/ 5216493 w 5216493"/>
              <a:gd name="connsiteY16" fmla="*/ 2125118 h 2362788"/>
              <a:gd name="connsiteX17" fmla="*/ 5216493 w 5216493"/>
              <a:gd name="connsiteY17" fmla="*/ 1158130 h 2362788"/>
              <a:gd name="connsiteX18" fmla="*/ 4058363 w 5216493"/>
              <a:gd name="connsiteY18" fmla="*/ 0 h 23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3" h="2362788">
                <a:moveTo>
                  <a:pt x="4058363" y="0"/>
                </a:moveTo>
                <a:lnTo>
                  <a:pt x="850234" y="0"/>
                </a:lnTo>
                <a:lnTo>
                  <a:pt x="850234" y="2032"/>
                </a:lnTo>
                <a:lnTo>
                  <a:pt x="0" y="2032"/>
                </a:lnTo>
                <a:lnTo>
                  <a:pt x="0" y="531904"/>
                </a:lnTo>
                <a:lnTo>
                  <a:pt x="1" y="531904"/>
                </a:lnTo>
                <a:lnTo>
                  <a:pt x="1" y="364801"/>
                </a:lnTo>
                <a:lnTo>
                  <a:pt x="850234" y="364801"/>
                </a:lnTo>
                <a:lnTo>
                  <a:pt x="850234" y="2362788"/>
                </a:lnTo>
                <a:lnTo>
                  <a:pt x="850235" y="2362788"/>
                </a:lnTo>
                <a:lnTo>
                  <a:pt x="850235" y="364801"/>
                </a:lnTo>
                <a:lnTo>
                  <a:pt x="1653870" y="364801"/>
                </a:lnTo>
                <a:lnTo>
                  <a:pt x="1653870" y="362769"/>
                </a:lnTo>
                <a:lnTo>
                  <a:pt x="3815944" y="362769"/>
                </a:lnTo>
                <a:cubicBezTo>
                  <a:pt x="4392704" y="362769"/>
                  <a:pt x="4860260" y="830325"/>
                  <a:pt x="4860260" y="1407085"/>
                </a:cubicBezTo>
                <a:lnTo>
                  <a:pt x="4860260" y="2125118"/>
                </a:lnTo>
                <a:lnTo>
                  <a:pt x="5216493" y="2125118"/>
                </a:lnTo>
                <a:lnTo>
                  <a:pt x="5216493" y="1158130"/>
                </a:lnTo>
                <a:cubicBezTo>
                  <a:pt x="5216493" y="518512"/>
                  <a:pt x="4697981" y="0"/>
                  <a:pt x="4058363" y="0"/>
                </a:cubicBezTo>
                <a:close/>
              </a:path>
            </a:pathLst>
          </a:custGeom>
          <a:solidFill>
            <a:srgbClr val="E87071"/>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 name="椭圆 7"/>
          <p:cNvSpPr/>
          <p:nvPr/>
        </p:nvSpPr>
        <p:spPr>
          <a:xfrm>
            <a:off x="6737381"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3" name="文本框 92"/>
          <p:cNvSpPr txBox="1"/>
          <p:nvPr/>
        </p:nvSpPr>
        <p:spPr>
          <a:xfrm>
            <a:off x="6794320" y="4426931"/>
            <a:ext cx="547160" cy="400110"/>
          </a:xfrm>
          <a:prstGeom prst="rect">
            <a:avLst/>
          </a:prstGeom>
          <a:noFill/>
        </p:spPr>
        <p:txBody>
          <a:bodyPr wrap="square" rtlCol="0">
            <a:spAutoFit/>
          </a:bodyPr>
          <a:lstStyle/>
          <a:p>
            <a:pPr algn="ctr"/>
            <a:r>
              <a:rPr lang="en-US" altLang="zh-CN" sz="2000" dirty="0">
                <a:solidFill>
                  <a:srgbClr val="E87071"/>
                </a:solidFill>
                <a:latin typeface="Impact" panose="020B0806030902050204" pitchFamily="34" charset="0"/>
                <a:ea typeface="微软雅黑" panose="020B0503020204020204" pitchFamily="34" charset="-122"/>
              </a:rPr>
              <a:t>01</a:t>
            </a:r>
            <a:endParaRPr lang="zh-CN" altLang="en-US" sz="2000" dirty="0">
              <a:solidFill>
                <a:srgbClr val="E87071"/>
              </a:solidFill>
              <a:latin typeface="Impact" panose="020B0806030902050204" pitchFamily="34" charset="0"/>
              <a:ea typeface="微软雅黑" panose="020B0503020204020204" pitchFamily="34" charset="-122"/>
            </a:endParaRPr>
          </a:p>
        </p:txBody>
      </p:sp>
      <p:sp>
        <p:nvSpPr>
          <p:cNvPr id="94" name="文本框 93"/>
          <p:cNvSpPr txBox="1"/>
          <p:nvPr/>
        </p:nvSpPr>
        <p:spPr>
          <a:xfrm>
            <a:off x="7290733" y="4426931"/>
            <a:ext cx="547160" cy="400110"/>
          </a:xfrm>
          <a:prstGeom prst="rect">
            <a:avLst/>
          </a:prstGeom>
          <a:noFill/>
        </p:spPr>
        <p:txBody>
          <a:bodyPr wrap="square" rtlCol="0">
            <a:spAutoFit/>
          </a:bodyPr>
          <a:lstStyle/>
          <a:p>
            <a:pPr algn="ctr"/>
            <a:r>
              <a:rPr lang="en-US" altLang="zh-CN" sz="2000" dirty="0">
                <a:solidFill>
                  <a:srgbClr val="01ACBE"/>
                </a:solidFill>
                <a:latin typeface="Impact" panose="020B0806030902050204" pitchFamily="34" charset="0"/>
                <a:ea typeface="微软雅黑" panose="020B0503020204020204" pitchFamily="34" charset="-122"/>
              </a:rPr>
              <a:t>02</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101" name="文本框 100"/>
          <p:cNvSpPr txBox="1"/>
          <p:nvPr/>
        </p:nvSpPr>
        <p:spPr>
          <a:xfrm>
            <a:off x="7791645" y="4426931"/>
            <a:ext cx="547160" cy="400110"/>
          </a:xfrm>
          <a:prstGeom prst="rect">
            <a:avLst/>
          </a:prstGeom>
          <a:noFill/>
        </p:spPr>
        <p:txBody>
          <a:bodyPr wrap="square" rtlCol="0">
            <a:spAutoFit/>
          </a:bodyPr>
          <a:lstStyle/>
          <a:p>
            <a:pPr algn="ctr"/>
            <a:r>
              <a:rPr lang="en-US" altLang="zh-CN" sz="2000" dirty="0">
                <a:solidFill>
                  <a:srgbClr val="FFB954"/>
                </a:solidFill>
                <a:latin typeface="Impact" panose="020B0806030902050204" pitchFamily="34" charset="0"/>
                <a:ea typeface="微软雅黑" panose="020B0503020204020204" pitchFamily="34" charset="-122"/>
              </a:rPr>
              <a:t>03</a:t>
            </a:r>
            <a:endParaRPr lang="zh-CN" altLang="en-US" sz="2000" dirty="0">
              <a:solidFill>
                <a:srgbClr val="FFB954"/>
              </a:solidFill>
              <a:latin typeface="Impact" panose="020B0806030902050204" pitchFamily="34" charset="0"/>
              <a:ea typeface="微软雅黑" panose="020B0503020204020204" pitchFamily="34" charset="-122"/>
            </a:endParaRPr>
          </a:p>
        </p:txBody>
      </p:sp>
      <p:sp>
        <p:nvSpPr>
          <p:cNvPr id="13" name="任意多边形 12"/>
          <p:cNvSpPr/>
          <p:nvPr/>
        </p:nvSpPr>
        <p:spPr>
          <a:xfrm>
            <a:off x="4509169" y="2425700"/>
            <a:ext cx="2971800" cy="508000"/>
          </a:xfrm>
          <a:custGeom>
            <a:avLst/>
            <a:gdLst>
              <a:gd name="connsiteX0" fmla="*/ 2971800 w 2971800"/>
              <a:gd name="connsiteY0" fmla="*/ 508000 h 508000"/>
              <a:gd name="connsiteX1" fmla="*/ 622300 w 2971800"/>
              <a:gd name="connsiteY1" fmla="*/ 508000 h 508000"/>
              <a:gd name="connsiteX2" fmla="*/ 622300 w 2971800"/>
              <a:gd name="connsiteY2" fmla="*/ 0 h 508000"/>
              <a:gd name="connsiteX3" fmla="*/ 0 w 2971800"/>
              <a:gd name="connsiteY3" fmla="*/ 0 h 508000"/>
            </a:gdLst>
            <a:ahLst/>
            <a:cxnLst>
              <a:cxn ang="0">
                <a:pos x="connsiteX0" y="connsiteY0"/>
              </a:cxn>
              <a:cxn ang="0">
                <a:pos x="connsiteX1" y="connsiteY1"/>
              </a:cxn>
              <a:cxn ang="0">
                <a:pos x="connsiteX2" y="connsiteY2"/>
              </a:cxn>
              <a:cxn ang="0">
                <a:pos x="connsiteX3" y="connsiteY3"/>
              </a:cxn>
            </a:cxnLst>
            <a:rect l="l" t="t" r="r" b="b"/>
            <a:pathLst>
              <a:path w="2971800" h="508000">
                <a:moveTo>
                  <a:pt x="2971800" y="508000"/>
                </a:moveTo>
                <a:lnTo>
                  <a:pt x="622300" y="508000"/>
                </a:lnTo>
                <a:lnTo>
                  <a:pt x="622300" y="0"/>
                </a:lnTo>
                <a:lnTo>
                  <a:pt x="0" y="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 name="任意多边形 13"/>
          <p:cNvSpPr/>
          <p:nvPr/>
        </p:nvSpPr>
        <p:spPr>
          <a:xfrm>
            <a:off x="4509169" y="3665220"/>
            <a:ext cx="3517900" cy="584200"/>
          </a:xfrm>
          <a:custGeom>
            <a:avLst/>
            <a:gdLst>
              <a:gd name="connsiteX0" fmla="*/ 3517900 w 3517900"/>
              <a:gd name="connsiteY0" fmla="*/ 0 h 584200"/>
              <a:gd name="connsiteX1" fmla="*/ 609600 w 3517900"/>
              <a:gd name="connsiteY1" fmla="*/ 0 h 584200"/>
              <a:gd name="connsiteX2" fmla="*/ 609600 w 3517900"/>
              <a:gd name="connsiteY2" fmla="*/ 584200 h 584200"/>
              <a:gd name="connsiteX3" fmla="*/ 0 w 3517900"/>
              <a:gd name="connsiteY3" fmla="*/ 584200 h 584200"/>
            </a:gdLst>
            <a:ahLst/>
            <a:cxnLst>
              <a:cxn ang="0">
                <a:pos x="connsiteX0" y="connsiteY0"/>
              </a:cxn>
              <a:cxn ang="0">
                <a:pos x="connsiteX1" y="connsiteY1"/>
              </a:cxn>
              <a:cxn ang="0">
                <a:pos x="connsiteX2" y="connsiteY2"/>
              </a:cxn>
              <a:cxn ang="0">
                <a:pos x="connsiteX3" y="connsiteY3"/>
              </a:cxn>
            </a:cxnLst>
            <a:rect l="l" t="t" r="r" b="b"/>
            <a:pathLst>
              <a:path w="3517900" h="584200">
                <a:moveTo>
                  <a:pt x="3517900" y="0"/>
                </a:moveTo>
                <a:lnTo>
                  <a:pt x="609600" y="0"/>
                </a:lnTo>
                <a:lnTo>
                  <a:pt x="609600" y="584200"/>
                </a:lnTo>
                <a:lnTo>
                  <a:pt x="0" y="58420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任意多边形 14"/>
          <p:cNvSpPr/>
          <p:nvPr/>
        </p:nvSpPr>
        <p:spPr>
          <a:xfrm>
            <a:off x="4509169" y="3324860"/>
            <a:ext cx="3225800" cy="0"/>
          </a:xfrm>
          <a:custGeom>
            <a:avLst/>
            <a:gdLst>
              <a:gd name="connsiteX0" fmla="*/ 3225800 w 3225800"/>
              <a:gd name="connsiteY0" fmla="*/ 0 h 0"/>
              <a:gd name="connsiteX1" fmla="*/ 0 w 3225800"/>
              <a:gd name="connsiteY1" fmla="*/ 0 h 0"/>
            </a:gdLst>
            <a:ahLst/>
            <a:cxnLst>
              <a:cxn ang="0">
                <a:pos x="connsiteX0" y="connsiteY0"/>
              </a:cxn>
              <a:cxn ang="0">
                <a:pos x="connsiteX1" y="connsiteY1"/>
              </a:cxn>
            </a:cxnLst>
            <a:rect l="l" t="t" r="r" b="b"/>
            <a:pathLst>
              <a:path w="3225800">
                <a:moveTo>
                  <a:pt x="3225800" y="0"/>
                </a:moveTo>
                <a:lnTo>
                  <a:pt x="0" y="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11" name="组合 110"/>
          <p:cNvGrpSpPr/>
          <p:nvPr/>
        </p:nvGrpSpPr>
        <p:grpSpPr>
          <a:xfrm>
            <a:off x="2440816" y="2103302"/>
            <a:ext cx="1977759" cy="645057"/>
            <a:chOff x="3451161" y="3890565"/>
            <a:chExt cx="1977759" cy="645057"/>
          </a:xfrm>
        </p:grpSpPr>
        <p:sp>
          <p:nvSpPr>
            <p:cNvPr id="112" name="文本框 111"/>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3" name="文本框 112"/>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14" name="组合 113"/>
          <p:cNvGrpSpPr/>
          <p:nvPr/>
        </p:nvGrpSpPr>
        <p:grpSpPr>
          <a:xfrm>
            <a:off x="2440816" y="2978304"/>
            <a:ext cx="1977759" cy="645057"/>
            <a:chOff x="3451161" y="3890565"/>
            <a:chExt cx="1977759" cy="645057"/>
          </a:xfrm>
        </p:grpSpPr>
        <p:sp>
          <p:nvSpPr>
            <p:cNvPr id="115" name="文本框 114"/>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6" name="文本框 115"/>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17" name="组合 116"/>
          <p:cNvGrpSpPr/>
          <p:nvPr/>
        </p:nvGrpSpPr>
        <p:grpSpPr>
          <a:xfrm>
            <a:off x="2440816" y="3926987"/>
            <a:ext cx="1977759" cy="645057"/>
            <a:chOff x="3451161" y="3890565"/>
            <a:chExt cx="1977759" cy="645057"/>
          </a:xfrm>
        </p:grpSpPr>
        <p:sp>
          <p:nvSpPr>
            <p:cNvPr id="118" name="文本框 117"/>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9" name="文本框 118"/>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6" name="椭圆 15"/>
          <p:cNvSpPr/>
          <p:nvPr/>
        </p:nvSpPr>
        <p:spPr>
          <a:xfrm>
            <a:off x="4467259" y="2386648"/>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椭圆 8"/>
          <p:cNvSpPr/>
          <p:nvPr/>
        </p:nvSpPr>
        <p:spPr>
          <a:xfrm>
            <a:off x="7428670" y="2841315"/>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2" name="椭圆 101"/>
          <p:cNvSpPr/>
          <p:nvPr/>
        </p:nvSpPr>
        <p:spPr>
          <a:xfrm>
            <a:off x="7684646" y="3230653"/>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3" name="椭圆 102"/>
          <p:cNvSpPr/>
          <p:nvPr/>
        </p:nvSpPr>
        <p:spPr>
          <a:xfrm>
            <a:off x="7973832" y="3573553"/>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1" name="椭圆 120"/>
          <p:cNvSpPr/>
          <p:nvPr/>
        </p:nvSpPr>
        <p:spPr>
          <a:xfrm>
            <a:off x="4467259" y="3281273"/>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2" name="椭圆 121"/>
          <p:cNvSpPr/>
          <p:nvPr/>
        </p:nvSpPr>
        <p:spPr>
          <a:xfrm>
            <a:off x="4467259" y="4208102"/>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3" name="椭圆 122"/>
          <p:cNvSpPr/>
          <p:nvPr/>
        </p:nvSpPr>
        <p:spPr>
          <a:xfrm>
            <a:off x="1787898" y="2125228"/>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4" name="椭圆 123"/>
          <p:cNvSpPr/>
          <p:nvPr/>
        </p:nvSpPr>
        <p:spPr>
          <a:xfrm>
            <a:off x="1787898" y="3022417"/>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5" name="椭圆 124"/>
          <p:cNvSpPr/>
          <p:nvPr/>
        </p:nvSpPr>
        <p:spPr>
          <a:xfrm>
            <a:off x="1787898" y="3946492"/>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6" name="椭圆 70"/>
          <p:cNvSpPr/>
          <p:nvPr/>
        </p:nvSpPr>
        <p:spPr>
          <a:xfrm>
            <a:off x="1936301" y="2242402"/>
            <a:ext cx="304138" cy="366595"/>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rgbClr val="E8707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ea typeface="微软雅黑" panose="020B0503020204020204" pitchFamily="34" charset="-122"/>
            </a:endParaRPr>
          </a:p>
        </p:txBody>
      </p:sp>
      <p:grpSp>
        <p:nvGrpSpPr>
          <p:cNvPr id="127" name="组合 126"/>
          <p:cNvGrpSpPr/>
          <p:nvPr/>
        </p:nvGrpSpPr>
        <p:grpSpPr>
          <a:xfrm>
            <a:off x="1936301" y="3188739"/>
            <a:ext cx="287749" cy="289711"/>
            <a:chOff x="3771900" y="3200400"/>
            <a:chExt cx="2011680" cy="2025396"/>
          </a:xfrm>
          <a:solidFill>
            <a:srgbClr val="01ACBE"/>
          </a:solidFill>
        </p:grpSpPr>
        <p:sp>
          <p:nvSpPr>
            <p:cNvPr id="128" name="任意多边形 127"/>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9" name="任意多边形 128"/>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0" name="任意多边形 129"/>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3" name="任意多边形 182"/>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84" name="组合 183"/>
          <p:cNvGrpSpPr/>
          <p:nvPr/>
        </p:nvGrpSpPr>
        <p:grpSpPr>
          <a:xfrm>
            <a:off x="1948280" y="4081492"/>
            <a:ext cx="280179" cy="337748"/>
            <a:chOff x="4141788" y="809625"/>
            <a:chExt cx="3600450" cy="4340225"/>
          </a:xfrm>
          <a:solidFill>
            <a:srgbClr val="FFB954"/>
          </a:solidFill>
        </p:grpSpPr>
        <p:sp>
          <p:nvSpPr>
            <p:cNvPr id="185" name="Freeform 7"/>
            <p:cNvSpPr>
              <a:spLocks/>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954"/>
                </a:solidFill>
                <a:ea typeface="微软雅黑" panose="020B0503020204020204" pitchFamily="34" charset="-122"/>
              </a:endParaRPr>
            </a:p>
          </p:txBody>
        </p:sp>
        <p:sp>
          <p:nvSpPr>
            <p:cNvPr id="186" name="Freeform 8"/>
            <p:cNvSpPr>
              <a:spLocks/>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954"/>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46" name="椭圆 145">
            <a:extLst>
              <a:ext uri="{FF2B5EF4-FFF2-40B4-BE49-F238E27FC236}">
                <a16:creationId xmlns:a16="http://schemas.microsoft.com/office/drawing/2014/main" id="{C90C52EE-333C-48F9-A2D5-F0D38D1BFB4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7" name="矩形 46">
            <a:extLst>
              <a:ext uri="{FF2B5EF4-FFF2-40B4-BE49-F238E27FC236}">
                <a16:creationId xmlns:a16="http://schemas.microsoft.com/office/drawing/2014/main" id="{EFE4215C-FFB9-4337-8704-A2BA9855FBF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73648449"/>
      </p:ext>
    </p:extLst>
  </p:cSld>
  <p:clrMapOvr>
    <a:masterClrMapping/>
  </p:clrMapOvr>
  <p:transition spd="slow" advTm="3000">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a:t>
            </a:r>
            <a:r>
              <a:rPr lang="zh-TW" altLang="en-US" sz="2800" dirty="0" smtClean="0">
                <a:ea typeface="微软雅黑" panose="020B0503020204020204" pitchFamily="34" charset="-122"/>
              </a:rPr>
              <a:t>說明</a:t>
            </a:r>
            <a:r>
              <a:rPr lang="en-US" altLang="zh-TW" sz="2800" dirty="0" smtClean="0">
                <a:ea typeface="微软雅黑" panose="020B0503020204020204" pitchFamily="34" charset="-122"/>
              </a:rPr>
              <a:t>(1/3)</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r>
              <a:rPr lang="en-US" altLang="zh-CN" sz="2000" b="1" dirty="0" smtClean="0">
                <a:latin typeface="Segoe UI Light" pitchFamily="34" charset="0"/>
                <a:ea typeface="专业字体设计服务/WWW.ZTSGC.COM/" pitchFamily="2" charset="-122"/>
              </a:rPr>
              <a:t>3</a:t>
            </a:r>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2996415" y="951835"/>
            <a:ext cx="3193377"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交往中的男女二人</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7550398" y="2535094"/>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2933367" y="2921376"/>
            <a:ext cx="7217937" cy="2342493"/>
            <a:chOff x="4735368" y="1114186"/>
            <a:chExt cx="6502986" cy="2342493"/>
          </a:xfrm>
        </p:grpSpPr>
        <p:sp>
          <p:nvSpPr>
            <p:cNvPr id="78" name="文本框 77"/>
            <p:cNvSpPr txBox="1"/>
            <p:nvPr/>
          </p:nvSpPr>
          <p:spPr>
            <a:xfrm>
              <a:off x="4783192" y="1114186"/>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35368" y="2188072"/>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smtClean="0">
                  <a:solidFill>
                    <a:schemeClr val="bg1"/>
                  </a:solidFill>
                  <a:latin typeface="微软雅黑" panose="020B0503020204020204" pitchFamily="34" charset="-122"/>
                  <a:ea typeface="微软雅黑" panose="020B0503020204020204" pitchFamily="34" charset="-122"/>
                </a:rPr>
                <a:t>(</a:t>
              </a:r>
              <a:r>
                <a:rPr lang="zh-TW" altLang="en-US" sz="2400" dirty="0" smtClean="0">
                  <a:solidFill>
                    <a:schemeClr val="bg1"/>
                  </a:solidFill>
                  <a:latin typeface="微软雅黑" panose="020B0503020204020204" pitchFamily="34" charset="-122"/>
                  <a:ea typeface="微软雅黑" panose="020B0503020204020204" pitchFamily="34" charset="-122"/>
                </a:rPr>
                <a:t>告白</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告白</a:t>
              </a:r>
              <a:r>
                <a:rPr lang="en-US" altLang="zh-TW" sz="2400" dirty="0" smtClean="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3805164" y="4409191"/>
            <a:ext cx="2989666" cy="461665"/>
          </a:xfrm>
          <a:prstGeom prst="rect">
            <a:avLst/>
          </a:prstGeom>
          <a:noFill/>
        </p:spPr>
        <p:txBody>
          <a:bodyPr vert="horz" wrap="square" rtlCol="0" anchor="ctr">
            <a:spAutoFit/>
          </a:bodyPr>
          <a:lstStyle/>
          <a:p>
            <a:pPr algn="ctr"/>
            <a:r>
              <a:rPr lang="en-US" altLang="zh-TW" sz="2400" dirty="0" smtClean="0">
                <a:solidFill>
                  <a:schemeClr val="bg1"/>
                </a:solidFill>
                <a:latin typeface="微软雅黑" panose="020B0503020204020204" pitchFamily="34" charset="-122"/>
                <a:ea typeface="微软雅黑" panose="020B0503020204020204" pitchFamily="34" charset="-122"/>
              </a:rPr>
              <a:t>(</a:t>
            </a:r>
            <a:r>
              <a:rPr lang="zh-TW" altLang="en-US" sz="2400" dirty="0">
                <a:solidFill>
                  <a:schemeClr val="bg1"/>
                </a:solidFill>
                <a:latin typeface="王漢宗超明體繁" panose="02020300000000000000" pitchFamily="18" charset="-120"/>
                <a:ea typeface="王漢宗超明體繁" panose="02020300000000000000" pitchFamily="18" charset="-120"/>
              </a:rPr>
              <a:t>不</a:t>
            </a:r>
            <a:r>
              <a:rPr lang="zh-TW" altLang="en-US" sz="2400" dirty="0" smtClean="0">
                <a:solidFill>
                  <a:schemeClr val="bg1"/>
                </a:solidFill>
                <a:latin typeface="微软雅黑" panose="020B0503020204020204" pitchFamily="34" charset="-122"/>
                <a:ea typeface="微软雅黑" panose="020B0503020204020204" pitchFamily="34" charset="-122"/>
              </a:rPr>
              <a:t>告白</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，告白</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7043290" y="3324848"/>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a:t>
            </a:r>
            <a:r>
              <a:rPr lang="zh-TW" altLang="en-US" sz="2400" dirty="0">
                <a:solidFill>
                  <a:schemeClr val="bg1"/>
                </a:solidFill>
                <a:latin typeface="微软雅黑" panose="020B0503020204020204" pitchFamily="34" charset="-122"/>
                <a:ea typeface="微软雅黑" panose="020B0503020204020204" pitchFamily="34" charset="-122"/>
              </a:rPr>
              <a:t>告白</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，不告白</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7043290" y="4425258"/>
            <a:ext cx="2989666" cy="461665"/>
          </a:xfrm>
          <a:prstGeom prst="rect">
            <a:avLst/>
          </a:prstGeom>
          <a:noFill/>
        </p:spPr>
        <p:txBody>
          <a:bodyPr vert="horz" wrap="square" rtlCol="0" anchor="ctr">
            <a:spAutoFit/>
          </a:bodyPr>
          <a:lstStyle/>
          <a:p>
            <a:pPr algn="ctr"/>
            <a:r>
              <a:rPr lang="en-US" altLang="zh-TW" sz="2400" dirty="0" smtClean="0">
                <a:solidFill>
                  <a:schemeClr val="bg1"/>
                </a:solidFill>
                <a:latin typeface="微软雅黑" panose="020B0503020204020204" pitchFamily="34" charset="-122"/>
                <a:ea typeface="微软雅黑" panose="020B0503020204020204" pitchFamily="34" charset="-122"/>
              </a:rPr>
              <a:t>(</a:t>
            </a:r>
            <a:r>
              <a:rPr lang="zh-TW" altLang="en-US" sz="2400" dirty="0" smtClean="0">
                <a:solidFill>
                  <a:schemeClr val="bg1"/>
                </a:solidFill>
                <a:latin typeface="微软雅黑" panose="020B0503020204020204" pitchFamily="34" charset="-122"/>
                <a:ea typeface="微软雅黑" panose="020B0503020204020204" pitchFamily="34" charset="-122"/>
              </a:rPr>
              <a:t>不告白</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，不告白</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932" y="1731361"/>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642" y="3115546"/>
            <a:ext cx="1780349" cy="1780349"/>
          </a:xfrm>
          <a:prstGeom prst="rect">
            <a:avLst/>
          </a:prstGeom>
        </p:spPr>
      </p:pic>
      <p:sp>
        <p:nvSpPr>
          <p:cNvPr id="26" name="文本框 77">
            <a:extLst>
              <a:ext uri="{FF2B5EF4-FFF2-40B4-BE49-F238E27FC236}">
                <a16:creationId xmlns:a16="http://schemas.microsoft.com/office/drawing/2014/main" id="{ECA2751C-A57F-4C90-8E6A-E7D6CFFDF986}"/>
              </a:ext>
            </a:extLst>
          </p:cNvPr>
          <p:cNvSpPr txBox="1"/>
          <p:nvPr/>
        </p:nvSpPr>
        <p:spPr>
          <a:xfrm>
            <a:off x="4572592" y="2745302"/>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 name="矩形 12"/>
          <p:cNvSpPr/>
          <p:nvPr/>
        </p:nvSpPr>
        <p:spPr>
          <a:xfrm>
            <a:off x="12553950" y="1408195"/>
            <a:ext cx="6096000" cy="1200329"/>
          </a:xfrm>
          <a:prstGeom prst="rect">
            <a:avLst/>
          </a:prstGeom>
        </p:spPr>
        <p:txBody>
          <a:bodyPr>
            <a:spAutoFit/>
          </a:bodyPr>
          <a:lstStyle/>
          <a:p>
            <a:r>
              <a:rPr lang="zh-TW" altLang="en-US" dirty="0">
                <a:solidFill>
                  <a:srgbClr val="333333"/>
                </a:solidFill>
                <a:latin typeface="Arial" panose="020B0604020202020204" pitchFamily="34" charset="0"/>
              </a:rPr>
              <a:t>交往中的男女二</a:t>
            </a:r>
            <a:r>
              <a:rPr lang="zh-TW" altLang="en-US" dirty="0" smtClean="0">
                <a:solidFill>
                  <a:srgbClr val="333333"/>
                </a:solidFill>
                <a:latin typeface="Arial" panose="020B0604020202020204" pitchFamily="34" charset="0"/>
              </a:rPr>
              <a:t>人</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每人</a:t>
            </a:r>
            <a:r>
              <a:rPr lang="zh-TW" altLang="en-US" dirty="0">
                <a:solidFill>
                  <a:srgbClr val="333333"/>
                </a:solidFill>
                <a:latin typeface="Arial" panose="020B0604020202020204" pitchFamily="34" charset="0"/>
              </a:rPr>
              <a:t>可以選擇「告白」或「不告白」兩種策略</a:t>
            </a:r>
            <a:r>
              <a:rPr lang="zh-TW" altLang="en-US" dirty="0" smtClean="0">
                <a:solidFill>
                  <a:srgbClr val="333333"/>
                </a:solidFill>
                <a:latin typeface="Arial" panose="020B0604020202020204" pitchFamily="34" charset="0"/>
              </a:rPr>
              <a:t>。</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告白</a:t>
            </a:r>
            <a:r>
              <a:rPr lang="zh-TW" altLang="en-US" dirty="0">
                <a:solidFill>
                  <a:srgbClr val="333333"/>
                </a:solidFill>
                <a:latin typeface="Arial" panose="020B0604020202020204" pitchFamily="34" charset="0"/>
              </a:rPr>
              <a:t>意味合作，而不告白意味不合作</a:t>
            </a:r>
            <a:r>
              <a:rPr lang="zh-TW" altLang="en-US" dirty="0" smtClean="0">
                <a:solidFill>
                  <a:srgbClr val="333333"/>
                </a:solidFill>
                <a:latin typeface="Arial" panose="020B0604020202020204" pitchFamily="34" charset="0"/>
              </a:rPr>
              <a:t>。</a:t>
            </a:r>
            <a:endParaRPr lang="en-US" altLang="zh-TW" dirty="0" smtClean="0">
              <a:solidFill>
                <a:srgbClr val="333333"/>
              </a:solidFill>
              <a:latin typeface="Arial" panose="020B0604020202020204" pitchFamily="34" charset="0"/>
            </a:endParaRPr>
          </a:p>
          <a:p>
            <a:r>
              <a:rPr lang="zh-TW" altLang="en-US" dirty="0"/>
              <a:t>兩人的策略選擇交叉相乘，共得四種結果。</a:t>
            </a:r>
            <a:endParaRPr lang="zh-TW" altLang="en-US" dirty="0"/>
          </a:p>
        </p:txBody>
      </p:sp>
    </p:spTree>
    <p:extLst>
      <p:ext uri="{BB962C8B-B14F-4D97-AF65-F5344CB8AC3E}">
        <p14:creationId xmlns:p14="http://schemas.microsoft.com/office/powerpoint/2010/main" val="1840762929"/>
      </p:ext>
    </p:extLst>
  </p:cSld>
  <p:clrMapOvr>
    <a:masterClrMapping/>
  </p:clrMapOvr>
  <p:transition spd="slow" advTm="3000">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a:spLocks/>
          </p:cNvSpPr>
          <p:nvPr/>
        </p:nvSpPr>
        <p:spPr bwMode="auto">
          <a:xfrm>
            <a:off x="6896844" y="16237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49" name="任意多边形 48"/>
          <p:cNvSpPr>
            <a:spLocks/>
          </p:cNvSpPr>
          <p:nvPr/>
        </p:nvSpPr>
        <p:spPr bwMode="auto">
          <a:xfrm>
            <a:off x="7031892" y="17192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2" name="组合 1"/>
          <p:cNvGrpSpPr/>
          <p:nvPr/>
        </p:nvGrpSpPr>
        <p:grpSpPr>
          <a:xfrm rot="16200000">
            <a:off x="6483373" y="1508346"/>
            <a:ext cx="961990" cy="1085408"/>
            <a:chOff x="8439634" y="3544648"/>
            <a:chExt cx="1611146" cy="1817848"/>
          </a:xfrm>
        </p:grpSpPr>
        <p:sp>
          <p:nvSpPr>
            <p:cNvPr id="6"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10" name="任意多边形 109"/>
          <p:cNvSpPr>
            <a:spLocks/>
          </p:cNvSpPr>
          <p:nvPr/>
        </p:nvSpPr>
        <p:spPr bwMode="auto">
          <a:xfrm>
            <a:off x="1735364" y="16237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11" name="任意多边形 110"/>
          <p:cNvSpPr>
            <a:spLocks/>
          </p:cNvSpPr>
          <p:nvPr/>
        </p:nvSpPr>
        <p:spPr bwMode="auto">
          <a:xfrm>
            <a:off x="1855271" y="17192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12" name="组合 111"/>
          <p:cNvGrpSpPr/>
          <p:nvPr/>
        </p:nvGrpSpPr>
        <p:grpSpPr>
          <a:xfrm rot="5400000" flipH="1">
            <a:off x="4746637" y="1508346"/>
            <a:ext cx="961990" cy="1085408"/>
            <a:chOff x="8439634" y="3544648"/>
            <a:chExt cx="1611146" cy="1817848"/>
          </a:xfrm>
        </p:grpSpPr>
        <p:sp>
          <p:nvSpPr>
            <p:cNvPr id="114"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17" name="任意多边形 116"/>
          <p:cNvSpPr>
            <a:spLocks/>
          </p:cNvSpPr>
          <p:nvPr/>
        </p:nvSpPr>
        <p:spPr bwMode="auto">
          <a:xfrm>
            <a:off x="6896844" y="296359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18" name="任意多边形 117"/>
          <p:cNvSpPr>
            <a:spLocks/>
          </p:cNvSpPr>
          <p:nvPr/>
        </p:nvSpPr>
        <p:spPr bwMode="auto">
          <a:xfrm>
            <a:off x="7031892" y="305905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19" name="组合 118"/>
          <p:cNvGrpSpPr/>
          <p:nvPr/>
        </p:nvGrpSpPr>
        <p:grpSpPr>
          <a:xfrm rot="16200000">
            <a:off x="6483373" y="2848196"/>
            <a:ext cx="961990" cy="1085408"/>
            <a:chOff x="8439634" y="3544648"/>
            <a:chExt cx="1611146" cy="1817848"/>
          </a:xfrm>
        </p:grpSpPr>
        <p:sp>
          <p:nvSpPr>
            <p:cNvPr id="121"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24" name="任意多边形 123"/>
          <p:cNvSpPr>
            <a:spLocks/>
          </p:cNvSpPr>
          <p:nvPr/>
        </p:nvSpPr>
        <p:spPr bwMode="auto">
          <a:xfrm>
            <a:off x="1735364" y="296359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25" name="任意多边形 124"/>
          <p:cNvSpPr>
            <a:spLocks/>
          </p:cNvSpPr>
          <p:nvPr/>
        </p:nvSpPr>
        <p:spPr bwMode="auto">
          <a:xfrm>
            <a:off x="1855271" y="305905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C65885"/>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26" name="组合 125"/>
          <p:cNvGrpSpPr/>
          <p:nvPr/>
        </p:nvGrpSpPr>
        <p:grpSpPr>
          <a:xfrm rot="5400000" flipH="1">
            <a:off x="4746637" y="2848196"/>
            <a:ext cx="961990" cy="1085408"/>
            <a:chOff x="8439634" y="3544648"/>
            <a:chExt cx="1611146" cy="1817848"/>
          </a:xfrm>
        </p:grpSpPr>
        <p:sp>
          <p:nvSpPr>
            <p:cNvPr id="128"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65885"/>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31" name="任意多边形 130"/>
          <p:cNvSpPr>
            <a:spLocks/>
          </p:cNvSpPr>
          <p:nvPr/>
        </p:nvSpPr>
        <p:spPr bwMode="auto">
          <a:xfrm>
            <a:off x="6896844" y="43034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32" name="任意多边形 131"/>
          <p:cNvSpPr>
            <a:spLocks/>
          </p:cNvSpPr>
          <p:nvPr/>
        </p:nvSpPr>
        <p:spPr bwMode="auto">
          <a:xfrm>
            <a:off x="7031892" y="43989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33" name="组合 132"/>
          <p:cNvGrpSpPr/>
          <p:nvPr/>
        </p:nvGrpSpPr>
        <p:grpSpPr>
          <a:xfrm rot="16200000">
            <a:off x="6483373" y="4188046"/>
            <a:ext cx="961990" cy="1085408"/>
            <a:chOff x="8439634" y="3544648"/>
            <a:chExt cx="1611146" cy="1817848"/>
          </a:xfrm>
        </p:grpSpPr>
        <p:sp>
          <p:nvSpPr>
            <p:cNvPr id="13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38" name="任意多边形 137"/>
          <p:cNvSpPr>
            <a:spLocks/>
          </p:cNvSpPr>
          <p:nvPr/>
        </p:nvSpPr>
        <p:spPr bwMode="auto">
          <a:xfrm>
            <a:off x="1735364" y="43034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39" name="任意多边形 138"/>
          <p:cNvSpPr>
            <a:spLocks/>
          </p:cNvSpPr>
          <p:nvPr/>
        </p:nvSpPr>
        <p:spPr bwMode="auto">
          <a:xfrm>
            <a:off x="1855271" y="43989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63A77"/>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40" name="组合 139"/>
          <p:cNvGrpSpPr/>
          <p:nvPr/>
        </p:nvGrpSpPr>
        <p:grpSpPr>
          <a:xfrm rot="5400000" flipH="1">
            <a:off x="4746637" y="4188046"/>
            <a:ext cx="961990" cy="1085408"/>
            <a:chOff x="8439634" y="3544648"/>
            <a:chExt cx="1611146" cy="1817848"/>
          </a:xfrm>
        </p:grpSpPr>
        <p:sp>
          <p:nvSpPr>
            <p:cNvPr id="142"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63A77"/>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54" name="Freeform 987"/>
          <p:cNvSpPr>
            <a:spLocks noEditPoints="1"/>
          </p:cNvSpPr>
          <p:nvPr/>
        </p:nvSpPr>
        <p:spPr bwMode="auto">
          <a:xfrm>
            <a:off x="6821289" y="3133746"/>
            <a:ext cx="292588" cy="470642"/>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975"/>
          <p:cNvSpPr>
            <a:spLocks noEditPoints="1"/>
          </p:cNvSpPr>
          <p:nvPr/>
        </p:nvSpPr>
        <p:spPr bwMode="auto">
          <a:xfrm>
            <a:off x="5064657" y="3205985"/>
            <a:ext cx="299465" cy="369828"/>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6" name="Freeform 979"/>
          <p:cNvSpPr>
            <a:spLocks noEditPoints="1"/>
          </p:cNvSpPr>
          <p:nvPr/>
        </p:nvSpPr>
        <p:spPr bwMode="auto">
          <a:xfrm>
            <a:off x="6749322" y="4542296"/>
            <a:ext cx="425953" cy="380908"/>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7" name="Freeform 983"/>
          <p:cNvSpPr>
            <a:spLocks noEditPoints="1"/>
          </p:cNvSpPr>
          <p:nvPr/>
        </p:nvSpPr>
        <p:spPr bwMode="auto">
          <a:xfrm>
            <a:off x="5027124" y="4541590"/>
            <a:ext cx="399929" cy="410332"/>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58" name="Group 17"/>
          <p:cNvGrpSpPr>
            <a:grpSpLocks noChangeAspect="1"/>
          </p:cNvGrpSpPr>
          <p:nvPr/>
        </p:nvGrpSpPr>
        <p:grpSpPr bwMode="auto">
          <a:xfrm>
            <a:off x="6801330" y="1882394"/>
            <a:ext cx="326077" cy="350024"/>
            <a:chOff x="231" y="1205"/>
            <a:chExt cx="640" cy="687"/>
          </a:xfrm>
          <a:solidFill>
            <a:schemeClr val="bg1"/>
          </a:solidFill>
          <a:effectLst/>
        </p:grpSpPr>
        <p:sp>
          <p:nvSpPr>
            <p:cNvPr id="15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61" name="组合 160"/>
          <p:cNvGrpSpPr/>
          <p:nvPr/>
        </p:nvGrpSpPr>
        <p:grpSpPr>
          <a:xfrm>
            <a:off x="5046827" y="1850783"/>
            <a:ext cx="361610" cy="408090"/>
            <a:chOff x="10815638" y="1174750"/>
            <a:chExt cx="728663" cy="822325"/>
          </a:xfrm>
          <a:solidFill>
            <a:schemeClr val="bg1"/>
          </a:solidFill>
        </p:grpSpPr>
        <p:sp>
          <p:nvSpPr>
            <p:cNvPr id="162"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3"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71" name="组合 170"/>
          <p:cNvGrpSpPr/>
          <p:nvPr/>
        </p:nvGrpSpPr>
        <p:grpSpPr>
          <a:xfrm>
            <a:off x="2417841" y="1742449"/>
            <a:ext cx="1951476" cy="629182"/>
            <a:chOff x="3457192" y="3906440"/>
            <a:chExt cx="1951476" cy="629182"/>
          </a:xfrm>
        </p:grpSpPr>
        <p:sp>
          <p:nvSpPr>
            <p:cNvPr id="172" name="文本框 171"/>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3" name="文本框 172"/>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74" name="组合 173"/>
          <p:cNvGrpSpPr/>
          <p:nvPr/>
        </p:nvGrpSpPr>
        <p:grpSpPr>
          <a:xfrm>
            <a:off x="2417841" y="3076308"/>
            <a:ext cx="1951476" cy="629182"/>
            <a:chOff x="3457192" y="3906440"/>
            <a:chExt cx="1951476" cy="629182"/>
          </a:xfrm>
        </p:grpSpPr>
        <p:sp>
          <p:nvSpPr>
            <p:cNvPr id="175" name="文本框 174"/>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6" name="文本框 175"/>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77" name="组合 176"/>
          <p:cNvGrpSpPr/>
          <p:nvPr/>
        </p:nvGrpSpPr>
        <p:grpSpPr>
          <a:xfrm>
            <a:off x="2417841" y="4422834"/>
            <a:ext cx="1951476" cy="629182"/>
            <a:chOff x="3457192" y="3906440"/>
            <a:chExt cx="1951476" cy="629182"/>
          </a:xfrm>
        </p:grpSpPr>
        <p:sp>
          <p:nvSpPr>
            <p:cNvPr id="178" name="文本框 177"/>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9" name="文本框 178"/>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0" name="组合 179"/>
          <p:cNvGrpSpPr/>
          <p:nvPr/>
        </p:nvGrpSpPr>
        <p:grpSpPr>
          <a:xfrm>
            <a:off x="7835039" y="1742449"/>
            <a:ext cx="1951476" cy="629182"/>
            <a:chOff x="3457192" y="3906440"/>
            <a:chExt cx="1951476" cy="629182"/>
          </a:xfrm>
        </p:grpSpPr>
        <p:sp>
          <p:nvSpPr>
            <p:cNvPr id="181" name="文本框 180"/>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2" name="文本框 181"/>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3" name="组合 182"/>
          <p:cNvGrpSpPr/>
          <p:nvPr/>
        </p:nvGrpSpPr>
        <p:grpSpPr>
          <a:xfrm>
            <a:off x="7835039" y="3076308"/>
            <a:ext cx="1951476" cy="629182"/>
            <a:chOff x="3457192" y="3906440"/>
            <a:chExt cx="1951476" cy="629182"/>
          </a:xfrm>
        </p:grpSpPr>
        <p:sp>
          <p:nvSpPr>
            <p:cNvPr id="184" name="文本框 183"/>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5" name="文本框 184"/>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6" name="组合 185"/>
          <p:cNvGrpSpPr/>
          <p:nvPr/>
        </p:nvGrpSpPr>
        <p:grpSpPr>
          <a:xfrm>
            <a:off x="7835039" y="4422834"/>
            <a:ext cx="1951476" cy="629182"/>
            <a:chOff x="3457192" y="3906440"/>
            <a:chExt cx="1951476" cy="629182"/>
          </a:xfrm>
        </p:grpSpPr>
        <p:sp>
          <p:nvSpPr>
            <p:cNvPr id="187" name="文本框 186"/>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8" name="文本框 187"/>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cxnSp>
        <p:nvCxnSpPr>
          <p:cNvPr id="189" name="直接连接符 188"/>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191" name="文本框 190"/>
          <p:cNvSpPr txBox="1"/>
          <p:nvPr/>
        </p:nvSpPr>
        <p:spPr>
          <a:xfrm>
            <a:off x="484190" y="846529"/>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64" name="椭圆 145">
            <a:extLst>
              <a:ext uri="{FF2B5EF4-FFF2-40B4-BE49-F238E27FC236}">
                <a16:creationId xmlns:a16="http://schemas.microsoft.com/office/drawing/2014/main" id="{58A7D635-FC7A-4762-B405-5EF88DA0B4F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5" name="矩形 64">
            <a:extLst>
              <a:ext uri="{FF2B5EF4-FFF2-40B4-BE49-F238E27FC236}">
                <a16:creationId xmlns:a16="http://schemas.microsoft.com/office/drawing/2014/main" id="{4EAB0153-96D0-4ED3-BD37-CD64040DCFF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99724991"/>
      </p:ext>
    </p:extLst>
  </p:cSld>
  <p:clrMapOvr>
    <a:masterClrMapping/>
  </p:clrMapOvr>
  <p:transition spd="slow" advTm="3000">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grayscl/>
            <a:extLst/>
          </a:blip>
          <a:srcRect b="72279"/>
          <a:stretch/>
        </p:blipFill>
        <p:spPr>
          <a:xfrm rot="8100000">
            <a:off x="2256658" y="3599244"/>
            <a:ext cx="7678684" cy="254595"/>
          </a:xfrm>
          <a:prstGeom prst="rect">
            <a:avLst/>
          </a:prstGeom>
        </p:spPr>
      </p:pic>
      <p:pic>
        <p:nvPicPr>
          <p:cNvPr id="64" name="图片 63"/>
          <p:cNvPicPr>
            <a:picLocks noChangeAspect="1"/>
          </p:cNvPicPr>
          <p:nvPr/>
        </p:nvPicPr>
        <p:blipFill rotWithShape="1">
          <a:blip r:embed="rId3">
            <a:grayscl/>
            <a:extLst/>
          </a:blip>
          <a:srcRect b="72279"/>
          <a:stretch/>
        </p:blipFill>
        <p:spPr>
          <a:xfrm rot="13500000" flipH="1">
            <a:off x="2233567" y="3602884"/>
            <a:ext cx="7678684" cy="254595"/>
          </a:xfrm>
          <a:prstGeom prst="rect">
            <a:avLst/>
          </a:prstGeom>
        </p:spPr>
      </p:pic>
      <p:grpSp>
        <p:nvGrpSpPr>
          <p:cNvPr id="33" name="组合 32"/>
          <p:cNvGrpSpPr/>
          <p:nvPr/>
        </p:nvGrpSpPr>
        <p:grpSpPr>
          <a:xfrm>
            <a:off x="4062340" y="1540553"/>
            <a:ext cx="4067320" cy="4067176"/>
            <a:chOff x="3895725" y="1530349"/>
            <a:chExt cx="4067320" cy="4067176"/>
          </a:xfrm>
        </p:grpSpPr>
        <p:sp>
          <p:nvSpPr>
            <p:cNvPr id="5" name="Freeform 5"/>
            <p:cNvSpPr>
              <a:spLocks/>
            </p:cNvSpPr>
            <p:nvPr/>
          </p:nvSpPr>
          <p:spPr bwMode="auto">
            <a:xfrm>
              <a:off x="3895725" y="1530351"/>
              <a:ext cx="4067176" cy="4067174"/>
            </a:xfrm>
            <a:custGeom>
              <a:avLst/>
              <a:gdLst>
                <a:gd name="T0" fmla="*/ 621 w 621"/>
                <a:gd name="T1" fmla="*/ 113 h 621"/>
                <a:gd name="T2" fmla="*/ 621 w 621"/>
                <a:gd name="T3" fmla="*/ 508 h 621"/>
                <a:gd name="T4" fmla="*/ 523 w 621"/>
                <a:gd name="T5" fmla="*/ 524 h 621"/>
                <a:gd name="T6" fmla="*/ 508 w 621"/>
                <a:gd name="T7" fmla="*/ 621 h 621"/>
                <a:gd name="T8" fmla="*/ 113 w 621"/>
                <a:gd name="T9" fmla="*/ 621 h 621"/>
                <a:gd name="T10" fmla="*/ 94 w 621"/>
                <a:gd name="T11" fmla="*/ 524 h 621"/>
                <a:gd name="T12" fmla="*/ 0 w 621"/>
                <a:gd name="T13" fmla="*/ 508 h 621"/>
                <a:gd name="T14" fmla="*/ 0 w 621"/>
                <a:gd name="T15" fmla="*/ 113 h 621"/>
                <a:gd name="T16" fmla="*/ 94 w 621"/>
                <a:gd name="T17" fmla="*/ 94 h 621"/>
                <a:gd name="T18" fmla="*/ 113 w 621"/>
                <a:gd name="T19" fmla="*/ 0 h 621"/>
                <a:gd name="T20" fmla="*/ 508 w 621"/>
                <a:gd name="T21" fmla="*/ 0 h 621"/>
                <a:gd name="T22" fmla="*/ 523 w 621"/>
                <a:gd name="T23" fmla="*/ 94 h 621"/>
                <a:gd name="T24" fmla="*/ 621 w 621"/>
                <a:gd name="T25" fmla="*/ 11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621">
                  <a:moveTo>
                    <a:pt x="621" y="113"/>
                  </a:moveTo>
                  <a:cubicBezTo>
                    <a:pt x="621" y="184"/>
                    <a:pt x="621" y="381"/>
                    <a:pt x="621" y="508"/>
                  </a:cubicBezTo>
                  <a:cubicBezTo>
                    <a:pt x="621" y="573"/>
                    <a:pt x="523" y="524"/>
                    <a:pt x="523" y="524"/>
                  </a:cubicBezTo>
                  <a:cubicBezTo>
                    <a:pt x="523" y="524"/>
                    <a:pt x="574" y="621"/>
                    <a:pt x="508" y="621"/>
                  </a:cubicBezTo>
                  <a:cubicBezTo>
                    <a:pt x="385" y="621"/>
                    <a:pt x="196" y="621"/>
                    <a:pt x="113" y="621"/>
                  </a:cubicBezTo>
                  <a:cubicBezTo>
                    <a:pt x="85" y="621"/>
                    <a:pt x="94" y="524"/>
                    <a:pt x="94" y="524"/>
                  </a:cubicBezTo>
                  <a:cubicBezTo>
                    <a:pt x="94" y="524"/>
                    <a:pt x="0" y="573"/>
                    <a:pt x="0" y="508"/>
                  </a:cubicBezTo>
                  <a:cubicBezTo>
                    <a:pt x="0" y="380"/>
                    <a:pt x="0" y="181"/>
                    <a:pt x="0" y="113"/>
                  </a:cubicBezTo>
                  <a:cubicBezTo>
                    <a:pt x="5" y="66"/>
                    <a:pt x="94" y="94"/>
                    <a:pt x="94" y="94"/>
                  </a:cubicBezTo>
                  <a:cubicBezTo>
                    <a:pt x="94" y="94"/>
                    <a:pt x="58" y="0"/>
                    <a:pt x="113" y="0"/>
                  </a:cubicBezTo>
                  <a:cubicBezTo>
                    <a:pt x="183" y="0"/>
                    <a:pt x="381" y="0"/>
                    <a:pt x="508" y="0"/>
                  </a:cubicBezTo>
                  <a:cubicBezTo>
                    <a:pt x="574" y="0"/>
                    <a:pt x="523" y="94"/>
                    <a:pt x="523" y="94"/>
                  </a:cubicBezTo>
                  <a:cubicBezTo>
                    <a:pt x="523" y="94"/>
                    <a:pt x="621" y="64"/>
                    <a:pt x="621" y="113"/>
                  </a:cubicBezTo>
                  <a:close/>
                </a:path>
              </a:pathLst>
            </a:custGeom>
            <a:solidFill>
              <a:schemeClr val="bg1">
                <a:lumMod val="95000"/>
              </a:schemeClr>
            </a:solidFill>
            <a:ln w="28575">
              <a:noFill/>
            </a:ln>
            <a:effectLst>
              <a:outerShdw blurRad="330200" dist="635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16"/>
            <p:cNvSpPr>
              <a:spLocks/>
            </p:cNvSpPr>
            <p:nvPr/>
          </p:nvSpPr>
          <p:spPr bwMode="auto">
            <a:xfrm>
              <a:off x="3895725" y="2111374"/>
              <a:ext cx="623888" cy="2963863"/>
            </a:xfrm>
            <a:custGeom>
              <a:avLst/>
              <a:gdLst>
                <a:gd name="T0" fmla="*/ 43 w 94"/>
                <a:gd name="T1" fmla="*/ 0 h 456"/>
                <a:gd name="T2" fmla="*/ 0 w 94"/>
                <a:gd name="T3" fmla="*/ 27 h 456"/>
                <a:gd name="T4" fmla="*/ 0 w 94"/>
                <a:gd name="T5" fmla="*/ 422 h 456"/>
                <a:gd name="T6" fmla="*/ 33 w 94"/>
                <a:gd name="T7" fmla="*/ 456 h 456"/>
                <a:gd name="T8" fmla="*/ 94 w 94"/>
                <a:gd name="T9" fmla="*/ 438 h 456"/>
                <a:gd name="T10" fmla="*/ 94 w 94"/>
                <a:gd name="T11" fmla="*/ 8 h 456"/>
                <a:gd name="T12" fmla="*/ 43 w 94"/>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94" h="456">
                  <a:moveTo>
                    <a:pt x="43" y="0"/>
                  </a:moveTo>
                  <a:cubicBezTo>
                    <a:pt x="22" y="0"/>
                    <a:pt x="2" y="6"/>
                    <a:pt x="0" y="27"/>
                  </a:cubicBezTo>
                  <a:cubicBezTo>
                    <a:pt x="0" y="95"/>
                    <a:pt x="0" y="294"/>
                    <a:pt x="0" y="422"/>
                  </a:cubicBezTo>
                  <a:cubicBezTo>
                    <a:pt x="0" y="448"/>
                    <a:pt x="15" y="456"/>
                    <a:pt x="33" y="456"/>
                  </a:cubicBezTo>
                  <a:cubicBezTo>
                    <a:pt x="60" y="456"/>
                    <a:pt x="94" y="438"/>
                    <a:pt x="94" y="438"/>
                  </a:cubicBezTo>
                  <a:cubicBezTo>
                    <a:pt x="94" y="8"/>
                    <a:pt x="94" y="8"/>
                    <a:pt x="94" y="8"/>
                  </a:cubicBezTo>
                  <a:cubicBezTo>
                    <a:pt x="94" y="8"/>
                    <a:pt x="67" y="0"/>
                    <a:pt x="43" y="0"/>
                  </a:cubicBezTo>
                </a:path>
              </a:pathLst>
            </a:custGeom>
            <a:gradFill>
              <a:gsLst>
                <a:gs pos="100000">
                  <a:schemeClr val="bg1">
                    <a:lumMod val="95000"/>
                  </a:schemeClr>
                </a:gs>
                <a:gs pos="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0"/>
            <p:cNvSpPr>
              <a:spLocks/>
            </p:cNvSpPr>
            <p:nvPr/>
          </p:nvSpPr>
          <p:spPr bwMode="auto">
            <a:xfrm>
              <a:off x="4286249" y="1535734"/>
              <a:ext cx="3357563" cy="612153"/>
            </a:xfrm>
            <a:custGeom>
              <a:avLst/>
              <a:gdLst>
                <a:gd name="T0" fmla="*/ 307 w 516"/>
                <a:gd name="T1" fmla="*/ 0 h 94"/>
                <a:gd name="T2" fmla="*/ 55 w 516"/>
                <a:gd name="T3" fmla="*/ 0 h 94"/>
                <a:gd name="T4" fmla="*/ 36 w 516"/>
                <a:gd name="T5" fmla="*/ 94 h 94"/>
                <a:gd name="T6" fmla="*/ 465 w 516"/>
                <a:gd name="T7" fmla="*/ 94 h 94"/>
                <a:gd name="T8" fmla="*/ 450 w 516"/>
                <a:gd name="T9" fmla="*/ 0 h 94"/>
                <a:gd name="T10" fmla="*/ 307 w 516"/>
                <a:gd name="T11" fmla="*/ 0 h 94"/>
              </a:gdLst>
              <a:ahLst/>
              <a:cxnLst>
                <a:cxn ang="0">
                  <a:pos x="T0" y="T1"/>
                </a:cxn>
                <a:cxn ang="0">
                  <a:pos x="T2" y="T3"/>
                </a:cxn>
                <a:cxn ang="0">
                  <a:pos x="T4" y="T5"/>
                </a:cxn>
                <a:cxn ang="0">
                  <a:pos x="T6" y="T7"/>
                </a:cxn>
                <a:cxn ang="0">
                  <a:pos x="T8" y="T9"/>
                </a:cxn>
                <a:cxn ang="0">
                  <a:pos x="T10" y="T11"/>
                </a:cxn>
              </a:cxnLst>
              <a:rect l="0" t="0" r="r" b="b"/>
              <a:pathLst>
                <a:path w="516" h="94">
                  <a:moveTo>
                    <a:pt x="307" y="0"/>
                  </a:moveTo>
                  <a:cubicBezTo>
                    <a:pt x="206" y="0"/>
                    <a:pt x="102" y="0"/>
                    <a:pt x="55" y="0"/>
                  </a:cubicBezTo>
                  <a:cubicBezTo>
                    <a:pt x="0" y="0"/>
                    <a:pt x="36" y="94"/>
                    <a:pt x="36" y="94"/>
                  </a:cubicBezTo>
                  <a:cubicBezTo>
                    <a:pt x="465" y="94"/>
                    <a:pt x="465" y="94"/>
                    <a:pt x="465" y="94"/>
                  </a:cubicBezTo>
                  <a:cubicBezTo>
                    <a:pt x="465" y="94"/>
                    <a:pt x="516" y="0"/>
                    <a:pt x="450" y="0"/>
                  </a:cubicBezTo>
                  <a:cubicBezTo>
                    <a:pt x="408" y="0"/>
                    <a:pt x="358" y="0"/>
                    <a:pt x="307" y="0"/>
                  </a:cubicBezTo>
                </a:path>
              </a:pathLst>
            </a:custGeom>
            <a:gradFill>
              <a:gsLst>
                <a:gs pos="100000">
                  <a:schemeClr val="bg1">
                    <a:lumMod val="95000"/>
                  </a:schemeClr>
                </a:gs>
                <a:gs pos="0">
                  <a:schemeClr val="bg1">
                    <a:lumMod val="50000"/>
                    <a:alpha val="3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24"/>
            <p:cNvSpPr>
              <a:spLocks/>
            </p:cNvSpPr>
            <p:nvPr/>
          </p:nvSpPr>
          <p:spPr bwMode="auto">
            <a:xfrm>
              <a:off x="4457701" y="4976501"/>
              <a:ext cx="3190874" cy="621022"/>
            </a:xfrm>
            <a:custGeom>
              <a:avLst/>
              <a:gdLst>
                <a:gd name="T0" fmla="*/ 438 w 489"/>
                <a:gd name="T1" fmla="*/ 0 h 97"/>
                <a:gd name="T2" fmla="*/ 9 w 489"/>
                <a:gd name="T3" fmla="*/ 0 h 97"/>
                <a:gd name="T4" fmla="*/ 28 w 489"/>
                <a:gd name="T5" fmla="*/ 97 h 97"/>
                <a:gd name="T6" fmla="*/ 323 w 489"/>
                <a:gd name="T7" fmla="*/ 97 h 97"/>
                <a:gd name="T8" fmla="*/ 423 w 489"/>
                <a:gd name="T9" fmla="*/ 97 h 97"/>
                <a:gd name="T10" fmla="*/ 438 w 489"/>
                <a:gd name="T11" fmla="*/ 0 h 97"/>
              </a:gdLst>
              <a:ahLst/>
              <a:cxnLst>
                <a:cxn ang="0">
                  <a:pos x="T0" y="T1"/>
                </a:cxn>
                <a:cxn ang="0">
                  <a:pos x="T2" y="T3"/>
                </a:cxn>
                <a:cxn ang="0">
                  <a:pos x="T4" y="T5"/>
                </a:cxn>
                <a:cxn ang="0">
                  <a:pos x="T6" y="T7"/>
                </a:cxn>
                <a:cxn ang="0">
                  <a:pos x="T8" y="T9"/>
                </a:cxn>
                <a:cxn ang="0">
                  <a:pos x="T10" y="T11"/>
                </a:cxn>
              </a:cxnLst>
              <a:rect l="0" t="0" r="r" b="b"/>
              <a:pathLst>
                <a:path w="489" h="97">
                  <a:moveTo>
                    <a:pt x="438" y="0"/>
                  </a:moveTo>
                  <a:cubicBezTo>
                    <a:pt x="9" y="0"/>
                    <a:pt x="9" y="0"/>
                    <a:pt x="9" y="0"/>
                  </a:cubicBezTo>
                  <a:cubicBezTo>
                    <a:pt x="9" y="0"/>
                    <a:pt x="0" y="97"/>
                    <a:pt x="28" y="97"/>
                  </a:cubicBezTo>
                  <a:cubicBezTo>
                    <a:pt x="90" y="97"/>
                    <a:pt x="214" y="97"/>
                    <a:pt x="323" y="97"/>
                  </a:cubicBezTo>
                  <a:cubicBezTo>
                    <a:pt x="359" y="97"/>
                    <a:pt x="393" y="97"/>
                    <a:pt x="423" y="97"/>
                  </a:cubicBezTo>
                  <a:cubicBezTo>
                    <a:pt x="489" y="97"/>
                    <a:pt x="438" y="0"/>
                    <a:pt x="438" y="0"/>
                  </a:cubicBezTo>
                </a:path>
              </a:pathLst>
            </a:custGeom>
            <a:gradFill>
              <a:gsLst>
                <a:gs pos="100000">
                  <a:schemeClr val="bg1">
                    <a:lumMod val="95000"/>
                  </a:schemeClr>
                </a:gs>
                <a:gs pos="0">
                  <a:schemeClr val="bg1">
                    <a:lumMod val="50000"/>
                    <a:alpha val="35000"/>
                  </a:schemeClr>
                </a:gs>
              </a:gsLst>
              <a:lin ang="16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28"/>
            <p:cNvSpPr>
              <a:spLocks/>
            </p:cNvSpPr>
            <p:nvPr/>
          </p:nvSpPr>
          <p:spPr bwMode="auto">
            <a:xfrm>
              <a:off x="7305820" y="2064544"/>
              <a:ext cx="657225" cy="3017837"/>
            </a:xfrm>
            <a:custGeom>
              <a:avLst/>
              <a:gdLst>
                <a:gd name="T0" fmla="*/ 56 w 98"/>
                <a:gd name="T1" fmla="*/ 0 h 457"/>
                <a:gd name="T2" fmla="*/ 0 w 98"/>
                <a:gd name="T3" fmla="*/ 9 h 457"/>
                <a:gd name="T4" fmla="*/ 0 w 98"/>
                <a:gd name="T5" fmla="*/ 439 h 457"/>
                <a:gd name="T6" fmla="*/ 64 w 98"/>
                <a:gd name="T7" fmla="*/ 457 h 457"/>
                <a:gd name="T8" fmla="*/ 98 w 98"/>
                <a:gd name="T9" fmla="*/ 423 h 457"/>
                <a:gd name="T10" fmla="*/ 98 w 98"/>
                <a:gd name="T11" fmla="*/ 28 h 457"/>
                <a:gd name="T12" fmla="*/ 56 w 98"/>
                <a:gd name="T13" fmla="*/ 0 h 457"/>
              </a:gdLst>
              <a:ahLst/>
              <a:cxnLst>
                <a:cxn ang="0">
                  <a:pos x="T0" y="T1"/>
                </a:cxn>
                <a:cxn ang="0">
                  <a:pos x="T2" y="T3"/>
                </a:cxn>
                <a:cxn ang="0">
                  <a:pos x="T4" y="T5"/>
                </a:cxn>
                <a:cxn ang="0">
                  <a:pos x="T6" y="T7"/>
                </a:cxn>
                <a:cxn ang="0">
                  <a:pos x="T8" y="T9"/>
                </a:cxn>
                <a:cxn ang="0">
                  <a:pos x="T10" y="T11"/>
                </a:cxn>
                <a:cxn ang="0">
                  <a:pos x="T12" y="T13"/>
                </a:cxn>
              </a:cxnLst>
              <a:rect l="0" t="0" r="r" b="b"/>
              <a:pathLst>
                <a:path w="98" h="457">
                  <a:moveTo>
                    <a:pt x="56" y="0"/>
                  </a:moveTo>
                  <a:cubicBezTo>
                    <a:pt x="29" y="0"/>
                    <a:pt x="0" y="9"/>
                    <a:pt x="0" y="9"/>
                  </a:cubicBezTo>
                  <a:cubicBezTo>
                    <a:pt x="0" y="439"/>
                    <a:pt x="0" y="439"/>
                    <a:pt x="0" y="439"/>
                  </a:cubicBezTo>
                  <a:cubicBezTo>
                    <a:pt x="0" y="439"/>
                    <a:pt x="35" y="457"/>
                    <a:pt x="64" y="457"/>
                  </a:cubicBezTo>
                  <a:cubicBezTo>
                    <a:pt x="82" y="457"/>
                    <a:pt x="98" y="449"/>
                    <a:pt x="98" y="423"/>
                  </a:cubicBezTo>
                  <a:cubicBezTo>
                    <a:pt x="98" y="296"/>
                    <a:pt x="98" y="99"/>
                    <a:pt x="98" y="28"/>
                  </a:cubicBezTo>
                  <a:cubicBezTo>
                    <a:pt x="98" y="6"/>
                    <a:pt x="78" y="0"/>
                    <a:pt x="56" y="0"/>
                  </a:cubicBezTo>
                </a:path>
              </a:pathLst>
            </a:custGeom>
            <a:gradFill>
              <a:gsLst>
                <a:gs pos="0">
                  <a:schemeClr val="bg1">
                    <a:lumMod val="95000"/>
                  </a:schemeClr>
                </a:gs>
                <a:gs pos="10000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1"/>
            <p:cNvSpPr>
              <a:spLocks/>
            </p:cNvSpPr>
            <p:nvPr/>
          </p:nvSpPr>
          <p:spPr bwMode="auto">
            <a:xfrm>
              <a:off x="3895725" y="2272594"/>
              <a:ext cx="1868031" cy="2585442"/>
            </a:xfrm>
            <a:custGeom>
              <a:avLst/>
              <a:gdLst>
                <a:gd name="T0" fmla="*/ 244 w 285"/>
                <a:gd name="T1" fmla="*/ 255 h 395"/>
                <a:gd name="T2" fmla="*/ 285 w 285"/>
                <a:gd name="T3" fmla="*/ 197 h 395"/>
                <a:gd name="T4" fmla="*/ 244 w 285"/>
                <a:gd name="T5" fmla="*/ 140 h 395"/>
                <a:gd name="T6" fmla="*/ 0 w 285"/>
                <a:gd name="T7" fmla="*/ 0 h 395"/>
                <a:gd name="T8" fmla="*/ 0 w 285"/>
                <a:gd name="T9" fmla="*/ 395 h 395"/>
                <a:gd name="T10" fmla="*/ 244 w 285"/>
                <a:gd name="T11" fmla="*/ 255 h 395"/>
              </a:gdLst>
              <a:ahLst/>
              <a:cxnLst>
                <a:cxn ang="0">
                  <a:pos x="T0" y="T1"/>
                </a:cxn>
                <a:cxn ang="0">
                  <a:pos x="T2" y="T3"/>
                </a:cxn>
                <a:cxn ang="0">
                  <a:pos x="T4" y="T5"/>
                </a:cxn>
                <a:cxn ang="0">
                  <a:pos x="T6" y="T7"/>
                </a:cxn>
                <a:cxn ang="0">
                  <a:pos x="T8" y="T9"/>
                </a:cxn>
                <a:cxn ang="0">
                  <a:pos x="T10" y="T11"/>
                </a:cxn>
              </a:cxnLst>
              <a:rect l="0" t="0" r="r" b="b"/>
              <a:pathLst>
                <a:path w="285" h="395">
                  <a:moveTo>
                    <a:pt x="244" y="255"/>
                  </a:moveTo>
                  <a:cubicBezTo>
                    <a:pt x="271" y="239"/>
                    <a:pt x="285" y="218"/>
                    <a:pt x="285" y="197"/>
                  </a:cubicBezTo>
                  <a:cubicBezTo>
                    <a:pt x="285" y="177"/>
                    <a:pt x="271" y="156"/>
                    <a:pt x="244" y="140"/>
                  </a:cubicBezTo>
                  <a:cubicBezTo>
                    <a:pt x="244" y="140"/>
                    <a:pt x="7" y="43"/>
                    <a:pt x="0" y="0"/>
                  </a:cubicBezTo>
                  <a:cubicBezTo>
                    <a:pt x="0" y="67"/>
                    <a:pt x="0" y="306"/>
                    <a:pt x="0" y="395"/>
                  </a:cubicBezTo>
                  <a:cubicBezTo>
                    <a:pt x="7" y="342"/>
                    <a:pt x="244" y="255"/>
                    <a:pt x="244" y="255"/>
                  </a:cubicBezTo>
                  <a:close/>
                </a:path>
              </a:pathLst>
            </a:custGeom>
            <a:gradFill>
              <a:gsLst>
                <a:gs pos="22000">
                  <a:srgbClr val="019EAF"/>
                </a:gs>
                <a:gs pos="0">
                  <a:srgbClr val="5CEFFE"/>
                </a:gs>
                <a:gs pos="100000">
                  <a:srgbClr val="30EAFE"/>
                </a:gs>
              </a:gsLst>
              <a:lin ang="0" scaled="0"/>
            </a:gradFill>
            <a:ln>
              <a:noFill/>
            </a:ln>
            <a:effectLst>
              <a:outerShdw blurRad="304800" dist="635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2"/>
            <p:cNvSpPr>
              <a:spLocks/>
            </p:cNvSpPr>
            <p:nvPr/>
          </p:nvSpPr>
          <p:spPr bwMode="auto">
            <a:xfrm>
              <a:off x="6097629" y="2272594"/>
              <a:ext cx="1865272" cy="2585442"/>
            </a:xfrm>
            <a:custGeom>
              <a:avLst/>
              <a:gdLst>
                <a:gd name="T0" fmla="*/ 42 w 285"/>
                <a:gd name="T1" fmla="*/ 140 h 395"/>
                <a:gd name="T2" fmla="*/ 0 w 285"/>
                <a:gd name="T3" fmla="*/ 197 h 395"/>
                <a:gd name="T4" fmla="*/ 42 w 285"/>
                <a:gd name="T5" fmla="*/ 255 h 395"/>
                <a:gd name="T6" fmla="*/ 285 w 285"/>
                <a:gd name="T7" fmla="*/ 395 h 395"/>
                <a:gd name="T8" fmla="*/ 285 w 285"/>
                <a:gd name="T9" fmla="*/ 0 h 395"/>
                <a:gd name="T10" fmla="*/ 42 w 285"/>
                <a:gd name="T11" fmla="*/ 140 h 395"/>
              </a:gdLst>
              <a:ahLst/>
              <a:cxnLst>
                <a:cxn ang="0">
                  <a:pos x="T0" y="T1"/>
                </a:cxn>
                <a:cxn ang="0">
                  <a:pos x="T2" y="T3"/>
                </a:cxn>
                <a:cxn ang="0">
                  <a:pos x="T4" y="T5"/>
                </a:cxn>
                <a:cxn ang="0">
                  <a:pos x="T6" y="T7"/>
                </a:cxn>
                <a:cxn ang="0">
                  <a:pos x="T8" y="T9"/>
                </a:cxn>
                <a:cxn ang="0">
                  <a:pos x="T10" y="T11"/>
                </a:cxn>
              </a:cxnLst>
              <a:rect l="0" t="0" r="r" b="b"/>
              <a:pathLst>
                <a:path w="285" h="395">
                  <a:moveTo>
                    <a:pt x="42" y="140"/>
                  </a:moveTo>
                  <a:cubicBezTo>
                    <a:pt x="14" y="156"/>
                    <a:pt x="0" y="177"/>
                    <a:pt x="0" y="197"/>
                  </a:cubicBezTo>
                  <a:cubicBezTo>
                    <a:pt x="0" y="218"/>
                    <a:pt x="14" y="239"/>
                    <a:pt x="42" y="255"/>
                  </a:cubicBezTo>
                  <a:cubicBezTo>
                    <a:pt x="42" y="255"/>
                    <a:pt x="278" y="351"/>
                    <a:pt x="285" y="395"/>
                  </a:cubicBezTo>
                  <a:cubicBezTo>
                    <a:pt x="285" y="328"/>
                    <a:pt x="285" y="88"/>
                    <a:pt x="285" y="0"/>
                  </a:cubicBezTo>
                  <a:cubicBezTo>
                    <a:pt x="279" y="52"/>
                    <a:pt x="42" y="140"/>
                    <a:pt x="42" y="140"/>
                  </a:cubicBezTo>
                  <a:close/>
                </a:path>
              </a:pathLst>
            </a:custGeom>
            <a:gradFill>
              <a:gsLst>
                <a:gs pos="19000">
                  <a:srgbClr val="663A77"/>
                </a:gs>
                <a:gs pos="0">
                  <a:srgbClr val="A572BA"/>
                </a:gs>
                <a:gs pos="100000">
                  <a:srgbClr val="A572BA"/>
                </a:gs>
              </a:gsLst>
              <a:lin ang="10800000" scaled="0"/>
            </a:gradFill>
            <a:ln>
              <a:noFill/>
            </a:ln>
            <a:effectLst>
              <a:outerShdw blurRad="304800" dist="63500" dir="108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9"/>
            <p:cNvSpPr>
              <a:spLocks/>
            </p:cNvSpPr>
            <p:nvPr/>
          </p:nvSpPr>
          <p:spPr bwMode="auto">
            <a:xfrm>
              <a:off x="4637971" y="3732252"/>
              <a:ext cx="2585444" cy="1865271"/>
            </a:xfrm>
            <a:custGeom>
              <a:avLst/>
              <a:gdLst>
                <a:gd name="T0" fmla="*/ 255 w 395"/>
                <a:gd name="T1" fmla="*/ 41 h 285"/>
                <a:gd name="T2" fmla="*/ 198 w 395"/>
                <a:gd name="T3" fmla="*/ 0 h 285"/>
                <a:gd name="T4" fmla="*/ 140 w 395"/>
                <a:gd name="T5" fmla="*/ 41 h 285"/>
                <a:gd name="T6" fmla="*/ 0 w 395"/>
                <a:gd name="T7" fmla="*/ 285 h 285"/>
                <a:gd name="T8" fmla="*/ 395 w 395"/>
                <a:gd name="T9" fmla="*/ 285 h 285"/>
                <a:gd name="T10" fmla="*/ 255 w 395"/>
                <a:gd name="T11" fmla="*/ 41 h 285"/>
              </a:gdLst>
              <a:ahLst/>
              <a:cxnLst>
                <a:cxn ang="0">
                  <a:pos x="T0" y="T1"/>
                </a:cxn>
                <a:cxn ang="0">
                  <a:pos x="T2" y="T3"/>
                </a:cxn>
                <a:cxn ang="0">
                  <a:pos x="T4" y="T5"/>
                </a:cxn>
                <a:cxn ang="0">
                  <a:pos x="T6" y="T7"/>
                </a:cxn>
                <a:cxn ang="0">
                  <a:pos x="T8" y="T9"/>
                </a:cxn>
                <a:cxn ang="0">
                  <a:pos x="T10" y="T11"/>
                </a:cxn>
              </a:cxnLst>
              <a:rect l="0" t="0" r="r" b="b"/>
              <a:pathLst>
                <a:path w="395" h="285">
                  <a:moveTo>
                    <a:pt x="255" y="41"/>
                  </a:moveTo>
                  <a:cubicBezTo>
                    <a:pt x="239" y="14"/>
                    <a:pt x="218" y="0"/>
                    <a:pt x="198" y="0"/>
                  </a:cubicBezTo>
                  <a:cubicBezTo>
                    <a:pt x="177" y="0"/>
                    <a:pt x="156" y="14"/>
                    <a:pt x="140" y="41"/>
                  </a:cubicBezTo>
                  <a:cubicBezTo>
                    <a:pt x="140" y="41"/>
                    <a:pt x="44" y="278"/>
                    <a:pt x="0" y="285"/>
                  </a:cubicBezTo>
                  <a:cubicBezTo>
                    <a:pt x="67" y="285"/>
                    <a:pt x="307" y="285"/>
                    <a:pt x="395" y="285"/>
                  </a:cubicBezTo>
                  <a:cubicBezTo>
                    <a:pt x="343" y="278"/>
                    <a:pt x="255" y="41"/>
                    <a:pt x="255" y="41"/>
                  </a:cubicBezTo>
                  <a:close/>
                </a:path>
              </a:pathLst>
            </a:custGeom>
            <a:gradFill>
              <a:gsLst>
                <a:gs pos="21000">
                  <a:srgbClr val="E25050"/>
                </a:gs>
                <a:gs pos="0">
                  <a:srgbClr val="F3B7B7"/>
                </a:gs>
                <a:gs pos="100000">
                  <a:srgbClr val="F1ADAD"/>
                </a:gs>
              </a:gsLst>
              <a:lin ang="16200000" scaled="0"/>
            </a:gradFill>
            <a:ln>
              <a:noFill/>
            </a:ln>
            <a:effectLst>
              <a:outerShdw blurRad="304800" dist="63500" dir="162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0"/>
            <p:cNvSpPr>
              <a:spLocks/>
            </p:cNvSpPr>
            <p:nvPr/>
          </p:nvSpPr>
          <p:spPr bwMode="auto">
            <a:xfrm>
              <a:off x="4637971" y="1530349"/>
              <a:ext cx="2585444" cy="1868030"/>
            </a:xfrm>
            <a:custGeom>
              <a:avLst/>
              <a:gdLst>
                <a:gd name="T0" fmla="*/ 140 w 395"/>
                <a:gd name="T1" fmla="*/ 243 h 285"/>
                <a:gd name="T2" fmla="*/ 198 w 395"/>
                <a:gd name="T3" fmla="*/ 285 h 285"/>
                <a:gd name="T4" fmla="*/ 255 w 395"/>
                <a:gd name="T5" fmla="*/ 243 h 285"/>
                <a:gd name="T6" fmla="*/ 395 w 395"/>
                <a:gd name="T7" fmla="*/ 0 h 285"/>
                <a:gd name="T8" fmla="*/ 0 w 395"/>
                <a:gd name="T9" fmla="*/ 0 h 285"/>
                <a:gd name="T10" fmla="*/ 140 w 395"/>
                <a:gd name="T11" fmla="*/ 243 h 285"/>
              </a:gdLst>
              <a:ahLst/>
              <a:cxnLst>
                <a:cxn ang="0">
                  <a:pos x="T0" y="T1"/>
                </a:cxn>
                <a:cxn ang="0">
                  <a:pos x="T2" y="T3"/>
                </a:cxn>
                <a:cxn ang="0">
                  <a:pos x="T4" y="T5"/>
                </a:cxn>
                <a:cxn ang="0">
                  <a:pos x="T6" y="T7"/>
                </a:cxn>
                <a:cxn ang="0">
                  <a:pos x="T8" y="T9"/>
                </a:cxn>
                <a:cxn ang="0">
                  <a:pos x="T10" y="T11"/>
                </a:cxn>
              </a:cxnLst>
              <a:rect l="0" t="0" r="r" b="b"/>
              <a:pathLst>
                <a:path w="395" h="285">
                  <a:moveTo>
                    <a:pt x="140" y="243"/>
                  </a:moveTo>
                  <a:cubicBezTo>
                    <a:pt x="156" y="271"/>
                    <a:pt x="177" y="285"/>
                    <a:pt x="198" y="285"/>
                  </a:cubicBezTo>
                  <a:cubicBezTo>
                    <a:pt x="218" y="285"/>
                    <a:pt x="239" y="271"/>
                    <a:pt x="255" y="243"/>
                  </a:cubicBezTo>
                  <a:cubicBezTo>
                    <a:pt x="255" y="243"/>
                    <a:pt x="352" y="7"/>
                    <a:pt x="395" y="0"/>
                  </a:cubicBezTo>
                  <a:cubicBezTo>
                    <a:pt x="328" y="0"/>
                    <a:pt x="89" y="0"/>
                    <a:pt x="0" y="0"/>
                  </a:cubicBezTo>
                  <a:cubicBezTo>
                    <a:pt x="53" y="6"/>
                    <a:pt x="140" y="243"/>
                    <a:pt x="140" y="243"/>
                  </a:cubicBezTo>
                  <a:close/>
                </a:path>
              </a:pathLst>
            </a:custGeom>
            <a:gradFill>
              <a:gsLst>
                <a:gs pos="22000">
                  <a:srgbClr val="FF9A05"/>
                </a:gs>
                <a:gs pos="0">
                  <a:srgbClr val="FFE8C5"/>
                </a:gs>
                <a:gs pos="100000">
                  <a:srgbClr val="FFD89F"/>
                </a:gs>
              </a:gsLst>
              <a:lin ang="5400000" scaled="0"/>
            </a:gradFill>
            <a:ln>
              <a:noFill/>
            </a:ln>
            <a:effectLst>
              <a:outerShdw blurRad="304800" dist="63500" dir="54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6" name="组合 35"/>
          <p:cNvGrpSpPr/>
          <p:nvPr/>
        </p:nvGrpSpPr>
        <p:grpSpPr>
          <a:xfrm>
            <a:off x="5571274" y="2182672"/>
            <a:ext cx="1049308" cy="970506"/>
            <a:chOff x="3675652" y="1084343"/>
            <a:chExt cx="1049308" cy="970506"/>
          </a:xfrm>
        </p:grpSpPr>
        <p:sp>
          <p:nvSpPr>
            <p:cNvPr id="34" name="文本框 33"/>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01</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35" name="文本框 34"/>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504826" y="3104581"/>
            <a:ext cx="1049308" cy="970506"/>
            <a:chOff x="3675652" y="1084343"/>
            <a:chExt cx="1049308" cy="970506"/>
          </a:xfrm>
        </p:grpSpPr>
        <p:sp>
          <p:nvSpPr>
            <p:cNvPr id="38" name="文本框 37"/>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04</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39" name="文本框 38"/>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702842" y="3104581"/>
            <a:ext cx="1049308" cy="970506"/>
            <a:chOff x="3675652" y="1084343"/>
            <a:chExt cx="1049308" cy="970506"/>
          </a:xfrm>
        </p:grpSpPr>
        <p:sp>
          <p:nvSpPr>
            <p:cNvPr id="41" name="文本框 40"/>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02</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42" name="文本框 41"/>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581591" y="3956967"/>
            <a:ext cx="1049308" cy="970506"/>
            <a:chOff x="3675652" y="1084343"/>
            <a:chExt cx="1049308" cy="970506"/>
          </a:xfrm>
        </p:grpSpPr>
        <p:sp>
          <p:nvSpPr>
            <p:cNvPr id="44" name="文本框 43"/>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03</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45" name="文本框 44"/>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50" name="Group 31"/>
          <p:cNvGrpSpPr>
            <a:grpSpLocks noChangeAspect="1"/>
          </p:cNvGrpSpPr>
          <p:nvPr/>
        </p:nvGrpSpPr>
        <p:grpSpPr bwMode="auto">
          <a:xfrm>
            <a:off x="4581525" y="2191432"/>
            <a:ext cx="468312" cy="346075"/>
            <a:chOff x="2866" y="1297"/>
            <a:chExt cx="295" cy="218"/>
          </a:xfrm>
          <a:solidFill>
            <a:schemeClr val="bg1">
              <a:lumMod val="65000"/>
            </a:schemeClr>
          </a:solidFill>
        </p:grpSpPr>
        <p:sp>
          <p:nvSpPr>
            <p:cNvPr id="52" name="Freeform 32"/>
            <p:cNvSpPr>
              <a:spLocks/>
            </p:cNvSpPr>
            <p:nvPr/>
          </p:nvSpPr>
          <p:spPr bwMode="auto">
            <a:xfrm>
              <a:off x="2939" y="1297"/>
              <a:ext cx="222" cy="192"/>
            </a:xfrm>
            <a:custGeom>
              <a:avLst/>
              <a:gdLst>
                <a:gd name="T0" fmla="*/ 70 w 70"/>
                <a:gd name="T1" fmla="*/ 16 h 60"/>
                <a:gd name="T2" fmla="*/ 60 w 70"/>
                <a:gd name="T3" fmla="*/ 28 h 60"/>
                <a:gd name="T4" fmla="*/ 69 w 70"/>
                <a:gd name="T5" fmla="*/ 60 h 60"/>
                <a:gd name="T6" fmla="*/ 54 w 70"/>
                <a:gd name="T7" fmla="*/ 30 h 60"/>
                <a:gd name="T8" fmla="*/ 35 w 70"/>
                <a:gd name="T9" fmla="*/ 33 h 60"/>
                <a:gd name="T10" fmla="*/ 0 w 70"/>
                <a:gd name="T11" fmla="*/ 16 h 60"/>
                <a:gd name="T12" fmla="*/ 35 w 70"/>
                <a:gd name="T13" fmla="*/ 0 h 60"/>
                <a:gd name="T14" fmla="*/ 70 w 70"/>
                <a:gd name="T15" fmla="*/ 1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
                  <a:moveTo>
                    <a:pt x="70" y="16"/>
                  </a:moveTo>
                  <a:cubicBezTo>
                    <a:pt x="70" y="21"/>
                    <a:pt x="66" y="25"/>
                    <a:pt x="60" y="28"/>
                  </a:cubicBezTo>
                  <a:cubicBezTo>
                    <a:pt x="59" y="29"/>
                    <a:pt x="62" y="44"/>
                    <a:pt x="69" y="60"/>
                  </a:cubicBezTo>
                  <a:cubicBezTo>
                    <a:pt x="58" y="47"/>
                    <a:pt x="55" y="30"/>
                    <a:pt x="54" y="30"/>
                  </a:cubicBezTo>
                  <a:cubicBezTo>
                    <a:pt x="48" y="32"/>
                    <a:pt x="42" y="33"/>
                    <a:pt x="35" y="33"/>
                  </a:cubicBezTo>
                  <a:cubicBezTo>
                    <a:pt x="16" y="33"/>
                    <a:pt x="0" y="26"/>
                    <a:pt x="0" y="16"/>
                  </a:cubicBezTo>
                  <a:cubicBezTo>
                    <a:pt x="0" y="7"/>
                    <a:pt x="16" y="0"/>
                    <a:pt x="35" y="0"/>
                  </a:cubicBezTo>
                  <a:cubicBezTo>
                    <a:pt x="54" y="0"/>
                    <a:pt x="70" y="7"/>
                    <a:pt x="7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33"/>
            <p:cNvSpPr>
              <a:spLocks/>
            </p:cNvSpPr>
            <p:nvPr/>
          </p:nvSpPr>
          <p:spPr bwMode="auto">
            <a:xfrm>
              <a:off x="2866" y="1351"/>
              <a:ext cx="257" cy="164"/>
            </a:xfrm>
            <a:custGeom>
              <a:avLst/>
              <a:gdLst>
                <a:gd name="T0" fmla="*/ 60 w 81"/>
                <a:gd name="T1" fmla="*/ 27 h 51"/>
                <a:gd name="T2" fmla="*/ 69 w 81"/>
                <a:gd name="T3" fmla="*/ 19 h 51"/>
                <a:gd name="T4" fmla="*/ 57 w 81"/>
                <a:gd name="T5" fmla="*/ 20 h 51"/>
                <a:gd name="T6" fmla="*/ 23 w 81"/>
                <a:gd name="T7" fmla="*/ 8 h 51"/>
                <a:gd name="T8" fmla="*/ 20 w 81"/>
                <a:gd name="T9" fmla="*/ 0 h 51"/>
                <a:gd name="T10" fmla="*/ 20 w 81"/>
                <a:gd name="T11" fmla="*/ 0 h 51"/>
                <a:gd name="T12" fmla="*/ 0 w 81"/>
                <a:gd name="T13" fmla="*/ 15 h 51"/>
                <a:gd name="T14" fmla="*/ 35 w 81"/>
                <a:gd name="T15" fmla="*/ 32 h 51"/>
                <a:gd name="T16" fmla="*/ 53 w 81"/>
                <a:gd name="T17" fmla="*/ 30 h 51"/>
                <a:gd name="T18" fmla="*/ 81 w 81"/>
                <a:gd name="T19" fmla="*/ 51 h 51"/>
                <a:gd name="T20" fmla="*/ 60 w 81"/>
                <a:gd name="T21"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51">
                  <a:moveTo>
                    <a:pt x="60" y="27"/>
                  </a:moveTo>
                  <a:cubicBezTo>
                    <a:pt x="64" y="25"/>
                    <a:pt x="68" y="22"/>
                    <a:pt x="69" y="19"/>
                  </a:cubicBezTo>
                  <a:cubicBezTo>
                    <a:pt x="65" y="19"/>
                    <a:pt x="61" y="20"/>
                    <a:pt x="57" y="20"/>
                  </a:cubicBezTo>
                  <a:cubicBezTo>
                    <a:pt x="42" y="19"/>
                    <a:pt x="29" y="15"/>
                    <a:pt x="23" y="8"/>
                  </a:cubicBezTo>
                  <a:cubicBezTo>
                    <a:pt x="21" y="6"/>
                    <a:pt x="20" y="3"/>
                    <a:pt x="20" y="0"/>
                  </a:cubicBezTo>
                  <a:cubicBezTo>
                    <a:pt x="20" y="0"/>
                    <a:pt x="20" y="0"/>
                    <a:pt x="20" y="0"/>
                  </a:cubicBezTo>
                  <a:cubicBezTo>
                    <a:pt x="8" y="3"/>
                    <a:pt x="0" y="9"/>
                    <a:pt x="0" y="15"/>
                  </a:cubicBezTo>
                  <a:cubicBezTo>
                    <a:pt x="0" y="25"/>
                    <a:pt x="15" y="32"/>
                    <a:pt x="35" y="32"/>
                  </a:cubicBezTo>
                  <a:cubicBezTo>
                    <a:pt x="42" y="32"/>
                    <a:pt x="48" y="31"/>
                    <a:pt x="53" y="30"/>
                  </a:cubicBezTo>
                  <a:cubicBezTo>
                    <a:pt x="54" y="29"/>
                    <a:pt x="62" y="38"/>
                    <a:pt x="81" y="51"/>
                  </a:cubicBezTo>
                  <a:cubicBezTo>
                    <a:pt x="66" y="37"/>
                    <a:pt x="59" y="27"/>
                    <a:pt x="6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56" name="Freeform 37"/>
          <p:cNvSpPr>
            <a:spLocks noEditPoints="1"/>
          </p:cNvSpPr>
          <p:nvPr/>
        </p:nvSpPr>
        <p:spPr bwMode="auto">
          <a:xfrm>
            <a:off x="4754874" y="4611807"/>
            <a:ext cx="374650" cy="415924"/>
          </a:xfrm>
          <a:custGeom>
            <a:avLst/>
            <a:gdLst>
              <a:gd name="T0" fmla="*/ 57 w 73"/>
              <a:gd name="T1" fmla="*/ 14 h 82"/>
              <a:gd name="T2" fmla="*/ 52 w 73"/>
              <a:gd name="T3" fmla="*/ 0 h 82"/>
              <a:gd name="T4" fmla="*/ 57 w 73"/>
              <a:gd name="T5" fmla="*/ 14 h 82"/>
              <a:gd name="T6" fmla="*/ 47 w 73"/>
              <a:gd name="T7" fmla="*/ 38 h 82"/>
              <a:gd name="T8" fmla="*/ 64 w 73"/>
              <a:gd name="T9" fmla="*/ 38 h 82"/>
              <a:gd name="T10" fmla="*/ 64 w 73"/>
              <a:gd name="T11" fmla="*/ 31 h 82"/>
              <a:gd name="T12" fmla="*/ 52 w 73"/>
              <a:gd name="T13" fmla="*/ 31 h 82"/>
              <a:gd name="T14" fmla="*/ 51 w 73"/>
              <a:gd name="T15" fmla="*/ 20 h 82"/>
              <a:gd name="T16" fmla="*/ 40 w 73"/>
              <a:gd name="T17" fmla="*/ 11 h 82"/>
              <a:gd name="T18" fmla="*/ 23 w 73"/>
              <a:gd name="T19" fmla="*/ 11 h 82"/>
              <a:gd name="T20" fmla="*/ 12 w 73"/>
              <a:gd name="T21" fmla="*/ 24 h 82"/>
              <a:gd name="T22" fmla="*/ 18 w 73"/>
              <a:gd name="T23" fmla="*/ 29 h 82"/>
              <a:gd name="T24" fmla="*/ 35 w 73"/>
              <a:gd name="T25" fmla="*/ 19 h 82"/>
              <a:gd name="T26" fmla="*/ 21 w 73"/>
              <a:gd name="T27" fmla="*/ 38 h 82"/>
              <a:gd name="T28" fmla="*/ 23 w 73"/>
              <a:gd name="T29" fmla="*/ 57 h 82"/>
              <a:gd name="T30" fmla="*/ 8 w 73"/>
              <a:gd name="T31" fmla="*/ 56 h 82"/>
              <a:gd name="T32" fmla="*/ 8 w 73"/>
              <a:gd name="T33" fmla="*/ 63 h 82"/>
              <a:gd name="T34" fmla="*/ 32 w 73"/>
              <a:gd name="T35" fmla="*/ 63 h 82"/>
              <a:gd name="T36" fmla="*/ 32 w 73"/>
              <a:gd name="T37" fmla="*/ 47 h 82"/>
              <a:gd name="T38" fmla="*/ 43 w 73"/>
              <a:gd name="T39" fmla="*/ 58 h 82"/>
              <a:gd name="T40" fmla="*/ 43 w 73"/>
              <a:gd name="T41" fmla="*/ 74 h 82"/>
              <a:gd name="T42" fmla="*/ 51 w 73"/>
              <a:gd name="T43" fmla="*/ 72 h 82"/>
              <a:gd name="T44" fmla="*/ 51 w 73"/>
              <a:gd name="T45" fmla="*/ 52 h 82"/>
              <a:gd name="T46" fmla="*/ 39 w 73"/>
              <a:gd name="T47" fmla="*/ 41 h 82"/>
              <a:gd name="T48" fmla="*/ 45 w 73"/>
              <a:gd name="T49" fmla="*/ 31 h 82"/>
              <a:gd name="T50" fmla="*/ 47 w 73"/>
              <a:gd name="T51"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2">
                <a:moveTo>
                  <a:pt x="57" y="14"/>
                </a:moveTo>
                <a:cubicBezTo>
                  <a:pt x="64" y="9"/>
                  <a:pt x="58" y="0"/>
                  <a:pt x="52" y="0"/>
                </a:cubicBezTo>
                <a:cubicBezTo>
                  <a:pt x="38" y="1"/>
                  <a:pt x="47" y="21"/>
                  <a:pt x="57" y="14"/>
                </a:cubicBezTo>
                <a:close/>
                <a:moveTo>
                  <a:pt x="47" y="38"/>
                </a:moveTo>
                <a:cubicBezTo>
                  <a:pt x="51" y="41"/>
                  <a:pt x="60" y="39"/>
                  <a:pt x="64" y="38"/>
                </a:cubicBezTo>
                <a:cubicBezTo>
                  <a:pt x="73" y="36"/>
                  <a:pt x="71" y="30"/>
                  <a:pt x="64" y="31"/>
                </a:cubicBezTo>
                <a:cubicBezTo>
                  <a:pt x="62" y="31"/>
                  <a:pt x="54" y="33"/>
                  <a:pt x="52" y="31"/>
                </a:cubicBezTo>
                <a:cubicBezTo>
                  <a:pt x="51" y="29"/>
                  <a:pt x="53" y="23"/>
                  <a:pt x="51" y="20"/>
                </a:cubicBezTo>
                <a:cubicBezTo>
                  <a:pt x="49" y="17"/>
                  <a:pt x="45" y="12"/>
                  <a:pt x="40" y="11"/>
                </a:cubicBezTo>
                <a:cubicBezTo>
                  <a:pt x="35" y="9"/>
                  <a:pt x="29" y="9"/>
                  <a:pt x="23" y="11"/>
                </a:cubicBezTo>
                <a:cubicBezTo>
                  <a:pt x="18" y="12"/>
                  <a:pt x="15" y="19"/>
                  <a:pt x="12" y="24"/>
                </a:cubicBezTo>
                <a:cubicBezTo>
                  <a:pt x="9" y="28"/>
                  <a:pt x="13" y="34"/>
                  <a:pt x="18" y="29"/>
                </a:cubicBezTo>
                <a:cubicBezTo>
                  <a:pt x="22" y="24"/>
                  <a:pt x="24" y="17"/>
                  <a:pt x="35" y="19"/>
                </a:cubicBezTo>
                <a:cubicBezTo>
                  <a:pt x="32" y="26"/>
                  <a:pt x="23" y="30"/>
                  <a:pt x="21" y="38"/>
                </a:cubicBezTo>
                <a:cubicBezTo>
                  <a:pt x="20" y="43"/>
                  <a:pt x="25" y="50"/>
                  <a:pt x="23" y="57"/>
                </a:cubicBezTo>
                <a:cubicBezTo>
                  <a:pt x="23" y="57"/>
                  <a:pt x="10" y="56"/>
                  <a:pt x="8" y="56"/>
                </a:cubicBezTo>
                <a:cubicBezTo>
                  <a:pt x="4" y="56"/>
                  <a:pt x="0" y="62"/>
                  <a:pt x="8" y="63"/>
                </a:cubicBezTo>
                <a:cubicBezTo>
                  <a:pt x="12" y="64"/>
                  <a:pt x="27" y="68"/>
                  <a:pt x="32" y="63"/>
                </a:cubicBezTo>
                <a:cubicBezTo>
                  <a:pt x="35" y="60"/>
                  <a:pt x="32" y="47"/>
                  <a:pt x="32" y="47"/>
                </a:cubicBezTo>
                <a:cubicBezTo>
                  <a:pt x="34" y="51"/>
                  <a:pt x="41" y="53"/>
                  <a:pt x="43" y="58"/>
                </a:cubicBezTo>
                <a:cubicBezTo>
                  <a:pt x="44" y="63"/>
                  <a:pt x="43" y="70"/>
                  <a:pt x="43" y="74"/>
                </a:cubicBezTo>
                <a:cubicBezTo>
                  <a:pt x="43" y="82"/>
                  <a:pt x="50" y="77"/>
                  <a:pt x="51" y="72"/>
                </a:cubicBezTo>
                <a:cubicBezTo>
                  <a:pt x="52" y="66"/>
                  <a:pt x="55" y="59"/>
                  <a:pt x="51" y="52"/>
                </a:cubicBezTo>
                <a:cubicBezTo>
                  <a:pt x="49" y="47"/>
                  <a:pt x="43" y="45"/>
                  <a:pt x="39" y="41"/>
                </a:cubicBezTo>
                <a:cubicBezTo>
                  <a:pt x="41" y="37"/>
                  <a:pt x="42" y="34"/>
                  <a:pt x="45" y="31"/>
                </a:cubicBezTo>
                <a:cubicBezTo>
                  <a:pt x="45" y="33"/>
                  <a:pt x="45" y="37"/>
                  <a:pt x="47" y="3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41"/>
          <p:cNvSpPr>
            <a:spLocks noEditPoints="1"/>
          </p:cNvSpPr>
          <p:nvPr/>
        </p:nvSpPr>
        <p:spPr bwMode="auto">
          <a:xfrm>
            <a:off x="7218701" y="4617362"/>
            <a:ext cx="233362" cy="404813"/>
          </a:xfrm>
          <a:custGeom>
            <a:avLst/>
            <a:gdLst>
              <a:gd name="T0" fmla="*/ 29 w 45"/>
              <a:gd name="T1" fmla="*/ 34 h 80"/>
              <a:gd name="T2" fmla="*/ 45 w 45"/>
              <a:gd name="T3" fmla="*/ 52 h 80"/>
              <a:gd name="T4" fmla="*/ 25 w 45"/>
              <a:gd name="T5" fmla="*/ 72 h 80"/>
              <a:gd name="T6" fmla="*/ 25 w 45"/>
              <a:gd name="T7" fmla="*/ 80 h 80"/>
              <a:gd name="T8" fmla="*/ 21 w 45"/>
              <a:gd name="T9" fmla="*/ 80 h 80"/>
              <a:gd name="T10" fmla="*/ 21 w 45"/>
              <a:gd name="T11" fmla="*/ 72 h 80"/>
              <a:gd name="T12" fmla="*/ 3 w 45"/>
              <a:gd name="T13" fmla="*/ 67 h 80"/>
              <a:gd name="T14" fmla="*/ 0 w 45"/>
              <a:gd name="T15" fmla="*/ 52 h 80"/>
              <a:gd name="T16" fmla="*/ 4 w 45"/>
              <a:gd name="T17" fmla="*/ 52 h 80"/>
              <a:gd name="T18" fmla="*/ 21 w 45"/>
              <a:gd name="T19" fmla="*/ 67 h 80"/>
              <a:gd name="T20" fmla="*/ 21 w 45"/>
              <a:gd name="T21" fmla="*/ 45 h 80"/>
              <a:gd name="T22" fmla="*/ 17 w 45"/>
              <a:gd name="T23" fmla="*/ 44 h 80"/>
              <a:gd name="T24" fmla="*/ 2 w 45"/>
              <a:gd name="T25" fmla="*/ 27 h 80"/>
              <a:gd name="T26" fmla="*/ 21 w 45"/>
              <a:gd name="T27" fmla="*/ 8 h 80"/>
              <a:gd name="T28" fmla="*/ 21 w 45"/>
              <a:gd name="T29" fmla="*/ 0 h 80"/>
              <a:gd name="T30" fmla="*/ 25 w 45"/>
              <a:gd name="T31" fmla="*/ 0 h 80"/>
              <a:gd name="T32" fmla="*/ 25 w 45"/>
              <a:gd name="T33" fmla="*/ 8 h 80"/>
              <a:gd name="T34" fmla="*/ 35 w 45"/>
              <a:gd name="T35" fmla="*/ 9 h 80"/>
              <a:gd name="T36" fmla="*/ 38 w 45"/>
              <a:gd name="T37" fmla="*/ 10 h 80"/>
              <a:gd name="T38" fmla="*/ 41 w 45"/>
              <a:gd name="T39" fmla="*/ 24 h 80"/>
              <a:gd name="T40" fmla="*/ 37 w 45"/>
              <a:gd name="T41" fmla="*/ 25 h 80"/>
              <a:gd name="T42" fmla="*/ 25 w 45"/>
              <a:gd name="T43" fmla="*/ 12 h 80"/>
              <a:gd name="T44" fmla="*/ 25 w 45"/>
              <a:gd name="T45" fmla="*/ 33 h 80"/>
              <a:gd name="T46" fmla="*/ 29 w 45"/>
              <a:gd name="T47" fmla="*/ 34 h 80"/>
              <a:gd name="T48" fmla="*/ 21 w 45"/>
              <a:gd name="T49" fmla="*/ 12 h 80"/>
              <a:gd name="T50" fmla="*/ 12 w 45"/>
              <a:gd name="T51" fmla="*/ 21 h 80"/>
              <a:gd name="T52" fmla="*/ 21 w 45"/>
              <a:gd name="T53" fmla="*/ 31 h 80"/>
              <a:gd name="T54" fmla="*/ 21 w 45"/>
              <a:gd name="T55" fmla="*/ 12 h 80"/>
              <a:gd name="T56" fmla="*/ 25 w 45"/>
              <a:gd name="T57" fmla="*/ 67 h 80"/>
              <a:gd name="T58" fmla="*/ 34 w 45"/>
              <a:gd name="T59" fmla="*/ 57 h 80"/>
              <a:gd name="T60" fmla="*/ 26 w 45"/>
              <a:gd name="T61" fmla="*/ 48 h 80"/>
              <a:gd name="T62" fmla="*/ 25 w 45"/>
              <a:gd name="T63" fmla="*/ 47 h 80"/>
              <a:gd name="T64" fmla="*/ 25 w 45"/>
              <a:gd name="T65"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80">
                <a:moveTo>
                  <a:pt x="29" y="34"/>
                </a:moveTo>
                <a:cubicBezTo>
                  <a:pt x="37" y="37"/>
                  <a:pt x="45" y="43"/>
                  <a:pt x="45" y="52"/>
                </a:cubicBezTo>
                <a:cubicBezTo>
                  <a:pt x="44" y="63"/>
                  <a:pt x="37" y="70"/>
                  <a:pt x="25" y="72"/>
                </a:cubicBezTo>
                <a:cubicBezTo>
                  <a:pt x="25" y="80"/>
                  <a:pt x="25" y="80"/>
                  <a:pt x="25" y="80"/>
                </a:cubicBezTo>
                <a:cubicBezTo>
                  <a:pt x="21" y="80"/>
                  <a:pt x="21" y="80"/>
                  <a:pt x="21" y="80"/>
                </a:cubicBezTo>
                <a:cubicBezTo>
                  <a:pt x="21" y="72"/>
                  <a:pt x="21" y="72"/>
                  <a:pt x="21" y="72"/>
                </a:cubicBezTo>
                <a:cubicBezTo>
                  <a:pt x="12" y="72"/>
                  <a:pt x="5" y="69"/>
                  <a:pt x="3" y="67"/>
                </a:cubicBezTo>
                <a:cubicBezTo>
                  <a:pt x="2" y="65"/>
                  <a:pt x="1" y="58"/>
                  <a:pt x="0" y="52"/>
                </a:cubicBezTo>
                <a:cubicBezTo>
                  <a:pt x="4" y="52"/>
                  <a:pt x="4" y="52"/>
                  <a:pt x="4" y="52"/>
                </a:cubicBezTo>
                <a:cubicBezTo>
                  <a:pt x="6" y="57"/>
                  <a:pt x="10" y="66"/>
                  <a:pt x="21" y="67"/>
                </a:cubicBezTo>
                <a:cubicBezTo>
                  <a:pt x="21" y="45"/>
                  <a:pt x="21" y="45"/>
                  <a:pt x="21" y="45"/>
                </a:cubicBezTo>
                <a:cubicBezTo>
                  <a:pt x="17" y="44"/>
                  <a:pt x="17" y="44"/>
                  <a:pt x="17" y="44"/>
                </a:cubicBezTo>
                <a:cubicBezTo>
                  <a:pt x="8" y="40"/>
                  <a:pt x="2" y="35"/>
                  <a:pt x="2" y="27"/>
                </a:cubicBezTo>
                <a:cubicBezTo>
                  <a:pt x="2" y="17"/>
                  <a:pt x="9" y="10"/>
                  <a:pt x="21" y="8"/>
                </a:cubicBezTo>
                <a:cubicBezTo>
                  <a:pt x="21" y="0"/>
                  <a:pt x="21" y="0"/>
                  <a:pt x="21" y="0"/>
                </a:cubicBezTo>
                <a:cubicBezTo>
                  <a:pt x="25" y="0"/>
                  <a:pt x="25" y="0"/>
                  <a:pt x="25" y="0"/>
                </a:cubicBezTo>
                <a:cubicBezTo>
                  <a:pt x="25" y="8"/>
                  <a:pt x="25" y="8"/>
                  <a:pt x="25" y="8"/>
                </a:cubicBezTo>
                <a:cubicBezTo>
                  <a:pt x="28" y="8"/>
                  <a:pt x="32" y="8"/>
                  <a:pt x="35" y="9"/>
                </a:cubicBezTo>
                <a:cubicBezTo>
                  <a:pt x="36" y="10"/>
                  <a:pt x="37" y="10"/>
                  <a:pt x="38" y="10"/>
                </a:cubicBezTo>
                <a:cubicBezTo>
                  <a:pt x="39" y="14"/>
                  <a:pt x="40" y="18"/>
                  <a:pt x="41" y="24"/>
                </a:cubicBezTo>
                <a:cubicBezTo>
                  <a:pt x="37" y="25"/>
                  <a:pt x="37" y="25"/>
                  <a:pt x="37" y="25"/>
                </a:cubicBezTo>
                <a:cubicBezTo>
                  <a:pt x="36" y="19"/>
                  <a:pt x="33" y="13"/>
                  <a:pt x="25" y="12"/>
                </a:cubicBezTo>
                <a:cubicBezTo>
                  <a:pt x="25" y="33"/>
                  <a:pt x="25" y="33"/>
                  <a:pt x="25" y="33"/>
                </a:cubicBezTo>
                <a:lnTo>
                  <a:pt x="29" y="34"/>
                </a:lnTo>
                <a:close/>
                <a:moveTo>
                  <a:pt x="21" y="12"/>
                </a:moveTo>
                <a:cubicBezTo>
                  <a:pt x="15" y="13"/>
                  <a:pt x="12" y="17"/>
                  <a:pt x="12" y="21"/>
                </a:cubicBezTo>
                <a:cubicBezTo>
                  <a:pt x="12" y="26"/>
                  <a:pt x="16" y="29"/>
                  <a:pt x="21" y="31"/>
                </a:cubicBezTo>
                <a:lnTo>
                  <a:pt x="21" y="12"/>
                </a:lnTo>
                <a:close/>
                <a:moveTo>
                  <a:pt x="25" y="67"/>
                </a:moveTo>
                <a:cubicBezTo>
                  <a:pt x="30" y="66"/>
                  <a:pt x="34" y="63"/>
                  <a:pt x="34" y="57"/>
                </a:cubicBezTo>
                <a:cubicBezTo>
                  <a:pt x="34" y="54"/>
                  <a:pt x="33" y="51"/>
                  <a:pt x="26" y="48"/>
                </a:cubicBezTo>
                <a:cubicBezTo>
                  <a:pt x="25" y="47"/>
                  <a:pt x="25" y="47"/>
                  <a:pt x="25" y="47"/>
                </a:cubicBezTo>
                <a:lnTo>
                  <a:pt x="25" y="6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60" name="Group 44"/>
          <p:cNvGrpSpPr>
            <a:grpSpLocks noChangeAspect="1"/>
          </p:cNvGrpSpPr>
          <p:nvPr/>
        </p:nvGrpSpPr>
        <p:grpSpPr bwMode="auto">
          <a:xfrm>
            <a:off x="7166287" y="2142780"/>
            <a:ext cx="331789" cy="331788"/>
            <a:chOff x="4495" y="1236"/>
            <a:chExt cx="209" cy="209"/>
          </a:xfrm>
          <a:solidFill>
            <a:schemeClr val="bg1">
              <a:lumMod val="65000"/>
            </a:schemeClr>
          </a:solidFill>
        </p:grpSpPr>
        <p:sp>
          <p:nvSpPr>
            <p:cNvPr id="62" name="Freeform 45"/>
            <p:cNvSpPr>
              <a:spLocks/>
            </p:cNvSpPr>
            <p:nvPr/>
          </p:nvSpPr>
          <p:spPr bwMode="auto">
            <a:xfrm>
              <a:off x="4495" y="1246"/>
              <a:ext cx="199" cy="199"/>
            </a:xfrm>
            <a:custGeom>
              <a:avLst/>
              <a:gdLst>
                <a:gd name="T0" fmla="*/ 31 w 62"/>
                <a:gd name="T1" fmla="*/ 32 h 62"/>
                <a:gd name="T2" fmla="*/ 41 w 62"/>
                <a:gd name="T3" fmla="*/ 1 h 62"/>
                <a:gd name="T4" fmla="*/ 31 w 62"/>
                <a:gd name="T5" fmla="*/ 0 h 62"/>
                <a:gd name="T6" fmla="*/ 0 w 62"/>
                <a:gd name="T7" fmla="*/ 31 h 62"/>
                <a:gd name="T8" fmla="*/ 31 w 62"/>
                <a:gd name="T9" fmla="*/ 62 h 62"/>
                <a:gd name="T10" fmla="*/ 62 w 62"/>
                <a:gd name="T11" fmla="*/ 31 h 62"/>
                <a:gd name="T12" fmla="*/ 60 w 62"/>
                <a:gd name="T13" fmla="*/ 20 h 62"/>
                <a:gd name="T14" fmla="*/ 31 w 62"/>
                <a:gd name="T15" fmla="*/ 3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2">
                  <a:moveTo>
                    <a:pt x="31" y="32"/>
                  </a:moveTo>
                  <a:cubicBezTo>
                    <a:pt x="41" y="1"/>
                    <a:pt x="41" y="1"/>
                    <a:pt x="41" y="1"/>
                  </a:cubicBezTo>
                  <a:cubicBezTo>
                    <a:pt x="38" y="0"/>
                    <a:pt x="35" y="0"/>
                    <a:pt x="31" y="0"/>
                  </a:cubicBezTo>
                  <a:cubicBezTo>
                    <a:pt x="14" y="0"/>
                    <a:pt x="0" y="14"/>
                    <a:pt x="0" y="31"/>
                  </a:cubicBezTo>
                  <a:cubicBezTo>
                    <a:pt x="0" y="48"/>
                    <a:pt x="14" y="62"/>
                    <a:pt x="31" y="62"/>
                  </a:cubicBezTo>
                  <a:cubicBezTo>
                    <a:pt x="48" y="62"/>
                    <a:pt x="62" y="48"/>
                    <a:pt x="62" y="31"/>
                  </a:cubicBezTo>
                  <a:cubicBezTo>
                    <a:pt x="62" y="27"/>
                    <a:pt x="62" y="23"/>
                    <a:pt x="60" y="20"/>
                  </a:cubicBezTo>
                  <a:lnTo>
                    <a:pt x="31"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46"/>
            <p:cNvSpPr>
              <a:spLocks/>
            </p:cNvSpPr>
            <p:nvPr/>
          </p:nvSpPr>
          <p:spPr bwMode="auto">
            <a:xfrm>
              <a:off x="4614" y="1236"/>
              <a:ext cx="90" cy="93"/>
            </a:xfrm>
            <a:custGeom>
              <a:avLst/>
              <a:gdLst>
                <a:gd name="T0" fmla="*/ 32 w 90"/>
                <a:gd name="T1" fmla="*/ 0 h 93"/>
                <a:gd name="T2" fmla="*/ 90 w 90"/>
                <a:gd name="T3" fmla="*/ 55 h 93"/>
                <a:gd name="T4" fmla="*/ 0 w 90"/>
                <a:gd name="T5" fmla="*/ 93 h 93"/>
                <a:gd name="T6" fmla="*/ 32 w 90"/>
                <a:gd name="T7" fmla="*/ 0 h 93"/>
              </a:gdLst>
              <a:ahLst/>
              <a:cxnLst>
                <a:cxn ang="0">
                  <a:pos x="T0" y="T1"/>
                </a:cxn>
                <a:cxn ang="0">
                  <a:pos x="T2" y="T3"/>
                </a:cxn>
                <a:cxn ang="0">
                  <a:pos x="T4" y="T5"/>
                </a:cxn>
                <a:cxn ang="0">
                  <a:pos x="T6" y="T7"/>
                </a:cxn>
              </a:cxnLst>
              <a:rect l="0" t="0" r="r" b="b"/>
              <a:pathLst>
                <a:path w="90" h="93">
                  <a:moveTo>
                    <a:pt x="32" y="0"/>
                  </a:moveTo>
                  <a:lnTo>
                    <a:pt x="90" y="55"/>
                  </a:lnTo>
                  <a:lnTo>
                    <a:pt x="0" y="93"/>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8" name="组合 67"/>
          <p:cNvGrpSpPr/>
          <p:nvPr/>
        </p:nvGrpSpPr>
        <p:grpSpPr>
          <a:xfrm>
            <a:off x="2194380" y="1876036"/>
            <a:ext cx="1845435" cy="947221"/>
            <a:chOff x="1867943" y="1062067"/>
            <a:chExt cx="1845435" cy="947221"/>
          </a:xfrm>
        </p:grpSpPr>
        <p:sp>
          <p:nvSpPr>
            <p:cNvPr id="66" name="文本框 6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67" name="文本框 6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69" name="组合 68"/>
          <p:cNvGrpSpPr/>
          <p:nvPr/>
        </p:nvGrpSpPr>
        <p:grpSpPr>
          <a:xfrm>
            <a:off x="2194380" y="4838818"/>
            <a:ext cx="1845435" cy="947221"/>
            <a:chOff x="1867943" y="1062067"/>
            <a:chExt cx="1845435" cy="947221"/>
          </a:xfrm>
        </p:grpSpPr>
        <p:sp>
          <p:nvSpPr>
            <p:cNvPr id="70" name="文本框 69"/>
            <p:cNvSpPr txBox="1"/>
            <p:nvPr/>
          </p:nvSpPr>
          <p:spPr>
            <a:xfrm>
              <a:off x="1867943" y="1062067"/>
              <a:ext cx="184543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71" name="文本框 70"/>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2" name="组合 71"/>
          <p:cNvGrpSpPr/>
          <p:nvPr/>
        </p:nvGrpSpPr>
        <p:grpSpPr>
          <a:xfrm>
            <a:off x="8246095" y="1876036"/>
            <a:ext cx="1845435" cy="947221"/>
            <a:chOff x="1867943" y="1062067"/>
            <a:chExt cx="1845435" cy="947221"/>
          </a:xfrm>
        </p:grpSpPr>
        <p:sp>
          <p:nvSpPr>
            <p:cNvPr id="73" name="文本框 72"/>
            <p:cNvSpPr txBox="1"/>
            <p:nvPr/>
          </p:nvSpPr>
          <p:spPr>
            <a:xfrm>
              <a:off x="1867943" y="1062067"/>
              <a:ext cx="184543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74" name="文本框 73"/>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5" name="组合 74"/>
          <p:cNvGrpSpPr/>
          <p:nvPr/>
        </p:nvGrpSpPr>
        <p:grpSpPr>
          <a:xfrm>
            <a:off x="8246095" y="4838818"/>
            <a:ext cx="1845435" cy="947221"/>
            <a:chOff x="1867943" y="1062067"/>
            <a:chExt cx="1845435" cy="947221"/>
          </a:xfrm>
        </p:grpSpPr>
        <p:sp>
          <p:nvSpPr>
            <p:cNvPr id="76" name="文本框 7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84" name="椭圆 83"/>
          <p:cNvSpPr/>
          <p:nvPr/>
        </p:nvSpPr>
        <p:spPr>
          <a:xfrm>
            <a:off x="2678191" y="109429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椭圆 84"/>
          <p:cNvSpPr/>
          <p:nvPr/>
        </p:nvSpPr>
        <p:spPr>
          <a:xfrm>
            <a:off x="8701111" y="109429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椭圆 85"/>
          <p:cNvSpPr/>
          <p:nvPr/>
        </p:nvSpPr>
        <p:spPr>
          <a:xfrm>
            <a:off x="2678191" y="407558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椭圆 86"/>
          <p:cNvSpPr/>
          <p:nvPr/>
        </p:nvSpPr>
        <p:spPr>
          <a:xfrm>
            <a:off x="8701111" y="407558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90" name="组合 89"/>
          <p:cNvGrpSpPr/>
          <p:nvPr/>
        </p:nvGrpSpPr>
        <p:grpSpPr>
          <a:xfrm>
            <a:off x="2691708" y="1125414"/>
            <a:ext cx="740229" cy="783915"/>
            <a:chOff x="2691708" y="927888"/>
            <a:chExt cx="740229" cy="783915"/>
          </a:xfrm>
        </p:grpSpPr>
        <p:sp>
          <p:nvSpPr>
            <p:cNvPr id="88" name="文本框 87"/>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FFB850"/>
                  </a:solidFill>
                  <a:latin typeface="Impact" panose="020B0806030902050204" pitchFamily="34" charset="0"/>
                  <a:ea typeface="微软雅黑" panose="020B0503020204020204" pitchFamily="34" charset="-122"/>
                </a:rPr>
                <a:t>A</a:t>
              </a:r>
              <a:endParaRPr lang="zh-CN" altLang="en-US" sz="3600" dirty="0">
                <a:solidFill>
                  <a:srgbClr val="FFB850"/>
                </a:solidFill>
                <a:latin typeface="Impact" panose="020B0806030902050204" pitchFamily="34" charset="0"/>
                <a:ea typeface="微软雅黑" panose="020B0503020204020204" pitchFamily="34" charset="-122"/>
              </a:endParaRPr>
            </a:p>
          </p:txBody>
        </p:sp>
        <p:sp>
          <p:nvSpPr>
            <p:cNvPr id="89" name="文本框 88"/>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FFB850"/>
                  </a:solidFill>
                  <a:latin typeface="微软雅黑" panose="020B0503020204020204" pitchFamily="34" charset="-122"/>
                  <a:ea typeface="微软雅黑" panose="020B0503020204020204" pitchFamily="34" charset="-122"/>
                </a:rPr>
                <a:t>OPTION</a:t>
              </a:r>
              <a:endParaRPr lang="zh-CN" altLang="en-US" sz="800" dirty="0">
                <a:solidFill>
                  <a:srgbClr val="FFB850"/>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2691708" y="4125984"/>
            <a:ext cx="740229" cy="783915"/>
            <a:chOff x="2691708" y="927888"/>
            <a:chExt cx="740229" cy="783915"/>
          </a:xfrm>
        </p:grpSpPr>
        <p:sp>
          <p:nvSpPr>
            <p:cNvPr id="96" name="文本框 95"/>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01ACBE"/>
                  </a:solidFill>
                  <a:latin typeface="Impact" panose="020B0806030902050204" pitchFamily="34" charset="0"/>
                  <a:ea typeface="微软雅黑" panose="020B0503020204020204" pitchFamily="34" charset="-122"/>
                </a:rPr>
                <a:t>B</a:t>
              </a:r>
              <a:endParaRPr lang="zh-CN" altLang="en-US" sz="3600" dirty="0">
                <a:solidFill>
                  <a:srgbClr val="01ACBE"/>
                </a:solidFill>
                <a:latin typeface="Impact" panose="020B0806030902050204" pitchFamily="34" charset="0"/>
                <a:ea typeface="微软雅黑" panose="020B0503020204020204" pitchFamily="34" charset="-122"/>
              </a:endParaRPr>
            </a:p>
          </p:txBody>
        </p:sp>
        <p:sp>
          <p:nvSpPr>
            <p:cNvPr id="97" name="文本框 96"/>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01ACBE"/>
                  </a:solidFill>
                  <a:latin typeface="微软雅黑" panose="020B0503020204020204" pitchFamily="34" charset="-122"/>
                  <a:ea typeface="微软雅黑" panose="020B0503020204020204" pitchFamily="34" charset="-122"/>
                </a:rPr>
                <a:t>OPTION</a:t>
              </a:r>
              <a:endParaRPr lang="zh-CN" altLang="en-US" sz="800" dirty="0">
                <a:solidFill>
                  <a:srgbClr val="01ACBE"/>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8723680" y="1125414"/>
            <a:ext cx="740229" cy="783915"/>
            <a:chOff x="2691708" y="927888"/>
            <a:chExt cx="740229" cy="783915"/>
          </a:xfrm>
        </p:grpSpPr>
        <p:sp>
          <p:nvSpPr>
            <p:cNvPr id="102" name="文本框 101"/>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663A77"/>
                  </a:solidFill>
                  <a:latin typeface="Impact" panose="020B0806030902050204" pitchFamily="34" charset="0"/>
                  <a:ea typeface="微软雅黑" panose="020B0503020204020204" pitchFamily="34" charset="-122"/>
                </a:rPr>
                <a:t>D</a:t>
              </a:r>
              <a:endParaRPr lang="zh-CN" altLang="en-US" sz="3600" dirty="0">
                <a:solidFill>
                  <a:srgbClr val="663A77"/>
                </a:solidFill>
                <a:latin typeface="Impact" panose="020B0806030902050204" pitchFamily="34" charset="0"/>
                <a:ea typeface="微软雅黑" panose="020B0503020204020204" pitchFamily="34" charset="-122"/>
              </a:endParaRPr>
            </a:p>
          </p:txBody>
        </p:sp>
        <p:sp>
          <p:nvSpPr>
            <p:cNvPr id="103" name="文本框 102"/>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663A77"/>
                  </a:solidFill>
                  <a:latin typeface="微软雅黑" panose="020B0503020204020204" pitchFamily="34" charset="-122"/>
                  <a:ea typeface="微软雅黑" panose="020B0503020204020204" pitchFamily="34" charset="-122"/>
                </a:rPr>
                <a:t>OPTION</a:t>
              </a:r>
              <a:endParaRPr lang="zh-CN" altLang="en-US" sz="800" dirty="0">
                <a:solidFill>
                  <a:srgbClr val="663A77"/>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723680" y="4100584"/>
            <a:ext cx="740229" cy="809315"/>
            <a:chOff x="2691708" y="902488"/>
            <a:chExt cx="740229" cy="809315"/>
          </a:xfrm>
        </p:grpSpPr>
        <p:sp>
          <p:nvSpPr>
            <p:cNvPr id="105" name="文本框 104"/>
            <p:cNvSpPr txBox="1"/>
            <p:nvPr/>
          </p:nvSpPr>
          <p:spPr>
            <a:xfrm>
              <a:off x="2691708" y="902488"/>
              <a:ext cx="740229" cy="646331"/>
            </a:xfrm>
            <a:prstGeom prst="rect">
              <a:avLst/>
            </a:prstGeom>
            <a:noFill/>
          </p:spPr>
          <p:txBody>
            <a:bodyPr wrap="square" rtlCol="0">
              <a:spAutoFit/>
            </a:bodyPr>
            <a:lstStyle/>
            <a:p>
              <a:pPr algn="ctr"/>
              <a:r>
                <a:rPr lang="en-US" altLang="zh-CN" sz="3600" dirty="0">
                  <a:solidFill>
                    <a:srgbClr val="E87071"/>
                  </a:solidFill>
                  <a:latin typeface="Impact" panose="020B0806030902050204" pitchFamily="34" charset="0"/>
                  <a:ea typeface="微软雅黑" panose="020B0503020204020204" pitchFamily="34" charset="-122"/>
                </a:rPr>
                <a:t>C</a:t>
              </a:r>
              <a:endParaRPr lang="zh-CN" altLang="en-US" sz="3600" dirty="0">
                <a:solidFill>
                  <a:srgbClr val="E87071"/>
                </a:solidFill>
                <a:latin typeface="Impact" panose="020B0806030902050204" pitchFamily="34" charset="0"/>
                <a:ea typeface="微软雅黑" panose="020B0503020204020204" pitchFamily="34" charset="-122"/>
              </a:endParaRPr>
            </a:p>
          </p:txBody>
        </p:sp>
        <p:sp>
          <p:nvSpPr>
            <p:cNvPr id="106" name="文本框 105"/>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E87071"/>
                  </a:solidFill>
                  <a:latin typeface="微软雅黑" panose="020B0503020204020204" pitchFamily="34" charset="-122"/>
                  <a:ea typeface="微软雅黑" panose="020B0503020204020204" pitchFamily="34" charset="-122"/>
                </a:rPr>
                <a:t>OPTION</a:t>
              </a:r>
              <a:endParaRPr lang="zh-CN" altLang="en-US" sz="800" dirty="0">
                <a:solidFill>
                  <a:srgbClr val="E87071"/>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四项聚合关系图表</a:t>
            </a:r>
          </a:p>
        </p:txBody>
      </p:sp>
      <p:sp>
        <p:nvSpPr>
          <p:cNvPr id="78" name="椭圆 145">
            <a:extLst>
              <a:ext uri="{FF2B5EF4-FFF2-40B4-BE49-F238E27FC236}">
                <a16:creationId xmlns:a16="http://schemas.microsoft.com/office/drawing/2014/main" id="{D45E72E1-F5FE-4EEA-A080-EF489F60193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9" name="矩形 78">
            <a:extLst>
              <a:ext uri="{FF2B5EF4-FFF2-40B4-BE49-F238E27FC236}">
                <a16:creationId xmlns:a16="http://schemas.microsoft.com/office/drawing/2014/main" id="{213E4735-9ED8-4B49-9698-32B8C951A35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815681789"/>
      </p:ext>
    </p:extLst>
  </p:cSld>
  <p:clrMapOvr>
    <a:masterClrMapping/>
  </p:clrMapOvr>
  <p:transition spd="slow" advTm="3000">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4190" y="861044"/>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710190" y="5445125"/>
            <a:ext cx="8771621" cy="670773"/>
            <a:chOff x="1710190" y="5445125"/>
            <a:chExt cx="8771621" cy="670773"/>
          </a:xfrm>
        </p:grpSpPr>
        <p:cxnSp>
          <p:nvCxnSpPr>
            <p:cNvPr id="4" name="直接连接符 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6" name="组合 5"/>
          <p:cNvGrpSpPr/>
          <p:nvPr/>
        </p:nvGrpSpPr>
        <p:grpSpPr>
          <a:xfrm>
            <a:off x="2692733" y="1702995"/>
            <a:ext cx="1053434" cy="939514"/>
            <a:chOff x="3337529" y="1161598"/>
            <a:chExt cx="2138277" cy="1907040"/>
          </a:xfrm>
        </p:grpSpPr>
        <p:sp>
          <p:nvSpPr>
            <p:cNvPr id="7" name="任意多边形 6"/>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FFB85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8"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 name="组合 9"/>
          <p:cNvGrpSpPr/>
          <p:nvPr/>
        </p:nvGrpSpPr>
        <p:grpSpPr>
          <a:xfrm>
            <a:off x="5569283" y="1702995"/>
            <a:ext cx="1053434" cy="939514"/>
            <a:chOff x="3337530" y="1161598"/>
            <a:chExt cx="2138278" cy="1907040"/>
          </a:xfrm>
        </p:grpSpPr>
        <p:sp>
          <p:nvSpPr>
            <p:cNvPr id="11" name="任意多边形 10"/>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1ACBE"/>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2" name="Freeform 5"/>
            <p:cNvSpPr>
              <a:spLocks/>
            </p:cNvSpPr>
            <p:nvPr/>
          </p:nvSpPr>
          <p:spPr bwMode="auto">
            <a:xfrm rot="10800000">
              <a:off x="3337530" y="1173505"/>
              <a:ext cx="2138278" cy="18951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 name="组合 13"/>
          <p:cNvGrpSpPr/>
          <p:nvPr/>
        </p:nvGrpSpPr>
        <p:grpSpPr>
          <a:xfrm>
            <a:off x="8445833" y="1702995"/>
            <a:ext cx="1053434" cy="939514"/>
            <a:chOff x="3337529" y="1161598"/>
            <a:chExt cx="2138277" cy="1907040"/>
          </a:xfrm>
        </p:grpSpPr>
        <p:sp>
          <p:nvSpPr>
            <p:cNvPr id="15" name="任意多边形 14"/>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E87071"/>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6"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8" name="组合 17"/>
          <p:cNvGrpSpPr/>
          <p:nvPr/>
        </p:nvGrpSpPr>
        <p:grpSpPr>
          <a:xfrm>
            <a:off x="2692733" y="3611623"/>
            <a:ext cx="1053434" cy="939514"/>
            <a:chOff x="3337529" y="1161598"/>
            <a:chExt cx="2138277" cy="1907040"/>
          </a:xfrm>
        </p:grpSpPr>
        <p:sp>
          <p:nvSpPr>
            <p:cNvPr id="19" name="任意多边形 18"/>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0"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2" name="组合 21"/>
          <p:cNvGrpSpPr/>
          <p:nvPr/>
        </p:nvGrpSpPr>
        <p:grpSpPr>
          <a:xfrm>
            <a:off x="5569283" y="3611623"/>
            <a:ext cx="1053434" cy="939514"/>
            <a:chOff x="3337529" y="1161598"/>
            <a:chExt cx="2138277" cy="1907040"/>
          </a:xfrm>
        </p:grpSpPr>
        <p:sp>
          <p:nvSpPr>
            <p:cNvPr id="23" name="任意多边形 22"/>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65885"/>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4"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6" name="组合 25"/>
          <p:cNvGrpSpPr/>
          <p:nvPr/>
        </p:nvGrpSpPr>
        <p:grpSpPr>
          <a:xfrm>
            <a:off x="8445833" y="3611623"/>
            <a:ext cx="1053434" cy="939514"/>
            <a:chOff x="3337529" y="1161598"/>
            <a:chExt cx="2138277" cy="1907040"/>
          </a:xfrm>
        </p:grpSpPr>
        <p:sp>
          <p:nvSpPr>
            <p:cNvPr id="27" name="任意多边形 26"/>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663A77"/>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8"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1" name="组合 30"/>
          <p:cNvGrpSpPr/>
          <p:nvPr/>
        </p:nvGrpSpPr>
        <p:grpSpPr>
          <a:xfrm>
            <a:off x="2073608" y="2640393"/>
            <a:ext cx="2294999" cy="739995"/>
            <a:chOff x="3457191" y="3857182"/>
            <a:chExt cx="2294999" cy="739995"/>
          </a:xfrm>
        </p:grpSpPr>
        <p:sp>
          <p:nvSpPr>
            <p:cNvPr id="32" name="文本框 31"/>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33" name="文本框 32"/>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7" name="组合 36"/>
          <p:cNvGrpSpPr/>
          <p:nvPr/>
        </p:nvGrpSpPr>
        <p:grpSpPr>
          <a:xfrm>
            <a:off x="2073608" y="4557003"/>
            <a:ext cx="2294999" cy="739995"/>
            <a:chOff x="3457191" y="3857182"/>
            <a:chExt cx="2294999" cy="739995"/>
          </a:xfrm>
        </p:grpSpPr>
        <p:sp>
          <p:nvSpPr>
            <p:cNvPr id="38" name="文本框 37"/>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39" name="文本框 38"/>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0" name="组合 39"/>
          <p:cNvGrpSpPr/>
          <p:nvPr/>
        </p:nvGrpSpPr>
        <p:grpSpPr>
          <a:xfrm>
            <a:off x="5002145" y="2640393"/>
            <a:ext cx="2294999" cy="739995"/>
            <a:chOff x="3457191" y="3857182"/>
            <a:chExt cx="2294999" cy="739995"/>
          </a:xfrm>
        </p:grpSpPr>
        <p:sp>
          <p:nvSpPr>
            <p:cNvPr id="41" name="文本框 40"/>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2" name="文本框 41"/>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3" name="组合 42"/>
          <p:cNvGrpSpPr/>
          <p:nvPr/>
        </p:nvGrpSpPr>
        <p:grpSpPr>
          <a:xfrm>
            <a:off x="5002145" y="4557003"/>
            <a:ext cx="2294999" cy="739995"/>
            <a:chOff x="3457191" y="3857182"/>
            <a:chExt cx="2294999" cy="739995"/>
          </a:xfrm>
        </p:grpSpPr>
        <p:sp>
          <p:nvSpPr>
            <p:cNvPr id="44" name="文本框 43"/>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5" name="文本框 44"/>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6" name="组合 45"/>
          <p:cNvGrpSpPr/>
          <p:nvPr/>
        </p:nvGrpSpPr>
        <p:grpSpPr>
          <a:xfrm>
            <a:off x="7841624" y="2640393"/>
            <a:ext cx="2294999" cy="739995"/>
            <a:chOff x="3457191" y="3857182"/>
            <a:chExt cx="2294999" cy="739995"/>
          </a:xfrm>
        </p:grpSpPr>
        <p:sp>
          <p:nvSpPr>
            <p:cNvPr id="47" name="文本框 46"/>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9" name="组合 48"/>
          <p:cNvGrpSpPr/>
          <p:nvPr/>
        </p:nvGrpSpPr>
        <p:grpSpPr>
          <a:xfrm>
            <a:off x="7841624" y="4557003"/>
            <a:ext cx="2294999" cy="739995"/>
            <a:chOff x="3457191" y="3857182"/>
            <a:chExt cx="2294999" cy="739995"/>
          </a:xfrm>
        </p:grpSpPr>
        <p:sp>
          <p:nvSpPr>
            <p:cNvPr id="50" name="文本框 49"/>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51" name="文本框 50"/>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2" name="Group 8"/>
          <p:cNvGrpSpPr>
            <a:grpSpLocks noChangeAspect="1"/>
          </p:cNvGrpSpPr>
          <p:nvPr/>
        </p:nvGrpSpPr>
        <p:grpSpPr bwMode="auto">
          <a:xfrm>
            <a:off x="3052602" y="1975665"/>
            <a:ext cx="330982" cy="362665"/>
            <a:chOff x="3437" y="2282"/>
            <a:chExt cx="679" cy="744"/>
          </a:xfrm>
          <a:solidFill>
            <a:srgbClr val="FFB850"/>
          </a:solidFill>
        </p:grpSpPr>
        <p:sp>
          <p:nvSpPr>
            <p:cNvPr id="53"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5" name="Group 13"/>
          <p:cNvGrpSpPr>
            <a:grpSpLocks noChangeAspect="1"/>
          </p:cNvGrpSpPr>
          <p:nvPr/>
        </p:nvGrpSpPr>
        <p:grpSpPr bwMode="auto">
          <a:xfrm>
            <a:off x="5913170" y="2007636"/>
            <a:ext cx="362945" cy="367230"/>
            <a:chOff x="2426" y="2781"/>
            <a:chExt cx="593" cy="600"/>
          </a:xfrm>
          <a:solidFill>
            <a:srgbClr val="01ACBE"/>
          </a:solidFill>
        </p:grpSpPr>
        <p:sp>
          <p:nvSpPr>
            <p:cNvPr id="5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8" name="Group 18"/>
          <p:cNvGrpSpPr>
            <a:grpSpLocks noChangeAspect="1"/>
          </p:cNvGrpSpPr>
          <p:nvPr/>
        </p:nvGrpSpPr>
        <p:grpSpPr bwMode="auto">
          <a:xfrm>
            <a:off x="8776583" y="2004491"/>
            <a:ext cx="377023" cy="351316"/>
            <a:chOff x="3802" y="2858"/>
            <a:chExt cx="616" cy="574"/>
          </a:xfrm>
          <a:solidFill>
            <a:srgbClr val="E87071"/>
          </a:solidFill>
        </p:grpSpPr>
        <p:sp>
          <p:nvSpPr>
            <p:cNvPr id="5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4" name="Group 26"/>
          <p:cNvGrpSpPr>
            <a:grpSpLocks noChangeAspect="1"/>
          </p:cNvGrpSpPr>
          <p:nvPr/>
        </p:nvGrpSpPr>
        <p:grpSpPr bwMode="auto">
          <a:xfrm>
            <a:off x="2979890" y="3966067"/>
            <a:ext cx="487893" cy="241877"/>
            <a:chOff x="5676" y="2597"/>
            <a:chExt cx="1061" cy="526"/>
          </a:xfrm>
          <a:solidFill>
            <a:srgbClr val="00AF92"/>
          </a:solidFill>
        </p:grpSpPr>
        <p:sp>
          <p:nvSpPr>
            <p:cNvPr id="65"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0" name="Freeform 108"/>
          <p:cNvSpPr>
            <a:spLocks noEditPoints="1"/>
          </p:cNvSpPr>
          <p:nvPr/>
        </p:nvSpPr>
        <p:spPr bwMode="auto">
          <a:xfrm>
            <a:off x="8780698" y="3918943"/>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81" name="组合 80"/>
          <p:cNvGrpSpPr/>
          <p:nvPr/>
        </p:nvGrpSpPr>
        <p:grpSpPr>
          <a:xfrm>
            <a:off x="5924835" y="3933716"/>
            <a:ext cx="313296" cy="340939"/>
            <a:chOff x="4873626" y="1965325"/>
            <a:chExt cx="269876" cy="293688"/>
          </a:xfrm>
          <a:solidFill>
            <a:srgbClr val="C65885"/>
          </a:solidFill>
        </p:grpSpPr>
        <p:sp>
          <p:nvSpPr>
            <p:cNvPr id="82"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30" name="标题 29"/>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86" name="椭圆 145">
            <a:extLst>
              <a:ext uri="{FF2B5EF4-FFF2-40B4-BE49-F238E27FC236}">
                <a16:creationId xmlns:a16="http://schemas.microsoft.com/office/drawing/2014/main" id="{D634FA5F-213F-444B-9CAE-118C3323E85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7" name="矩形 86">
            <a:extLst>
              <a:ext uri="{FF2B5EF4-FFF2-40B4-BE49-F238E27FC236}">
                <a16:creationId xmlns:a16="http://schemas.microsoft.com/office/drawing/2014/main" id="{C6CCB6BB-FA96-4EFA-836E-6B735953DEB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04341194"/>
      </p:ext>
    </p:extLst>
  </p:cSld>
  <p:clrMapOvr>
    <a:masterClrMapping/>
  </p:clrMapOvr>
  <p:transition spd="slow" advTm="3000">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844221" y="1008509"/>
            <a:ext cx="5167324" cy="5278875"/>
            <a:chOff x="2256504" y="1294259"/>
            <a:chExt cx="5167324" cy="5278875"/>
          </a:xfrm>
        </p:grpSpPr>
        <p:grpSp>
          <p:nvGrpSpPr>
            <p:cNvPr id="99" name="组合 98"/>
            <p:cNvGrpSpPr/>
            <p:nvPr/>
          </p:nvGrpSpPr>
          <p:grpSpPr>
            <a:xfrm>
              <a:off x="4003632" y="5660148"/>
              <a:ext cx="3420196" cy="109703"/>
              <a:chOff x="4003843" y="1674310"/>
              <a:chExt cx="3420196" cy="109703"/>
            </a:xfrm>
          </p:grpSpPr>
          <p:cxnSp>
            <p:nvCxnSpPr>
              <p:cNvPr id="97" name="直接连接符 96"/>
              <p:cNvCxnSpPr>
                <a:stCxn id="89" idx="3"/>
              </p:cNvCxnSpPr>
              <p:nvPr/>
            </p:nvCxnSpPr>
            <p:spPr>
              <a:xfrm flipV="1">
                <a:off x="400384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0" name="组合 99"/>
            <p:cNvGrpSpPr/>
            <p:nvPr/>
          </p:nvGrpSpPr>
          <p:grpSpPr>
            <a:xfrm>
              <a:off x="5185514" y="4663198"/>
              <a:ext cx="2238314" cy="109703"/>
              <a:chOff x="5185725" y="1674310"/>
              <a:chExt cx="2238314" cy="109703"/>
            </a:xfrm>
          </p:grpSpPr>
          <p:cxnSp>
            <p:nvCxnSpPr>
              <p:cNvPr id="101" name="直接连接符 100"/>
              <p:cNvCxnSpPr/>
              <p:nvPr/>
            </p:nvCxnSpPr>
            <p:spPr>
              <a:xfrm>
                <a:off x="5185725" y="1718973"/>
                <a:ext cx="2121855"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3" name="组合 102"/>
            <p:cNvGrpSpPr/>
            <p:nvPr/>
          </p:nvGrpSpPr>
          <p:grpSpPr>
            <a:xfrm>
              <a:off x="5605970" y="3666248"/>
              <a:ext cx="1817858" cy="109703"/>
              <a:chOff x="5606181" y="1674310"/>
              <a:chExt cx="1817858" cy="109703"/>
            </a:xfrm>
          </p:grpSpPr>
          <p:cxnSp>
            <p:nvCxnSpPr>
              <p:cNvPr id="104" name="直接连接符 103"/>
              <p:cNvCxnSpPr/>
              <p:nvPr/>
            </p:nvCxnSpPr>
            <p:spPr>
              <a:xfrm flipV="1">
                <a:off x="5606181" y="1718973"/>
                <a:ext cx="1701399" cy="5094"/>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6" name="组合 105"/>
            <p:cNvGrpSpPr/>
            <p:nvPr/>
          </p:nvGrpSpPr>
          <p:grpSpPr>
            <a:xfrm>
              <a:off x="5149222" y="2669299"/>
              <a:ext cx="2274606" cy="109703"/>
              <a:chOff x="5149433" y="1674310"/>
              <a:chExt cx="2274606" cy="109703"/>
            </a:xfrm>
          </p:grpSpPr>
          <p:cxnSp>
            <p:nvCxnSpPr>
              <p:cNvPr id="107" name="直接连接符 106"/>
              <p:cNvCxnSpPr/>
              <p:nvPr/>
            </p:nvCxnSpPr>
            <p:spPr>
              <a:xfrm flipV="1">
                <a:off x="5149433" y="1718973"/>
                <a:ext cx="2158147" cy="646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9" name="组合 108"/>
            <p:cNvGrpSpPr/>
            <p:nvPr/>
          </p:nvGrpSpPr>
          <p:grpSpPr>
            <a:xfrm>
              <a:off x="3904572" y="1672349"/>
              <a:ext cx="3519256" cy="109703"/>
              <a:chOff x="3904783" y="1674310"/>
              <a:chExt cx="3519256" cy="109703"/>
            </a:xfrm>
          </p:grpSpPr>
          <p:cxnSp>
            <p:nvCxnSpPr>
              <p:cNvPr id="110" name="直接连接符 109"/>
              <p:cNvCxnSpPr/>
              <p:nvPr/>
            </p:nvCxnSpPr>
            <p:spPr>
              <a:xfrm flipV="1">
                <a:off x="390478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76" name="任意多边形 75"/>
            <p:cNvSpPr/>
            <p:nvPr/>
          </p:nvSpPr>
          <p:spPr>
            <a:xfrm>
              <a:off x="3202547" y="1632858"/>
              <a:ext cx="2071340" cy="4143828"/>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0" name="组合 9"/>
            <p:cNvGrpSpPr/>
            <p:nvPr/>
          </p:nvGrpSpPr>
          <p:grpSpPr>
            <a:xfrm>
              <a:off x="4310718" y="2285012"/>
              <a:ext cx="1114132" cy="1295559"/>
              <a:chOff x="3295850" y="2065379"/>
              <a:chExt cx="3592274" cy="4177307"/>
            </a:xfrm>
          </p:grpSpPr>
          <p:sp>
            <p:nvSpPr>
              <p:cNvPr id="11" name="圆角矩形 1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圆角矩形 1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5" name="组合 34"/>
            <p:cNvGrpSpPr/>
            <p:nvPr/>
          </p:nvGrpSpPr>
          <p:grpSpPr>
            <a:xfrm>
              <a:off x="4775537" y="3272764"/>
              <a:ext cx="1114132" cy="1295559"/>
              <a:chOff x="3295850" y="2065379"/>
              <a:chExt cx="3592274" cy="4177307"/>
            </a:xfrm>
          </p:grpSpPr>
          <p:sp>
            <p:nvSpPr>
              <p:cNvPr id="36" name="圆角矩形 3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7"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圆角矩形 3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0" name="组合 39"/>
            <p:cNvGrpSpPr/>
            <p:nvPr/>
          </p:nvGrpSpPr>
          <p:grpSpPr>
            <a:xfrm>
              <a:off x="4329267" y="4288104"/>
              <a:ext cx="1114132" cy="1295559"/>
              <a:chOff x="3295850" y="2065379"/>
              <a:chExt cx="3592274" cy="4177307"/>
            </a:xfrm>
          </p:grpSpPr>
          <p:sp>
            <p:nvSpPr>
              <p:cNvPr id="41" name="圆角矩形 4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圆角矩形 4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5" name="组合 44"/>
            <p:cNvGrpSpPr/>
            <p:nvPr/>
          </p:nvGrpSpPr>
          <p:grpSpPr>
            <a:xfrm>
              <a:off x="3156467" y="1294259"/>
              <a:ext cx="1114132" cy="1295559"/>
              <a:chOff x="3295850" y="2065379"/>
              <a:chExt cx="3592274" cy="4177307"/>
            </a:xfrm>
          </p:grpSpPr>
          <p:sp>
            <p:nvSpPr>
              <p:cNvPr id="46" name="圆角矩形 4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Freeform 5"/>
              <p:cNvSpPr>
                <a:spLocks/>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圆角矩形 4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9"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0" name="组合 49"/>
            <p:cNvGrpSpPr/>
            <p:nvPr/>
          </p:nvGrpSpPr>
          <p:grpSpPr>
            <a:xfrm>
              <a:off x="3128624" y="5277575"/>
              <a:ext cx="1114132" cy="1295559"/>
              <a:chOff x="3295850" y="2065379"/>
              <a:chExt cx="3592274" cy="4177307"/>
            </a:xfrm>
          </p:grpSpPr>
          <p:sp>
            <p:nvSpPr>
              <p:cNvPr id="51" name="圆角矩形 5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圆角矩形 5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62" name="Freeform 5"/>
            <p:cNvSpPr>
              <a:spLocks/>
            </p:cNvSpPr>
            <p:nvPr/>
          </p:nvSpPr>
          <p:spPr bwMode="auto">
            <a:xfrm rot="10800000">
              <a:off x="2256504" y="2755371"/>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文本框 88"/>
            <p:cNvSpPr txBox="1"/>
            <p:nvPr/>
          </p:nvSpPr>
          <p:spPr>
            <a:xfrm>
              <a:off x="3127543" y="1467551"/>
              <a:ext cx="8763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01</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90" name="文本框 89"/>
            <p:cNvSpPr txBox="1"/>
            <p:nvPr/>
          </p:nvSpPr>
          <p:spPr>
            <a:xfrm>
              <a:off x="3099701" y="5440679"/>
              <a:ext cx="8763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05</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91" name="文本框 90"/>
            <p:cNvSpPr txBox="1"/>
            <p:nvPr/>
          </p:nvSpPr>
          <p:spPr>
            <a:xfrm>
              <a:off x="4296907" y="4454836"/>
              <a:ext cx="876300"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04</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92" name="文本框 91"/>
            <p:cNvSpPr txBox="1"/>
            <p:nvPr/>
          </p:nvSpPr>
          <p:spPr>
            <a:xfrm>
              <a:off x="4296907" y="2450735"/>
              <a:ext cx="8763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02</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93" name="文本框 92"/>
            <p:cNvSpPr txBox="1"/>
            <p:nvPr/>
          </p:nvSpPr>
          <p:spPr>
            <a:xfrm>
              <a:off x="4752202" y="3439987"/>
              <a:ext cx="8763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03</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116" name="Freeform 48"/>
            <p:cNvSpPr>
              <a:spLocks noEditPoints="1"/>
            </p:cNvSpPr>
            <p:nvPr/>
          </p:nvSpPr>
          <p:spPr bwMode="auto">
            <a:xfrm>
              <a:off x="3026825" y="3015833"/>
              <a:ext cx="601794" cy="6545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文本框 116"/>
            <p:cNvSpPr txBox="1"/>
            <p:nvPr/>
          </p:nvSpPr>
          <p:spPr>
            <a:xfrm>
              <a:off x="2453098" y="3670961"/>
              <a:ext cx="1795688" cy="584775"/>
            </a:xfrm>
            <a:prstGeom prst="rect">
              <a:avLst/>
            </a:prstGeom>
            <a:noFill/>
          </p:spPr>
          <p:txBody>
            <a:bodyPr wrap="square" rtlCol="0">
              <a:spAutoFit/>
            </a:bodyPr>
            <a:lstStyle/>
            <a:p>
              <a:pPr algn="ctr"/>
              <a:r>
                <a:rPr lang="en-US" altLang="zh-CN" sz="16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16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sp>
        <p:nvSpPr>
          <p:cNvPr id="120" name="Freeform 5"/>
          <p:cNvSpPr>
            <a:spLocks/>
          </p:cNvSpPr>
          <p:nvPr/>
        </p:nvSpPr>
        <p:spPr bwMode="auto">
          <a:xfrm rot="10800000">
            <a:off x="7163784" y="1078095"/>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5"/>
          <p:cNvSpPr>
            <a:spLocks/>
          </p:cNvSpPr>
          <p:nvPr/>
        </p:nvSpPr>
        <p:spPr bwMode="auto">
          <a:xfrm rot="10800000">
            <a:off x="7163784" y="2085547"/>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
          <p:cNvSpPr>
            <a:spLocks/>
          </p:cNvSpPr>
          <p:nvPr/>
        </p:nvSpPr>
        <p:spPr bwMode="auto">
          <a:xfrm rot="10800000">
            <a:off x="7163784" y="3064353"/>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5"/>
          <p:cNvSpPr>
            <a:spLocks/>
          </p:cNvSpPr>
          <p:nvPr/>
        </p:nvSpPr>
        <p:spPr bwMode="auto">
          <a:xfrm rot="10800000">
            <a:off x="7163784" y="4067341"/>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5"/>
          <p:cNvSpPr>
            <a:spLocks/>
          </p:cNvSpPr>
          <p:nvPr/>
        </p:nvSpPr>
        <p:spPr bwMode="auto">
          <a:xfrm rot="10800000">
            <a:off x="7163784" y="5060800"/>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28" name="组合 127"/>
          <p:cNvGrpSpPr/>
          <p:nvPr/>
        </p:nvGrpSpPr>
        <p:grpSpPr>
          <a:xfrm>
            <a:off x="8046751" y="1085335"/>
            <a:ext cx="2301029" cy="732012"/>
            <a:chOff x="3451161" y="3865165"/>
            <a:chExt cx="2301029" cy="732012"/>
          </a:xfrm>
        </p:grpSpPr>
        <p:sp>
          <p:nvSpPr>
            <p:cNvPr id="129" name="文本框 128"/>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0" name="文本框 129"/>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1" name="组合 130"/>
          <p:cNvGrpSpPr/>
          <p:nvPr/>
        </p:nvGrpSpPr>
        <p:grpSpPr>
          <a:xfrm>
            <a:off x="8046751" y="2090516"/>
            <a:ext cx="2301029" cy="732012"/>
            <a:chOff x="3451161" y="3865165"/>
            <a:chExt cx="2301029" cy="732012"/>
          </a:xfrm>
        </p:grpSpPr>
        <p:sp>
          <p:nvSpPr>
            <p:cNvPr id="132" name="文本框 131"/>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3" name="文本框 132"/>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4" name="组合 133"/>
          <p:cNvGrpSpPr/>
          <p:nvPr/>
        </p:nvGrpSpPr>
        <p:grpSpPr>
          <a:xfrm>
            <a:off x="8046751" y="3069918"/>
            <a:ext cx="2301029" cy="732012"/>
            <a:chOff x="3451161" y="3865165"/>
            <a:chExt cx="2301029" cy="732012"/>
          </a:xfrm>
        </p:grpSpPr>
        <p:sp>
          <p:nvSpPr>
            <p:cNvPr id="135" name="文本框 134"/>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6" name="文本框 135"/>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7" name="组合 136"/>
          <p:cNvGrpSpPr/>
          <p:nvPr/>
        </p:nvGrpSpPr>
        <p:grpSpPr>
          <a:xfrm>
            <a:off x="8046751" y="4075099"/>
            <a:ext cx="2301029" cy="732012"/>
            <a:chOff x="3451161" y="3865165"/>
            <a:chExt cx="2301029" cy="732012"/>
          </a:xfrm>
        </p:grpSpPr>
        <p:sp>
          <p:nvSpPr>
            <p:cNvPr id="138" name="文本框 137"/>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9" name="文本框 138"/>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0" name="组合 139"/>
          <p:cNvGrpSpPr/>
          <p:nvPr/>
        </p:nvGrpSpPr>
        <p:grpSpPr>
          <a:xfrm>
            <a:off x="8046751" y="5073871"/>
            <a:ext cx="2301029" cy="732012"/>
            <a:chOff x="3451161" y="3865165"/>
            <a:chExt cx="2301029" cy="732012"/>
          </a:xfrm>
        </p:grpSpPr>
        <p:sp>
          <p:nvSpPr>
            <p:cNvPr id="141" name="文本框 140"/>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42" name="文本框 141"/>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4" name="Group 8"/>
          <p:cNvGrpSpPr>
            <a:grpSpLocks noChangeAspect="1"/>
          </p:cNvGrpSpPr>
          <p:nvPr/>
        </p:nvGrpSpPr>
        <p:grpSpPr bwMode="auto">
          <a:xfrm>
            <a:off x="7403709" y="1266467"/>
            <a:ext cx="330982" cy="362665"/>
            <a:chOff x="3437" y="2282"/>
            <a:chExt cx="679" cy="744"/>
          </a:xfrm>
          <a:solidFill>
            <a:srgbClr val="FFB850"/>
          </a:solidFill>
        </p:grpSpPr>
        <p:sp>
          <p:nvSpPr>
            <p:cNvPr id="14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7" name="Group 13"/>
          <p:cNvGrpSpPr>
            <a:grpSpLocks noChangeAspect="1"/>
          </p:cNvGrpSpPr>
          <p:nvPr/>
        </p:nvGrpSpPr>
        <p:grpSpPr bwMode="auto">
          <a:xfrm>
            <a:off x="7387727" y="2254785"/>
            <a:ext cx="362945" cy="367230"/>
            <a:chOff x="2426" y="2781"/>
            <a:chExt cx="593" cy="600"/>
          </a:xfrm>
          <a:solidFill>
            <a:srgbClr val="01ACBE"/>
          </a:solidFill>
        </p:grpSpPr>
        <p:sp>
          <p:nvSpPr>
            <p:cNvPr id="14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0" name="Group 18"/>
          <p:cNvGrpSpPr>
            <a:grpSpLocks noChangeAspect="1"/>
          </p:cNvGrpSpPr>
          <p:nvPr/>
        </p:nvGrpSpPr>
        <p:grpSpPr bwMode="auto">
          <a:xfrm>
            <a:off x="7380689" y="3253342"/>
            <a:ext cx="377023" cy="351316"/>
            <a:chOff x="3802" y="2858"/>
            <a:chExt cx="616" cy="574"/>
          </a:xfrm>
          <a:solidFill>
            <a:srgbClr val="E87071"/>
          </a:solidFill>
        </p:grpSpPr>
        <p:sp>
          <p:nvSpPr>
            <p:cNvPr id="15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6" name="Group 26"/>
          <p:cNvGrpSpPr>
            <a:grpSpLocks noChangeAspect="1"/>
          </p:cNvGrpSpPr>
          <p:nvPr/>
        </p:nvGrpSpPr>
        <p:grpSpPr bwMode="auto">
          <a:xfrm>
            <a:off x="7325254" y="4298662"/>
            <a:ext cx="487893" cy="241877"/>
            <a:chOff x="5676" y="2597"/>
            <a:chExt cx="1061" cy="526"/>
          </a:xfrm>
          <a:solidFill>
            <a:srgbClr val="00AF92"/>
          </a:solidFill>
        </p:grpSpPr>
        <p:sp>
          <p:nvSpPr>
            <p:cNvPr id="15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2" name="Freeform 108"/>
          <p:cNvSpPr>
            <a:spLocks noEditPoints="1"/>
          </p:cNvSpPr>
          <p:nvPr/>
        </p:nvSpPr>
        <p:spPr bwMode="auto">
          <a:xfrm>
            <a:off x="7385212" y="5225550"/>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五项并列关系图表</a:t>
            </a:r>
          </a:p>
        </p:txBody>
      </p:sp>
    </p:spTree>
    <p:extLst>
      <p:ext uri="{BB962C8B-B14F-4D97-AF65-F5344CB8AC3E}">
        <p14:creationId xmlns:p14="http://schemas.microsoft.com/office/powerpoint/2010/main" val="2613966278"/>
      </p:ext>
    </p:extLst>
  </p:cSld>
  <p:clrMapOvr>
    <a:masterClrMapping/>
  </p:clrMapOvr>
  <p:transition spd="slow" advTm="3000">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1184" y="1123143"/>
            <a:ext cx="4966749" cy="768619"/>
          </a:xfrm>
          <a:prstGeom prst="rect">
            <a:avLst/>
          </a:prstGeom>
          <a:solidFill>
            <a:srgbClr val="FFB8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矩形 3"/>
          <p:cNvSpPr/>
          <p:nvPr/>
        </p:nvSpPr>
        <p:spPr>
          <a:xfrm>
            <a:off x="3995127" y="1891762"/>
            <a:ext cx="5532806" cy="768619"/>
          </a:xfrm>
          <a:prstGeom prst="rect">
            <a:avLst/>
          </a:prstGeom>
          <a:solidFill>
            <a:srgbClr val="01ACBE"/>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3312956" y="2660380"/>
            <a:ext cx="6214977" cy="768619"/>
          </a:xfrm>
          <a:prstGeom prst="rect">
            <a:avLst/>
          </a:prstGeom>
          <a:solidFill>
            <a:srgbClr val="E87071"/>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矩形 5"/>
          <p:cNvSpPr/>
          <p:nvPr/>
        </p:nvSpPr>
        <p:spPr>
          <a:xfrm>
            <a:off x="4959503" y="3428999"/>
            <a:ext cx="4564420" cy="768619"/>
          </a:xfrm>
          <a:prstGeom prst="rect">
            <a:avLst/>
          </a:prstGeom>
          <a:solidFill>
            <a:srgbClr val="00AF92"/>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 name="矩形 6"/>
          <p:cNvSpPr/>
          <p:nvPr/>
        </p:nvSpPr>
        <p:spPr>
          <a:xfrm>
            <a:off x="2979128" y="4197618"/>
            <a:ext cx="6548806" cy="768619"/>
          </a:xfrm>
          <a:prstGeom prst="rect">
            <a:avLst/>
          </a:prstGeom>
          <a:solidFill>
            <a:srgbClr val="C65885"/>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3879013" y="4966236"/>
            <a:ext cx="5648920" cy="768619"/>
          </a:xfrm>
          <a:prstGeom prst="rect">
            <a:avLst/>
          </a:prstGeom>
          <a:solidFill>
            <a:srgbClr val="844B9B"/>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pic>
        <p:nvPicPr>
          <p:cNvPr id="2" name="图片 1"/>
          <p:cNvPicPr>
            <a:picLocks noChangeAspect="1"/>
          </p:cNvPicPr>
          <p:nvPr/>
        </p:nvPicPr>
        <p:blipFill rotWithShape="1">
          <a:blip r:embed="rId3">
            <a:grayscl/>
            <a:extLst/>
          </a:blip>
          <a:srcRect b="72279"/>
          <a:stretch/>
        </p:blipFill>
        <p:spPr>
          <a:xfrm rot="16200000" flipH="1">
            <a:off x="6186858" y="3301702"/>
            <a:ext cx="6427556" cy="254595"/>
          </a:xfrm>
          <a:prstGeom prst="rect">
            <a:avLst/>
          </a:prstGeom>
        </p:spPr>
      </p:pic>
      <p:grpSp>
        <p:nvGrpSpPr>
          <p:cNvPr id="12" name="组合 11"/>
          <p:cNvGrpSpPr/>
          <p:nvPr/>
        </p:nvGrpSpPr>
        <p:grpSpPr>
          <a:xfrm>
            <a:off x="4234467" y="1058993"/>
            <a:ext cx="1045550" cy="1323798"/>
            <a:chOff x="4390176" y="890801"/>
            <a:chExt cx="1081244" cy="1368991"/>
          </a:xfrm>
        </p:grpSpPr>
        <p:grpSp>
          <p:nvGrpSpPr>
            <p:cNvPr id="13" name="组合 12"/>
            <p:cNvGrpSpPr/>
            <p:nvPr/>
          </p:nvGrpSpPr>
          <p:grpSpPr>
            <a:xfrm>
              <a:off x="4390176" y="890801"/>
              <a:ext cx="1081244" cy="1368991"/>
              <a:chOff x="4627786" y="1796539"/>
              <a:chExt cx="2675679" cy="3387753"/>
            </a:xfrm>
          </p:grpSpPr>
          <p:sp>
            <p:nvSpPr>
              <p:cNvPr id="17" name="圆角矩形 16"/>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4" name="组合 13"/>
            <p:cNvGrpSpPr/>
            <p:nvPr/>
          </p:nvGrpSpPr>
          <p:grpSpPr>
            <a:xfrm>
              <a:off x="4489652" y="976692"/>
              <a:ext cx="873070" cy="1203161"/>
              <a:chOff x="4627786" y="1715908"/>
              <a:chExt cx="2875230" cy="3962302"/>
            </a:xfrm>
          </p:grpSpPr>
          <p:sp>
            <p:nvSpPr>
              <p:cNvPr id="15" name="圆角矩形 14"/>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20" name="组合 19"/>
          <p:cNvGrpSpPr/>
          <p:nvPr/>
        </p:nvGrpSpPr>
        <p:grpSpPr>
          <a:xfrm>
            <a:off x="2940051" y="2597583"/>
            <a:ext cx="1045550" cy="1323798"/>
            <a:chOff x="4390176" y="890801"/>
            <a:chExt cx="1081244" cy="1368991"/>
          </a:xfrm>
        </p:grpSpPr>
        <p:grpSp>
          <p:nvGrpSpPr>
            <p:cNvPr id="21" name="组合 20"/>
            <p:cNvGrpSpPr/>
            <p:nvPr/>
          </p:nvGrpSpPr>
          <p:grpSpPr>
            <a:xfrm>
              <a:off x="4390176" y="890801"/>
              <a:ext cx="1081244" cy="1368991"/>
              <a:chOff x="4627786" y="1796539"/>
              <a:chExt cx="2675679" cy="3387753"/>
            </a:xfrm>
          </p:grpSpPr>
          <p:sp>
            <p:nvSpPr>
              <p:cNvPr id="25" name="圆角矩形 24"/>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6" name="椭圆 2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2" name="组合 21"/>
            <p:cNvGrpSpPr/>
            <p:nvPr/>
          </p:nvGrpSpPr>
          <p:grpSpPr>
            <a:xfrm>
              <a:off x="4489652" y="976692"/>
              <a:ext cx="873070" cy="1203161"/>
              <a:chOff x="4627786" y="1715908"/>
              <a:chExt cx="2875230" cy="3962302"/>
            </a:xfrm>
          </p:grpSpPr>
          <p:sp>
            <p:nvSpPr>
              <p:cNvPr id="23" name="圆角矩形 22"/>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4" name="椭圆 2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27" name="组合 26"/>
          <p:cNvGrpSpPr/>
          <p:nvPr/>
        </p:nvGrpSpPr>
        <p:grpSpPr>
          <a:xfrm>
            <a:off x="3625943" y="1822797"/>
            <a:ext cx="1045550" cy="1323798"/>
            <a:chOff x="4390176" y="890801"/>
            <a:chExt cx="1081244" cy="1368991"/>
          </a:xfrm>
        </p:grpSpPr>
        <p:grpSp>
          <p:nvGrpSpPr>
            <p:cNvPr id="28" name="组合 27"/>
            <p:cNvGrpSpPr/>
            <p:nvPr/>
          </p:nvGrpSpPr>
          <p:grpSpPr>
            <a:xfrm>
              <a:off x="4390176" y="890801"/>
              <a:ext cx="1081244" cy="1368991"/>
              <a:chOff x="4627786" y="1796539"/>
              <a:chExt cx="2675679" cy="3387753"/>
            </a:xfrm>
          </p:grpSpPr>
          <p:sp>
            <p:nvSpPr>
              <p:cNvPr id="32" name="圆角矩形 31"/>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椭圆 32"/>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9" name="组合 28"/>
            <p:cNvGrpSpPr/>
            <p:nvPr/>
          </p:nvGrpSpPr>
          <p:grpSpPr>
            <a:xfrm>
              <a:off x="4489652" y="976692"/>
              <a:ext cx="873070" cy="1203161"/>
              <a:chOff x="4627786" y="1715908"/>
              <a:chExt cx="2875230" cy="3962302"/>
            </a:xfrm>
          </p:grpSpPr>
          <p:sp>
            <p:nvSpPr>
              <p:cNvPr id="30" name="圆角矩形 29"/>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4" name="组合 33"/>
          <p:cNvGrpSpPr/>
          <p:nvPr/>
        </p:nvGrpSpPr>
        <p:grpSpPr>
          <a:xfrm>
            <a:off x="3502118" y="4912484"/>
            <a:ext cx="1045550" cy="1323798"/>
            <a:chOff x="4390176" y="890801"/>
            <a:chExt cx="1081244" cy="1368991"/>
          </a:xfrm>
        </p:grpSpPr>
        <p:grpSp>
          <p:nvGrpSpPr>
            <p:cNvPr id="35" name="组合 34"/>
            <p:cNvGrpSpPr/>
            <p:nvPr/>
          </p:nvGrpSpPr>
          <p:grpSpPr>
            <a:xfrm>
              <a:off x="4390176" y="890801"/>
              <a:ext cx="1081244" cy="1368991"/>
              <a:chOff x="4627786" y="1796539"/>
              <a:chExt cx="2675679" cy="3387753"/>
            </a:xfrm>
          </p:grpSpPr>
          <p:sp>
            <p:nvSpPr>
              <p:cNvPr id="39" name="圆角矩形 38"/>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椭圆 39"/>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6" name="组合 35"/>
            <p:cNvGrpSpPr/>
            <p:nvPr/>
          </p:nvGrpSpPr>
          <p:grpSpPr>
            <a:xfrm>
              <a:off x="4489652" y="976692"/>
              <a:ext cx="873070" cy="1203161"/>
              <a:chOff x="4627786" y="1715908"/>
              <a:chExt cx="2875230" cy="3962302"/>
            </a:xfrm>
          </p:grpSpPr>
          <p:sp>
            <p:nvSpPr>
              <p:cNvPr id="37" name="圆角矩形 36"/>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椭圆 3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41" name="组合 40"/>
          <p:cNvGrpSpPr/>
          <p:nvPr/>
        </p:nvGrpSpPr>
        <p:grpSpPr>
          <a:xfrm>
            <a:off x="2587866" y="4134210"/>
            <a:ext cx="1045550" cy="1323798"/>
            <a:chOff x="4390176" y="890801"/>
            <a:chExt cx="1081244" cy="1368991"/>
          </a:xfrm>
        </p:grpSpPr>
        <p:grpSp>
          <p:nvGrpSpPr>
            <p:cNvPr id="42" name="组合 41"/>
            <p:cNvGrpSpPr/>
            <p:nvPr/>
          </p:nvGrpSpPr>
          <p:grpSpPr>
            <a:xfrm>
              <a:off x="4390176" y="890801"/>
              <a:ext cx="1081244" cy="1368991"/>
              <a:chOff x="4627786" y="1796539"/>
              <a:chExt cx="2675679" cy="3387753"/>
            </a:xfrm>
          </p:grpSpPr>
          <p:sp>
            <p:nvSpPr>
              <p:cNvPr id="46" name="圆角矩形 45"/>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椭圆 4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3" name="组合 42"/>
            <p:cNvGrpSpPr/>
            <p:nvPr/>
          </p:nvGrpSpPr>
          <p:grpSpPr>
            <a:xfrm>
              <a:off x="4489652" y="976692"/>
              <a:ext cx="873070" cy="1203161"/>
              <a:chOff x="4627786" y="1715908"/>
              <a:chExt cx="2875230" cy="3962302"/>
            </a:xfrm>
          </p:grpSpPr>
          <p:sp>
            <p:nvSpPr>
              <p:cNvPr id="44" name="圆角矩形 43"/>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椭圆 4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48" name="组合 47"/>
          <p:cNvGrpSpPr/>
          <p:nvPr/>
        </p:nvGrpSpPr>
        <p:grpSpPr>
          <a:xfrm>
            <a:off x="4558088" y="3365682"/>
            <a:ext cx="1045550" cy="1323798"/>
            <a:chOff x="4390176" y="890801"/>
            <a:chExt cx="1081244" cy="1368991"/>
          </a:xfrm>
        </p:grpSpPr>
        <p:grpSp>
          <p:nvGrpSpPr>
            <p:cNvPr id="49" name="组合 48"/>
            <p:cNvGrpSpPr/>
            <p:nvPr/>
          </p:nvGrpSpPr>
          <p:grpSpPr>
            <a:xfrm>
              <a:off x="4390176" y="890801"/>
              <a:ext cx="1081244" cy="1368991"/>
              <a:chOff x="4627786" y="1796539"/>
              <a:chExt cx="2675679" cy="3387753"/>
            </a:xfrm>
          </p:grpSpPr>
          <p:sp>
            <p:nvSpPr>
              <p:cNvPr id="53" name="圆角矩形 52"/>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椭圆 5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0" name="组合 49"/>
            <p:cNvGrpSpPr/>
            <p:nvPr/>
          </p:nvGrpSpPr>
          <p:grpSpPr>
            <a:xfrm>
              <a:off x="4489652" y="976692"/>
              <a:ext cx="873070" cy="1203161"/>
              <a:chOff x="4627786" y="1715908"/>
              <a:chExt cx="2875230" cy="3962302"/>
            </a:xfrm>
          </p:grpSpPr>
          <p:sp>
            <p:nvSpPr>
              <p:cNvPr id="51" name="圆角矩形 50"/>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椭圆 51"/>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57" name="组合 56"/>
          <p:cNvGrpSpPr/>
          <p:nvPr/>
        </p:nvGrpSpPr>
        <p:grpSpPr>
          <a:xfrm>
            <a:off x="5889926" y="1209894"/>
            <a:ext cx="2551173" cy="587108"/>
            <a:chOff x="5101200" y="1187034"/>
            <a:chExt cx="1861834" cy="587108"/>
          </a:xfrm>
        </p:grpSpPr>
        <p:pic>
          <p:nvPicPr>
            <p:cNvPr id="55" name="图片 54"/>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56" name="图片 55"/>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61" name="组合 60"/>
          <p:cNvGrpSpPr/>
          <p:nvPr/>
        </p:nvGrpSpPr>
        <p:grpSpPr>
          <a:xfrm>
            <a:off x="5889926" y="1985688"/>
            <a:ext cx="2551173" cy="587108"/>
            <a:chOff x="5101200" y="1187034"/>
            <a:chExt cx="1861834" cy="587108"/>
          </a:xfrm>
        </p:grpSpPr>
        <p:pic>
          <p:nvPicPr>
            <p:cNvPr id="62" name="图片 6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63" name="图片 6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64" name="组合 63"/>
          <p:cNvGrpSpPr/>
          <p:nvPr/>
        </p:nvGrpSpPr>
        <p:grpSpPr>
          <a:xfrm>
            <a:off x="5889926" y="2747742"/>
            <a:ext cx="2551173" cy="587108"/>
            <a:chOff x="5101200" y="1187034"/>
            <a:chExt cx="1861834" cy="587108"/>
          </a:xfrm>
        </p:grpSpPr>
        <p:pic>
          <p:nvPicPr>
            <p:cNvPr id="65" name="图片 64"/>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66" name="图片 65"/>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71" name="组合 70"/>
          <p:cNvGrpSpPr/>
          <p:nvPr/>
        </p:nvGrpSpPr>
        <p:grpSpPr>
          <a:xfrm>
            <a:off x="5889926" y="3545293"/>
            <a:ext cx="2551173" cy="587108"/>
            <a:chOff x="5101200" y="1187034"/>
            <a:chExt cx="1861834" cy="587108"/>
          </a:xfrm>
        </p:grpSpPr>
        <p:pic>
          <p:nvPicPr>
            <p:cNvPr id="72" name="图片 7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73" name="图片 7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78" name="组合 77"/>
          <p:cNvGrpSpPr/>
          <p:nvPr/>
        </p:nvGrpSpPr>
        <p:grpSpPr>
          <a:xfrm>
            <a:off x="5889926" y="4323286"/>
            <a:ext cx="2551173" cy="587108"/>
            <a:chOff x="5101200" y="1187034"/>
            <a:chExt cx="1861834" cy="587108"/>
          </a:xfrm>
        </p:grpSpPr>
        <p:pic>
          <p:nvPicPr>
            <p:cNvPr id="79" name="图片 78"/>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80" name="图片 79"/>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81" name="组合 80"/>
          <p:cNvGrpSpPr/>
          <p:nvPr/>
        </p:nvGrpSpPr>
        <p:grpSpPr>
          <a:xfrm>
            <a:off x="5889926" y="5063385"/>
            <a:ext cx="2551173" cy="587108"/>
            <a:chOff x="5101200" y="1187034"/>
            <a:chExt cx="1861834" cy="587108"/>
          </a:xfrm>
        </p:grpSpPr>
        <p:pic>
          <p:nvPicPr>
            <p:cNvPr id="82" name="图片 8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83" name="图片 8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sp>
        <p:nvSpPr>
          <p:cNvPr id="84" name="文本框 83"/>
          <p:cNvSpPr txBox="1"/>
          <p:nvPr/>
        </p:nvSpPr>
        <p:spPr>
          <a:xfrm>
            <a:off x="5056107" y="1271009"/>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056107" y="2048222"/>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5056107" y="2810118"/>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5056107" y="3574021"/>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5063558" y="4430705"/>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5056107" y="5126106"/>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4283030" y="1322547"/>
            <a:ext cx="714375" cy="369332"/>
          </a:xfrm>
          <a:prstGeom prst="rect">
            <a:avLst/>
          </a:prstGeom>
          <a:noFill/>
        </p:spPr>
        <p:txBody>
          <a:bodyPr wrap="square" rtlCol="0">
            <a:spAutoFit/>
          </a:bodyPr>
          <a:lstStyle/>
          <a:p>
            <a:pPr algn="ctr"/>
            <a:r>
              <a:rPr lang="en-US" altLang="zh-CN" dirty="0">
                <a:solidFill>
                  <a:srgbClr val="FFB850"/>
                </a:solidFill>
                <a:latin typeface="Impact" panose="020B0806030902050204" pitchFamily="34" charset="0"/>
                <a:ea typeface="微软雅黑" panose="020B0503020204020204" pitchFamily="34" charset="-122"/>
              </a:rPr>
              <a:t>50</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dirty="0">
              <a:solidFill>
                <a:srgbClr val="FFB850"/>
              </a:solidFill>
              <a:latin typeface="Impact" panose="020B0806030902050204" pitchFamily="34" charset="0"/>
              <a:ea typeface="微软雅黑" panose="020B0503020204020204" pitchFamily="34" charset="-122"/>
            </a:endParaRPr>
          </a:p>
        </p:txBody>
      </p:sp>
      <p:sp>
        <p:nvSpPr>
          <p:cNvPr id="92" name="文本框 91"/>
          <p:cNvSpPr txBox="1"/>
          <p:nvPr/>
        </p:nvSpPr>
        <p:spPr>
          <a:xfrm>
            <a:off x="3647463" y="2083093"/>
            <a:ext cx="714375" cy="369332"/>
          </a:xfrm>
          <a:prstGeom prst="rect">
            <a:avLst/>
          </a:prstGeom>
          <a:noFill/>
        </p:spPr>
        <p:txBody>
          <a:bodyPr wrap="square" rtlCol="0">
            <a:spAutoFit/>
          </a:bodyPr>
          <a:lstStyle/>
          <a:p>
            <a:pPr algn="ctr"/>
            <a:r>
              <a:rPr lang="en-US" altLang="zh-CN" dirty="0">
                <a:solidFill>
                  <a:srgbClr val="01ACBE"/>
                </a:solidFill>
                <a:latin typeface="Impact" panose="020B0806030902050204" pitchFamily="34" charset="0"/>
                <a:ea typeface="微软雅黑" panose="020B0503020204020204" pitchFamily="34" charset="-122"/>
              </a:rPr>
              <a:t>60</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dirty="0">
              <a:solidFill>
                <a:srgbClr val="01ACBE"/>
              </a:solidFill>
              <a:latin typeface="Impact" panose="020B0806030902050204" pitchFamily="34" charset="0"/>
              <a:ea typeface="微软雅黑" panose="020B0503020204020204" pitchFamily="34" charset="-122"/>
            </a:endParaRPr>
          </a:p>
        </p:txBody>
      </p:sp>
      <p:sp>
        <p:nvSpPr>
          <p:cNvPr id="93" name="文本框 92"/>
          <p:cNvSpPr txBox="1"/>
          <p:nvPr/>
        </p:nvSpPr>
        <p:spPr>
          <a:xfrm>
            <a:off x="2968864" y="2836506"/>
            <a:ext cx="714375" cy="369332"/>
          </a:xfrm>
          <a:prstGeom prst="rect">
            <a:avLst/>
          </a:prstGeom>
          <a:noFill/>
        </p:spPr>
        <p:txBody>
          <a:bodyPr wrap="square" rtlCol="0">
            <a:spAutoFit/>
          </a:bodyPr>
          <a:lstStyle/>
          <a:p>
            <a:pPr algn="ctr"/>
            <a:r>
              <a:rPr lang="en-US" altLang="zh-CN" dirty="0">
                <a:solidFill>
                  <a:srgbClr val="E87071"/>
                </a:solidFill>
                <a:latin typeface="Impact" panose="020B0806030902050204" pitchFamily="34" charset="0"/>
                <a:ea typeface="微软雅黑" panose="020B0503020204020204" pitchFamily="34" charset="-122"/>
              </a:rPr>
              <a:t>70</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dirty="0">
              <a:solidFill>
                <a:srgbClr val="E87071"/>
              </a:solidFill>
              <a:latin typeface="Impact" panose="020B0806030902050204" pitchFamily="34" charset="0"/>
              <a:ea typeface="微软雅黑" panose="020B0503020204020204" pitchFamily="34" charset="-122"/>
            </a:endParaRPr>
          </a:p>
        </p:txBody>
      </p:sp>
      <p:sp>
        <p:nvSpPr>
          <p:cNvPr id="94" name="文本框 93"/>
          <p:cNvSpPr txBox="1"/>
          <p:nvPr/>
        </p:nvSpPr>
        <p:spPr>
          <a:xfrm>
            <a:off x="4591304" y="3606552"/>
            <a:ext cx="714375" cy="369332"/>
          </a:xfrm>
          <a:prstGeom prst="rect">
            <a:avLst/>
          </a:prstGeom>
          <a:noFill/>
        </p:spPr>
        <p:txBody>
          <a:bodyPr wrap="square" rtlCol="0">
            <a:spAutoFit/>
          </a:bodyPr>
          <a:lstStyle/>
          <a:p>
            <a:pPr algn="ctr"/>
            <a:r>
              <a:rPr lang="en-US" altLang="zh-CN" dirty="0">
                <a:solidFill>
                  <a:srgbClr val="00AF92"/>
                </a:solidFill>
                <a:latin typeface="Impact" panose="020B0806030902050204" pitchFamily="34" charset="0"/>
                <a:ea typeface="微软雅黑" panose="020B0503020204020204" pitchFamily="34" charset="-122"/>
              </a:rPr>
              <a:t>40</a:t>
            </a:r>
            <a:r>
              <a:rPr lang="en-US" altLang="zh-CN" sz="1200" dirty="0">
                <a:solidFill>
                  <a:srgbClr val="00AF92"/>
                </a:solidFill>
                <a:latin typeface="Impact" panose="020B0806030902050204" pitchFamily="34" charset="0"/>
                <a:ea typeface="微软雅黑" panose="020B0503020204020204" pitchFamily="34" charset="-122"/>
              </a:rPr>
              <a:t>%</a:t>
            </a:r>
            <a:endParaRPr lang="zh-CN" altLang="en-US" dirty="0">
              <a:solidFill>
                <a:srgbClr val="00AF92"/>
              </a:solidFill>
              <a:latin typeface="Impact" panose="020B0806030902050204" pitchFamily="34" charset="0"/>
              <a:ea typeface="微软雅黑" panose="020B0503020204020204" pitchFamily="34" charset="-122"/>
            </a:endParaRPr>
          </a:p>
        </p:txBody>
      </p:sp>
      <p:sp>
        <p:nvSpPr>
          <p:cNvPr id="95" name="文本框 94"/>
          <p:cNvSpPr txBox="1"/>
          <p:nvPr/>
        </p:nvSpPr>
        <p:spPr>
          <a:xfrm>
            <a:off x="2611676" y="4397261"/>
            <a:ext cx="714375" cy="369332"/>
          </a:xfrm>
          <a:prstGeom prst="rect">
            <a:avLst/>
          </a:prstGeom>
          <a:noFill/>
        </p:spPr>
        <p:txBody>
          <a:bodyPr wrap="square" rtlCol="0">
            <a:spAutoFit/>
          </a:bodyPr>
          <a:lstStyle/>
          <a:p>
            <a:pPr algn="ctr"/>
            <a:r>
              <a:rPr lang="en-US" altLang="zh-CN" dirty="0">
                <a:solidFill>
                  <a:srgbClr val="C65885"/>
                </a:solidFill>
                <a:latin typeface="Impact" panose="020B0806030902050204" pitchFamily="34" charset="0"/>
                <a:ea typeface="微软雅黑" panose="020B0503020204020204" pitchFamily="34" charset="-122"/>
              </a:rPr>
              <a:t>90</a:t>
            </a:r>
            <a:r>
              <a:rPr lang="en-US" altLang="zh-CN" sz="1200" dirty="0">
                <a:solidFill>
                  <a:srgbClr val="C65885"/>
                </a:solidFill>
                <a:latin typeface="Impact" panose="020B0806030902050204" pitchFamily="34" charset="0"/>
                <a:ea typeface="微软雅黑" panose="020B0503020204020204" pitchFamily="34" charset="-122"/>
              </a:rPr>
              <a:t>%</a:t>
            </a:r>
            <a:endParaRPr lang="zh-CN" altLang="en-US" dirty="0">
              <a:solidFill>
                <a:srgbClr val="C65885"/>
              </a:solidFill>
              <a:latin typeface="Impact" panose="020B0806030902050204" pitchFamily="34" charset="0"/>
              <a:ea typeface="微软雅黑" panose="020B0503020204020204" pitchFamily="34" charset="-122"/>
            </a:endParaRPr>
          </a:p>
        </p:txBody>
      </p:sp>
      <p:sp>
        <p:nvSpPr>
          <p:cNvPr id="96" name="文本框 95"/>
          <p:cNvSpPr txBox="1"/>
          <p:nvPr/>
        </p:nvSpPr>
        <p:spPr>
          <a:xfrm>
            <a:off x="3530872" y="5170049"/>
            <a:ext cx="714375" cy="369332"/>
          </a:xfrm>
          <a:prstGeom prst="rect">
            <a:avLst/>
          </a:prstGeom>
          <a:noFill/>
        </p:spPr>
        <p:txBody>
          <a:bodyPr wrap="square" rtlCol="0">
            <a:spAutoFit/>
          </a:bodyPr>
          <a:lstStyle/>
          <a:p>
            <a:pPr algn="ctr"/>
            <a:r>
              <a:rPr lang="en-US" altLang="zh-CN" dirty="0">
                <a:solidFill>
                  <a:srgbClr val="844B9B"/>
                </a:solidFill>
                <a:latin typeface="Impact" panose="020B0806030902050204" pitchFamily="34" charset="0"/>
                <a:ea typeface="微软雅黑" panose="020B0503020204020204" pitchFamily="34" charset="-122"/>
              </a:rPr>
              <a:t>65</a:t>
            </a:r>
            <a:r>
              <a:rPr lang="en-US" altLang="zh-CN" sz="1200" dirty="0">
                <a:solidFill>
                  <a:srgbClr val="844B9B"/>
                </a:solidFill>
                <a:latin typeface="Impact" panose="020B0806030902050204" pitchFamily="34" charset="0"/>
                <a:ea typeface="微软雅黑" panose="020B0503020204020204" pitchFamily="34" charset="-122"/>
              </a:rPr>
              <a:t>%</a:t>
            </a:r>
            <a:endParaRPr lang="zh-CN" altLang="en-US" dirty="0">
              <a:solidFill>
                <a:srgbClr val="844B9B"/>
              </a:solidFill>
              <a:latin typeface="Impact" panose="020B0806030902050204" pitchFamily="34" charset="0"/>
              <a:ea typeface="微软雅黑" panose="020B0503020204020204" pitchFamily="34" charset="-122"/>
            </a:endParaRPr>
          </a:p>
        </p:txBody>
      </p:sp>
      <p:grpSp>
        <p:nvGrpSpPr>
          <p:cNvPr id="122" name="Group 8"/>
          <p:cNvGrpSpPr>
            <a:grpSpLocks noChangeAspect="1"/>
          </p:cNvGrpSpPr>
          <p:nvPr/>
        </p:nvGrpSpPr>
        <p:grpSpPr bwMode="auto">
          <a:xfrm>
            <a:off x="8768122" y="1317267"/>
            <a:ext cx="330982" cy="362665"/>
            <a:chOff x="3437" y="2282"/>
            <a:chExt cx="679" cy="744"/>
          </a:xfrm>
          <a:solidFill>
            <a:schemeClr val="bg1"/>
          </a:solidFill>
        </p:grpSpPr>
        <p:sp>
          <p:nvSpPr>
            <p:cNvPr id="123"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5" name="Group 13"/>
          <p:cNvGrpSpPr>
            <a:grpSpLocks noChangeAspect="1"/>
          </p:cNvGrpSpPr>
          <p:nvPr/>
        </p:nvGrpSpPr>
        <p:grpSpPr bwMode="auto">
          <a:xfrm>
            <a:off x="8752140" y="2092225"/>
            <a:ext cx="362945" cy="367230"/>
            <a:chOff x="2426" y="2781"/>
            <a:chExt cx="593" cy="600"/>
          </a:xfrm>
          <a:solidFill>
            <a:schemeClr val="bg1"/>
          </a:solidFill>
        </p:grpSpPr>
        <p:sp>
          <p:nvSpPr>
            <p:cNvPr id="12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8" name="Group 18"/>
          <p:cNvGrpSpPr>
            <a:grpSpLocks noChangeAspect="1"/>
          </p:cNvGrpSpPr>
          <p:nvPr/>
        </p:nvGrpSpPr>
        <p:grpSpPr bwMode="auto">
          <a:xfrm>
            <a:off x="8745101" y="2877422"/>
            <a:ext cx="377023" cy="351316"/>
            <a:chOff x="3802" y="2858"/>
            <a:chExt cx="616" cy="574"/>
          </a:xfrm>
          <a:solidFill>
            <a:schemeClr val="bg1"/>
          </a:solidFill>
        </p:grpSpPr>
        <p:sp>
          <p:nvSpPr>
            <p:cNvPr id="12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34" name="Group 26"/>
          <p:cNvGrpSpPr>
            <a:grpSpLocks noChangeAspect="1"/>
          </p:cNvGrpSpPr>
          <p:nvPr/>
        </p:nvGrpSpPr>
        <p:grpSpPr bwMode="auto">
          <a:xfrm>
            <a:off x="8689667" y="4486621"/>
            <a:ext cx="487893" cy="241877"/>
            <a:chOff x="5676" y="2597"/>
            <a:chExt cx="1061" cy="526"/>
          </a:xfrm>
          <a:solidFill>
            <a:schemeClr val="bg1"/>
          </a:solidFill>
        </p:grpSpPr>
        <p:sp>
          <p:nvSpPr>
            <p:cNvPr id="135"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7"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8"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9"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0"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1"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2"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4"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5"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7"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8"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50" name="Freeform 108"/>
          <p:cNvSpPr>
            <a:spLocks noEditPoints="1"/>
          </p:cNvSpPr>
          <p:nvPr/>
        </p:nvSpPr>
        <p:spPr bwMode="auto">
          <a:xfrm>
            <a:off x="8749625" y="5200150"/>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51" name="组合 150"/>
          <p:cNvGrpSpPr/>
          <p:nvPr/>
        </p:nvGrpSpPr>
        <p:grpSpPr>
          <a:xfrm>
            <a:off x="8776965" y="3659851"/>
            <a:ext cx="313296" cy="340939"/>
            <a:chOff x="4873626" y="1965325"/>
            <a:chExt cx="269876" cy="293688"/>
          </a:xfrm>
          <a:solidFill>
            <a:schemeClr val="bg1"/>
          </a:solidFill>
        </p:grpSpPr>
        <p:sp>
          <p:nvSpPr>
            <p:cNvPr id="152"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4"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 name="标题 7"/>
          <p:cNvSpPr>
            <a:spLocks noGrp="1"/>
          </p:cNvSpPr>
          <p:nvPr>
            <p:ph type="title"/>
          </p:nvPr>
        </p:nvSpPr>
        <p:spPr/>
        <p:txBody>
          <a:bodyPr/>
          <a:lstStyle/>
          <a:p>
            <a:r>
              <a:rPr lang="zh-CN" altLang="en-US" dirty="0">
                <a:ea typeface="微软雅黑" panose="020B0503020204020204" pitchFamily="34" charset="-122"/>
              </a:rPr>
              <a:t>六项对比关系图表</a:t>
            </a:r>
          </a:p>
        </p:txBody>
      </p:sp>
    </p:spTree>
    <p:extLst>
      <p:ext uri="{BB962C8B-B14F-4D97-AF65-F5344CB8AC3E}">
        <p14:creationId xmlns:p14="http://schemas.microsoft.com/office/powerpoint/2010/main" val="2246919470"/>
      </p:ext>
    </p:extLst>
  </p:cSld>
  <p:clrMapOvr>
    <a:masterClrMapping/>
  </p:clrMapOvr>
  <p:transition spd="slow" advTm="3000">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a:off x="4342342"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圆角矩形 57"/>
          <p:cNvSpPr/>
          <p:nvPr/>
        </p:nvSpPr>
        <p:spPr>
          <a:xfrm>
            <a:off x="6509808"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圆角矩形 58"/>
          <p:cNvSpPr/>
          <p:nvPr/>
        </p:nvSpPr>
        <p:spPr>
          <a:xfrm>
            <a:off x="8677275"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26" name="圆角矩形 3625"/>
          <p:cNvSpPr/>
          <p:nvPr/>
        </p:nvSpPr>
        <p:spPr>
          <a:xfrm>
            <a:off x="2174875"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30" name="文本框 3629"/>
          <p:cNvSpPr txBox="1"/>
          <p:nvPr/>
        </p:nvSpPr>
        <p:spPr>
          <a:xfrm>
            <a:off x="21748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FFB850"/>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01</a:t>
            </a:r>
            <a:endParaRPr lang="zh-CN" altLang="en-US" sz="4800" dirty="0">
              <a:solidFill>
                <a:srgbClr val="FFB850"/>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37" name="文本框 1536"/>
          <p:cNvSpPr txBox="1"/>
          <p:nvPr/>
        </p:nvSpPr>
        <p:spPr>
          <a:xfrm>
            <a:off x="86899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663A77"/>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04</a:t>
            </a:r>
            <a:endParaRPr lang="zh-CN" altLang="en-US" sz="4800" dirty="0">
              <a:solidFill>
                <a:srgbClr val="663A77"/>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39" name="文本框 1538"/>
          <p:cNvSpPr txBox="1"/>
          <p:nvPr/>
        </p:nvSpPr>
        <p:spPr>
          <a:xfrm>
            <a:off x="43465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01ACBE"/>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02</a:t>
            </a:r>
            <a:endParaRPr lang="zh-CN" altLang="en-US" sz="4800" dirty="0">
              <a:solidFill>
                <a:srgbClr val="01ACBE"/>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41" name="文本框 1540"/>
          <p:cNvSpPr txBox="1"/>
          <p:nvPr/>
        </p:nvSpPr>
        <p:spPr>
          <a:xfrm>
            <a:off x="65182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E87071"/>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03</a:t>
            </a:r>
            <a:endParaRPr lang="zh-CN" altLang="en-US" sz="4800" dirty="0">
              <a:solidFill>
                <a:srgbClr val="E87071"/>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2" name="文本框 1"/>
          <p:cNvSpPr txBox="1"/>
          <p:nvPr/>
        </p:nvSpPr>
        <p:spPr>
          <a:xfrm>
            <a:off x="4485217" y="1710323"/>
            <a:ext cx="1257300" cy="338554"/>
          </a:xfrm>
          <a:prstGeom prst="rect">
            <a:avLst/>
          </a:prstGeom>
          <a:noFill/>
        </p:spPr>
        <p:txBody>
          <a:bodyPr wrap="square" rtlCol="0">
            <a:spAutoFit/>
          </a:bodyPr>
          <a:lstStyle/>
          <a:p>
            <a:pPr algn="ctr"/>
            <a:r>
              <a:rPr lang="en-US" altLang="zh-CN" sz="1600" dirty="0">
                <a:solidFill>
                  <a:srgbClr val="01ACBE"/>
                </a:solidFill>
                <a:latin typeface="微软雅黑" panose="020B0503020204020204" pitchFamily="34" charset="-122"/>
                <a:ea typeface="微软雅黑" panose="020B0503020204020204" pitchFamily="34" charset="-122"/>
              </a:rPr>
              <a:t>OPTION</a:t>
            </a:r>
            <a:endParaRPr lang="zh-CN" altLang="en-US" sz="1600" dirty="0">
              <a:solidFill>
                <a:srgbClr val="01ACBE"/>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317750" y="1710323"/>
            <a:ext cx="1257300" cy="338554"/>
          </a:xfrm>
          <a:prstGeom prst="rect">
            <a:avLst/>
          </a:prstGeom>
          <a:noFill/>
        </p:spPr>
        <p:txBody>
          <a:bodyPr wrap="square" rtlCol="0">
            <a:spAutoFit/>
          </a:bodyPr>
          <a:lstStyle/>
          <a:p>
            <a:pPr algn="ctr"/>
            <a:r>
              <a:rPr lang="en-US" altLang="zh-CN" sz="1600" dirty="0">
                <a:solidFill>
                  <a:srgbClr val="FFB850"/>
                </a:solidFill>
                <a:latin typeface="微软雅黑" panose="020B0503020204020204" pitchFamily="34" charset="-122"/>
                <a:ea typeface="微软雅黑" panose="020B0503020204020204" pitchFamily="34" charset="-122"/>
              </a:rPr>
              <a:t>OPTION</a:t>
            </a:r>
            <a:endParaRPr lang="zh-CN" altLang="en-US" sz="1600" dirty="0">
              <a:solidFill>
                <a:srgbClr val="FFB85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6652683" y="1710323"/>
            <a:ext cx="1257300" cy="338554"/>
          </a:xfrm>
          <a:prstGeom prst="rect">
            <a:avLst/>
          </a:prstGeom>
          <a:noFill/>
        </p:spPr>
        <p:txBody>
          <a:bodyPr wrap="square" rtlCol="0">
            <a:spAutoFit/>
          </a:bodyPr>
          <a:lstStyle/>
          <a:p>
            <a:pPr algn="ctr"/>
            <a:r>
              <a:rPr lang="en-US" altLang="zh-CN" sz="1600" dirty="0">
                <a:solidFill>
                  <a:srgbClr val="E87071"/>
                </a:solidFill>
                <a:latin typeface="微软雅黑" panose="020B0503020204020204" pitchFamily="34" charset="-122"/>
                <a:ea typeface="微软雅黑" panose="020B0503020204020204" pitchFamily="34" charset="-122"/>
              </a:rPr>
              <a:t>OPTION</a:t>
            </a:r>
            <a:endParaRPr lang="zh-CN" altLang="en-US" sz="1600" dirty="0">
              <a:solidFill>
                <a:srgbClr val="E8707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8820150" y="1710323"/>
            <a:ext cx="1257300" cy="338554"/>
          </a:xfrm>
          <a:prstGeom prst="rect">
            <a:avLst/>
          </a:prstGeom>
          <a:noFill/>
        </p:spPr>
        <p:txBody>
          <a:bodyPr wrap="square" rtlCol="0">
            <a:spAutoFit/>
          </a:bodyPr>
          <a:lstStyle/>
          <a:p>
            <a:pPr algn="ctr"/>
            <a:r>
              <a:rPr lang="en-US" altLang="zh-CN" sz="1600" dirty="0">
                <a:solidFill>
                  <a:srgbClr val="663A77"/>
                </a:solidFill>
                <a:latin typeface="微软雅黑" panose="020B0503020204020204" pitchFamily="34" charset="-122"/>
                <a:ea typeface="微软雅黑" panose="020B0503020204020204" pitchFamily="34" charset="-122"/>
              </a:rPr>
              <a:t>OPTION</a:t>
            </a:r>
            <a:endParaRPr lang="zh-CN" altLang="en-US" sz="1600" dirty="0">
              <a:solidFill>
                <a:srgbClr val="663A77"/>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317750" y="2162174"/>
            <a:ext cx="1257300" cy="2779033"/>
          </a:xfrm>
          <a:prstGeom prst="roundRect">
            <a:avLst>
              <a:gd name="adj" fmla="val 8586"/>
            </a:avLst>
          </a:prstGeom>
          <a:solidFill>
            <a:srgbClr val="FFB850"/>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圆角矩形 65"/>
          <p:cNvSpPr/>
          <p:nvPr/>
        </p:nvSpPr>
        <p:spPr>
          <a:xfrm>
            <a:off x="4485217" y="2162174"/>
            <a:ext cx="1257300" cy="2779033"/>
          </a:xfrm>
          <a:prstGeom prst="roundRect">
            <a:avLst>
              <a:gd name="adj" fmla="val 8586"/>
            </a:avLst>
          </a:prstGeom>
          <a:solidFill>
            <a:srgbClr val="01ACBE"/>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7" name="圆角矩形 66"/>
          <p:cNvSpPr/>
          <p:nvPr/>
        </p:nvSpPr>
        <p:spPr>
          <a:xfrm>
            <a:off x="6661150" y="2162174"/>
            <a:ext cx="1257300" cy="2779033"/>
          </a:xfrm>
          <a:prstGeom prst="roundRect">
            <a:avLst>
              <a:gd name="adj" fmla="val 8586"/>
            </a:avLst>
          </a:prstGeom>
          <a:solidFill>
            <a:srgbClr val="E87071"/>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8" name="圆角矩形 67"/>
          <p:cNvSpPr/>
          <p:nvPr/>
        </p:nvSpPr>
        <p:spPr>
          <a:xfrm>
            <a:off x="8832850" y="2162174"/>
            <a:ext cx="1257300" cy="2779033"/>
          </a:xfrm>
          <a:prstGeom prst="roundRect">
            <a:avLst>
              <a:gd name="adj" fmla="val 8586"/>
            </a:avLst>
          </a:prstGeom>
          <a:solidFill>
            <a:srgbClr val="663A77"/>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83" name="Group 8"/>
          <p:cNvGrpSpPr>
            <a:grpSpLocks noChangeAspect="1"/>
          </p:cNvGrpSpPr>
          <p:nvPr/>
        </p:nvGrpSpPr>
        <p:grpSpPr bwMode="auto">
          <a:xfrm>
            <a:off x="2703871" y="5268290"/>
            <a:ext cx="485059" cy="531493"/>
            <a:chOff x="3437" y="2282"/>
            <a:chExt cx="679" cy="744"/>
          </a:xfrm>
          <a:solidFill>
            <a:srgbClr val="FFB850"/>
          </a:solidFill>
        </p:grpSpPr>
        <p:sp>
          <p:nvSpPr>
            <p:cNvPr id="84"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6" name="Group 13"/>
          <p:cNvGrpSpPr>
            <a:grpSpLocks noChangeAspect="1"/>
          </p:cNvGrpSpPr>
          <p:nvPr/>
        </p:nvGrpSpPr>
        <p:grpSpPr bwMode="auto">
          <a:xfrm>
            <a:off x="4847916" y="5290128"/>
            <a:ext cx="531903" cy="538180"/>
            <a:chOff x="2426" y="2781"/>
            <a:chExt cx="593" cy="600"/>
          </a:xfrm>
          <a:solidFill>
            <a:srgbClr val="01ACBE"/>
          </a:solidFill>
        </p:grpSpPr>
        <p:sp>
          <p:nvSpPr>
            <p:cNvPr id="87"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9" name="Group 18"/>
          <p:cNvGrpSpPr>
            <a:grpSpLocks noChangeAspect="1"/>
          </p:cNvGrpSpPr>
          <p:nvPr/>
        </p:nvGrpSpPr>
        <p:grpSpPr bwMode="auto">
          <a:xfrm>
            <a:off x="7005066" y="5306231"/>
            <a:ext cx="552534" cy="514858"/>
            <a:chOff x="3802" y="2858"/>
            <a:chExt cx="616" cy="574"/>
          </a:xfrm>
          <a:solidFill>
            <a:srgbClr val="E87071"/>
          </a:solidFill>
        </p:grpSpPr>
        <p:sp>
          <p:nvSpPr>
            <p:cNvPr id="9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95" name="Group 26"/>
          <p:cNvGrpSpPr>
            <a:grpSpLocks noChangeAspect="1"/>
          </p:cNvGrpSpPr>
          <p:nvPr/>
        </p:nvGrpSpPr>
        <p:grpSpPr bwMode="auto">
          <a:xfrm>
            <a:off x="9091292" y="5451542"/>
            <a:ext cx="715016" cy="354476"/>
            <a:chOff x="5676" y="2597"/>
            <a:chExt cx="1061" cy="526"/>
          </a:xfrm>
          <a:solidFill>
            <a:srgbClr val="00AF92"/>
          </a:solidFill>
        </p:grpSpPr>
        <p:sp>
          <p:nvSpPr>
            <p:cNvPr id="96"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4"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7"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2" name="组合 111"/>
          <p:cNvGrpSpPr/>
          <p:nvPr/>
        </p:nvGrpSpPr>
        <p:grpSpPr>
          <a:xfrm>
            <a:off x="2360488" y="2901884"/>
            <a:ext cx="1171823" cy="1327845"/>
            <a:chOff x="3841774" y="3683129"/>
            <a:chExt cx="1171823" cy="1327845"/>
          </a:xfrm>
        </p:grpSpPr>
        <p:sp>
          <p:nvSpPr>
            <p:cNvPr id="113" name="文本框 112"/>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14" name="文本框 113"/>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15" name="组合 114"/>
          <p:cNvGrpSpPr/>
          <p:nvPr/>
        </p:nvGrpSpPr>
        <p:grpSpPr>
          <a:xfrm>
            <a:off x="4535131" y="2901884"/>
            <a:ext cx="1171823" cy="1327845"/>
            <a:chOff x="3841774" y="3683129"/>
            <a:chExt cx="1171823" cy="1327845"/>
          </a:xfrm>
        </p:grpSpPr>
        <p:sp>
          <p:nvSpPr>
            <p:cNvPr id="116" name="文本框 115"/>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17" name="文本框 116"/>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18" name="组合 117"/>
          <p:cNvGrpSpPr/>
          <p:nvPr/>
        </p:nvGrpSpPr>
        <p:grpSpPr>
          <a:xfrm>
            <a:off x="6703888" y="2901884"/>
            <a:ext cx="1171823" cy="1327845"/>
            <a:chOff x="3841774" y="3683129"/>
            <a:chExt cx="1171823" cy="1327845"/>
          </a:xfrm>
        </p:grpSpPr>
        <p:sp>
          <p:nvSpPr>
            <p:cNvPr id="119" name="文本框 118"/>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20" name="文本框 119"/>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25" name="组合 124"/>
          <p:cNvGrpSpPr/>
          <p:nvPr/>
        </p:nvGrpSpPr>
        <p:grpSpPr>
          <a:xfrm>
            <a:off x="8869290" y="2901884"/>
            <a:ext cx="1171823" cy="1327845"/>
            <a:chOff x="3841774" y="3683129"/>
            <a:chExt cx="1171823" cy="1327845"/>
          </a:xfrm>
        </p:grpSpPr>
        <p:sp>
          <p:nvSpPr>
            <p:cNvPr id="126" name="文本框 125"/>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27" name="文本框 126"/>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sp>
        <p:nvSpPr>
          <p:cNvPr id="3" name="标题 2"/>
          <p:cNvSpPr>
            <a:spLocks noGrp="1"/>
          </p:cNvSpPr>
          <p:nvPr>
            <p:ph type="title"/>
          </p:nvPr>
        </p:nvSpPr>
        <p:spPr/>
        <p:txBody>
          <a:bodyPr/>
          <a:lstStyle/>
          <a:p>
            <a:r>
              <a:rPr lang="zh-CN" altLang="en-US" dirty="0">
                <a:ea typeface="微软雅黑" panose="020B0503020204020204" pitchFamily="34" charset="-122"/>
              </a:rPr>
              <a:t>四项并列关系图表</a:t>
            </a:r>
          </a:p>
        </p:txBody>
      </p:sp>
    </p:spTree>
    <p:extLst>
      <p:ext uri="{BB962C8B-B14F-4D97-AF65-F5344CB8AC3E}">
        <p14:creationId xmlns:p14="http://schemas.microsoft.com/office/powerpoint/2010/main" val="2541201986"/>
      </p:ext>
    </p:extLst>
  </p:cSld>
  <p:clrMapOvr>
    <a:masterClrMapping/>
  </p:clrMapOvr>
  <p:transition spd="slow" advTm="3000">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484586" y="3190656"/>
            <a:ext cx="1008183" cy="803052"/>
            <a:chOff x="2583377" y="3043452"/>
            <a:chExt cx="1008183" cy="803052"/>
          </a:xfrm>
        </p:grpSpPr>
        <p:sp>
          <p:nvSpPr>
            <p:cNvPr id="9" name="椭圆 8"/>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椭圆 85"/>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1" name="直接连接符 30"/>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526672" y="3190656"/>
            <a:ext cx="1008183" cy="803052"/>
            <a:chOff x="2583377" y="3043452"/>
            <a:chExt cx="1008183" cy="803052"/>
          </a:xfrm>
        </p:grpSpPr>
        <p:sp>
          <p:nvSpPr>
            <p:cNvPr id="88" name="椭圆 87"/>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椭圆 88"/>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0" name="直接连接符 89"/>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8608775" y="3190656"/>
            <a:ext cx="1008183" cy="803052"/>
            <a:chOff x="2583377" y="3043452"/>
            <a:chExt cx="1008183" cy="803052"/>
          </a:xfrm>
        </p:grpSpPr>
        <p:sp>
          <p:nvSpPr>
            <p:cNvPr id="92" name="椭圆 91"/>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椭圆 92"/>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4" name="直接连接符 93"/>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flipH="1">
            <a:off x="4089982" y="3190656"/>
            <a:ext cx="1008183" cy="803052"/>
            <a:chOff x="2583377" y="3043452"/>
            <a:chExt cx="1008183" cy="803052"/>
          </a:xfrm>
        </p:grpSpPr>
        <p:sp>
          <p:nvSpPr>
            <p:cNvPr id="96" name="椭圆 95"/>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椭圆 96"/>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8" name="直接连接符 97"/>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flipH="1">
            <a:off x="7174013" y="3190656"/>
            <a:ext cx="1008183" cy="803052"/>
            <a:chOff x="2583377" y="3043452"/>
            <a:chExt cx="1008183" cy="803052"/>
          </a:xfrm>
        </p:grpSpPr>
        <p:sp>
          <p:nvSpPr>
            <p:cNvPr id="100" name="椭圆 99"/>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100"/>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02" name="直接连接符 101"/>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642000" y="3764648"/>
            <a:ext cx="1258170" cy="1258170"/>
            <a:chOff x="1642000" y="3516998"/>
            <a:chExt cx="1258170" cy="1258170"/>
          </a:xfrm>
        </p:grpSpPr>
        <p:sp>
          <p:nvSpPr>
            <p:cNvPr id="5" name="椭圆 4"/>
            <p:cNvSpPr/>
            <p:nvPr/>
          </p:nvSpPr>
          <p:spPr>
            <a:xfrm>
              <a:off x="1642000" y="3516998"/>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1785510" y="3660508"/>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 name="椭圆 6"/>
          <p:cNvSpPr/>
          <p:nvPr/>
        </p:nvSpPr>
        <p:spPr>
          <a:xfrm>
            <a:off x="1908862" y="4031510"/>
            <a:ext cx="724446" cy="724446"/>
          </a:xfrm>
          <a:prstGeom prst="ellipse">
            <a:avLst/>
          </a:prstGeom>
          <a:solidFill>
            <a:srgbClr val="01ACBE"/>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3165455" y="2242262"/>
            <a:ext cx="1258170" cy="1258170"/>
            <a:chOff x="3165455" y="1994612"/>
            <a:chExt cx="1258170" cy="1258170"/>
          </a:xfrm>
        </p:grpSpPr>
        <p:sp>
          <p:nvSpPr>
            <p:cNvPr id="11" name="椭圆 10"/>
            <p:cNvSpPr/>
            <p:nvPr/>
          </p:nvSpPr>
          <p:spPr>
            <a:xfrm>
              <a:off x="3165455"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3308965"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椭圆 12"/>
          <p:cNvSpPr/>
          <p:nvPr/>
        </p:nvSpPr>
        <p:spPr>
          <a:xfrm>
            <a:off x="3432317" y="2509124"/>
            <a:ext cx="724446" cy="724446"/>
          </a:xfrm>
          <a:prstGeom prst="ellipse">
            <a:avLst/>
          </a:prstGeom>
          <a:solidFill>
            <a:srgbClr val="E87071"/>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8" name="组合 37"/>
          <p:cNvGrpSpPr/>
          <p:nvPr/>
        </p:nvGrpSpPr>
        <p:grpSpPr>
          <a:xfrm>
            <a:off x="6210227" y="2242262"/>
            <a:ext cx="1258170" cy="1258170"/>
            <a:chOff x="6210227" y="1994612"/>
            <a:chExt cx="1258170" cy="1258170"/>
          </a:xfrm>
        </p:grpSpPr>
        <p:sp>
          <p:nvSpPr>
            <p:cNvPr id="15" name="椭圆 14"/>
            <p:cNvSpPr/>
            <p:nvPr/>
          </p:nvSpPr>
          <p:spPr>
            <a:xfrm>
              <a:off x="6210227"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6353737"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椭圆 16"/>
          <p:cNvSpPr/>
          <p:nvPr/>
        </p:nvSpPr>
        <p:spPr>
          <a:xfrm>
            <a:off x="6477089" y="2509124"/>
            <a:ext cx="724446" cy="724446"/>
          </a:xfrm>
          <a:prstGeom prst="ellipse">
            <a:avLst/>
          </a:prstGeom>
          <a:solidFill>
            <a:srgbClr val="00AF92"/>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组合 36"/>
          <p:cNvGrpSpPr/>
          <p:nvPr/>
        </p:nvGrpSpPr>
        <p:grpSpPr>
          <a:xfrm>
            <a:off x="4687841" y="3764647"/>
            <a:ext cx="1258170" cy="1258170"/>
            <a:chOff x="4687841" y="3516997"/>
            <a:chExt cx="1258170" cy="1258170"/>
          </a:xfrm>
        </p:grpSpPr>
        <p:sp>
          <p:nvSpPr>
            <p:cNvPr id="19" name="椭圆 18"/>
            <p:cNvSpPr/>
            <p:nvPr/>
          </p:nvSpPr>
          <p:spPr>
            <a:xfrm>
              <a:off x="4687841" y="3516997"/>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4831351" y="3660507"/>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1" name="椭圆 20"/>
          <p:cNvSpPr/>
          <p:nvPr/>
        </p:nvSpPr>
        <p:spPr>
          <a:xfrm>
            <a:off x="4954703" y="4031509"/>
            <a:ext cx="724446" cy="724446"/>
          </a:xfrm>
          <a:prstGeom prst="ellipse">
            <a:avLst/>
          </a:prstGeom>
          <a:solidFill>
            <a:srgbClr val="FFB850"/>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4" name="组合 103"/>
          <p:cNvGrpSpPr/>
          <p:nvPr/>
        </p:nvGrpSpPr>
        <p:grpSpPr>
          <a:xfrm>
            <a:off x="9291831" y="2242262"/>
            <a:ext cx="1258170" cy="1258170"/>
            <a:chOff x="9291831" y="1994612"/>
            <a:chExt cx="1258170" cy="1258170"/>
          </a:xfrm>
        </p:grpSpPr>
        <p:sp>
          <p:nvSpPr>
            <p:cNvPr id="24" name="椭圆 23"/>
            <p:cNvSpPr/>
            <p:nvPr/>
          </p:nvSpPr>
          <p:spPr>
            <a:xfrm>
              <a:off x="9291831"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9435341"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6" name="椭圆 25"/>
          <p:cNvSpPr/>
          <p:nvPr/>
        </p:nvSpPr>
        <p:spPr>
          <a:xfrm>
            <a:off x="9558693" y="2509124"/>
            <a:ext cx="724446" cy="724446"/>
          </a:xfrm>
          <a:prstGeom prst="ellipse">
            <a:avLst/>
          </a:prstGeom>
          <a:solidFill>
            <a:srgbClr val="6B4879"/>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3" name="组合 102"/>
          <p:cNvGrpSpPr/>
          <p:nvPr/>
        </p:nvGrpSpPr>
        <p:grpSpPr>
          <a:xfrm>
            <a:off x="7769445" y="3764647"/>
            <a:ext cx="1258170" cy="1258170"/>
            <a:chOff x="7769445" y="3516997"/>
            <a:chExt cx="1258170" cy="1258170"/>
          </a:xfrm>
        </p:grpSpPr>
        <p:sp>
          <p:nvSpPr>
            <p:cNvPr id="28" name="椭圆 27"/>
            <p:cNvSpPr/>
            <p:nvPr/>
          </p:nvSpPr>
          <p:spPr>
            <a:xfrm>
              <a:off x="7769445" y="3516997"/>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7912955" y="3660507"/>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0" name="椭圆 29"/>
          <p:cNvSpPr/>
          <p:nvPr/>
        </p:nvSpPr>
        <p:spPr>
          <a:xfrm>
            <a:off x="8036307" y="4031509"/>
            <a:ext cx="724446" cy="724446"/>
          </a:xfrm>
          <a:prstGeom prst="ellipse">
            <a:avLst/>
          </a:prstGeom>
          <a:solidFill>
            <a:srgbClr val="C65885"/>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p:nvGrpSpPr>
        <p:grpSpPr>
          <a:xfrm>
            <a:off x="1454103" y="2629349"/>
            <a:ext cx="1923123" cy="839378"/>
            <a:chOff x="3776606" y="2004244"/>
            <a:chExt cx="1923123" cy="839378"/>
          </a:xfrm>
        </p:grpSpPr>
        <p:sp>
          <p:nvSpPr>
            <p:cNvPr id="33" name="文本框 32"/>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34" name="文本框 33"/>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546977" y="2629349"/>
            <a:ext cx="1923123" cy="839378"/>
            <a:chOff x="3776606" y="2004244"/>
            <a:chExt cx="1923123" cy="839378"/>
          </a:xfrm>
        </p:grpSpPr>
        <p:sp>
          <p:nvSpPr>
            <p:cNvPr id="40" name="文本框 39"/>
            <p:cNvSpPr txBox="1"/>
            <p:nvPr/>
          </p:nvSpPr>
          <p:spPr>
            <a:xfrm>
              <a:off x="3776606" y="200424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41" name="文本框 40"/>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7611907" y="2629349"/>
            <a:ext cx="1923123" cy="839378"/>
            <a:chOff x="3776606" y="2004244"/>
            <a:chExt cx="1923123" cy="839378"/>
          </a:xfrm>
        </p:grpSpPr>
        <p:sp>
          <p:nvSpPr>
            <p:cNvPr id="43" name="文本框 42"/>
            <p:cNvSpPr txBox="1"/>
            <p:nvPr/>
          </p:nvSpPr>
          <p:spPr>
            <a:xfrm>
              <a:off x="3776606" y="2004244"/>
              <a:ext cx="1923123" cy="323165"/>
            </a:xfrm>
            <a:prstGeom prst="rect">
              <a:avLst/>
            </a:prstGeom>
            <a:noFill/>
          </p:spPr>
          <p:txBody>
            <a:bodyPr wrap="square" rtlCol="0">
              <a:spAutoFit/>
            </a:bodyPr>
            <a:lstStyle/>
            <a:p>
              <a:r>
                <a:rPr lang="en-US" altLang="zh-CN" sz="1500" dirty="0">
                  <a:solidFill>
                    <a:srgbClr val="C65885"/>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C65885"/>
                </a:solidFill>
                <a:latin typeface="时尚中黑简体" panose="01010104010101010101" pitchFamily="2" charset="-122"/>
                <a:ea typeface="时尚中黑简体" panose="01010104010101010101" pitchFamily="2" charset="-122"/>
              </a:endParaRPr>
            </a:p>
          </p:txBody>
        </p:sp>
        <p:sp>
          <p:nvSpPr>
            <p:cNvPr id="44" name="文本框 43"/>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031067" y="3793068"/>
            <a:ext cx="1923123" cy="839378"/>
            <a:chOff x="3776606" y="2004244"/>
            <a:chExt cx="1923123" cy="839378"/>
          </a:xfrm>
        </p:grpSpPr>
        <p:sp>
          <p:nvSpPr>
            <p:cNvPr id="46" name="文本框 45"/>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47" name="文本框 46"/>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6115700" y="3793068"/>
            <a:ext cx="1923123" cy="839378"/>
            <a:chOff x="3776606" y="2004244"/>
            <a:chExt cx="1923123" cy="839378"/>
          </a:xfrm>
        </p:grpSpPr>
        <p:sp>
          <p:nvSpPr>
            <p:cNvPr id="49" name="文本框 48"/>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103815" y="3793068"/>
            <a:ext cx="1923123" cy="839378"/>
            <a:chOff x="3776606" y="2004244"/>
            <a:chExt cx="1923123" cy="839378"/>
          </a:xfrm>
        </p:grpSpPr>
        <p:sp>
          <p:nvSpPr>
            <p:cNvPr id="52" name="文本框 5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6B4879"/>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B4879"/>
                </a:solidFill>
                <a:latin typeface="时尚中黑简体" panose="01010104010101010101" pitchFamily="2" charset="-122"/>
                <a:ea typeface="时尚中黑简体" panose="01010104010101010101" pitchFamily="2" charset="-122"/>
              </a:endParaRPr>
            </a:p>
          </p:txBody>
        </p:sp>
        <p:sp>
          <p:nvSpPr>
            <p:cNvPr id="53" name="文本框 5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4" name="Group 4"/>
          <p:cNvGrpSpPr>
            <a:grpSpLocks noChangeAspect="1"/>
          </p:cNvGrpSpPr>
          <p:nvPr/>
        </p:nvGrpSpPr>
        <p:grpSpPr bwMode="auto">
          <a:xfrm>
            <a:off x="2122539" y="4213495"/>
            <a:ext cx="287266" cy="336642"/>
            <a:chOff x="1776" y="1776"/>
            <a:chExt cx="64" cy="75"/>
          </a:xfrm>
          <a:solidFill>
            <a:schemeClr val="bg1"/>
          </a:solidFill>
          <a:effectLst/>
        </p:grpSpPr>
        <p:sp>
          <p:nvSpPr>
            <p:cNvPr id="55"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9" name="Group 18"/>
          <p:cNvGrpSpPr>
            <a:grpSpLocks noChangeAspect="1"/>
          </p:cNvGrpSpPr>
          <p:nvPr/>
        </p:nvGrpSpPr>
        <p:grpSpPr bwMode="auto">
          <a:xfrm>
            <a:off x="6683338" y="2714210"/>
            <a:ext cx="320918" cy="299035"/>
            <a:chOff x="3802" y="2858"/>
            <a:chExt cx="616" cy="574"/>
          </a:xfrm>
          <a:solidFill>
            <a:schemeClr val="bg1"/>
          </a:solidFill>
          <a:effectLst/>
        </p:grpSpPr>
        <p:sp>
          <p:nvSpPr>
            <p:cNvPr id="6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5" name="Group 13"/>
          <p:cNvGrpSpPr>
            <a:grpSpLocks noChangeAspect="1"/>
          </p:cNvGrpSpPr>
          <p:nvPr/>
        </p:nvGrpSpPr>
        <p:grpSpPr bwMode="auto">
          <a:xfrm>
            <a:off x="5159652" y="4226005"/>
            <a:ext cx="350311" cy="354447"/>
            <a:chOff x="2426" y="2781"/>
            <a:chExt cx="593" cy="600"/>
          </a:xfrm>
          <a:solidFill>
            <a:schemeClr val="bg1"/>
          </a:solidFill>
          <a:effectLst/>
        </p:grpSpPr>
        <p:sp>
          <p:nvSpPr>
            <p:cNvPr id="6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8" name="组合 67"/>
          <p:cNvGrpSpPr/>
          <p:nvPr/>
        </p:nvGrpSpPr>
        <p:grpSpPr>
          <a:xfrm>
            <a:off x="3609753" y="2673149"/>
            <a:ext cx="364266" cy="396396"/>
            <a:chOff x="4873620" y="1965325"/>
            <a:chExt cx="269882" cy="293688"/>
          </a:xfrm>
          <a:solidFill>
            <a:schemeClr val="bg1"/>
          </a:solidFill>
          <a:effectLst/>
        </p:grpSpPr>
        <p:sp>
          <p:nvSpPr>
            <p:cNvPr id="69"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3" name="Group 41"/>
          <p:cNvGrpSpPr>
            <a:grpSpLocks noChangeAspect="1"/>
          </p:cNvGrpSpPr>
          <p:nvPr/>
        </p:nvGrpSpPr>
        <p:grpSpPr bwMode="auto">
          <a:xfrm>
            <a:off x="8230814" y="4168690"/>
            <a:ext cx="347559" cy="418125"/>
            <a:chOff x="3783" y="2089"/>
            <a:chExt cx="116" cy="142"/>
          </a:xfrm>
          <a:solidFill>
            <a:schemeClr val="bg1"/>
          </a:solidFill>
          <a:effectLst/>
        </p:grpSpPr>
        <p:sp>
          <p:nvSpPr>
            <p:cNvPr id="7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nvGrpSpPr>
          <p:cNvPr id="82" name="Group 62"/>
          <p:cNvGrpSpPr>
            <a:grpSpLocks noChangeAspect="1"/>
          </p:cNvGrpSpPr>
          <p:nvPr/>
        </p:nvGrpSpPr>
        <p:grpSpPr bwMode="auto">
          <a:xfrm>
            <a:off x="9735110" y="2722990"/>
            <a:ext cx="371612" cy="296714"/>
            <a:chOff x="3775" y="2110"/>
            <a:chExt cx="129" cy="103"/>
          </a:xfrm>
          <a:solidFill>
            <a:schemeClr val="bg1"/>
          </a:solidFill>
          <a:effectLst/>
        </p:grpSpPr>
        <p:sp>
          <p:nvSpPr>
            <p:cNvPr id="83"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4"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5"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105" name="椭圆 145">
            <a:extLst>
              <a:ext uri="{FF2B5EF4-FFF2-40B4-BE49-F238E27FC236}">
                <a16:creationId xmlns:a16="http://schemas.microsoft.com/office/drawing/2014/main" id="{8346A981-9857-4807-9020-40DD7B5B4F2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FF9ADABA-A475-4C00-8522-EDD8165D2678}"/>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23288644"/>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 fill="hold"/>
                                        <p:tgtEl>
                                          <p:spTgt spid="22"/>
                                        </p:tgtEl>
                                        <p:attrNameLst>
                                          <p:attrName>ppt_w</p:attrName>
                                        </p:attrNameLst>
                                      </p:cBhvr>
                                      <p:tavLst>
                                        <p:tav tm="0">
                                          <p:val>
                                            <p:fltVal val="0"/>
                                          </p:val>
                                        </p:tav>
                                        <p:tav tm="100000">
                                          <p:val>
                                            <p:strVal val="#ppt_w"/>
                                          </p:val>
                                        </p:tav>
                                      </p:tavLst>
                                    </p:anim>
                                    <p:anim calcmode="lin" valueType="num">
                                      <p:cBhvr>
                                        <p:cTn id="8" dur="100" fill="hold"/>
                                        <p:tgtEl>
                                          <p:spTgt spid="22"/>
                                        </p:tgtEl>
                                        <p:attrNameLst>
                                          <p:attrName>ppt_h</p:attrName>
                                        </p:attrNameLst>
                                      </p:cBhvr>
                                      <p:tavLst>
                                        <p:tav tm="0">
                                          <p:val>
                                            <p:fltVal val="0"/>
                                          </p:val>
                                        </p:tav>
                                        <p:tav tm="100000">
                                          <p:val>
                                            <p:strVal val="#ppt_h"/>
                                          </p:val>
                                        </p:tav>
                                      </p:tavLst>
                                    </p:anim>
                                    <p:animEffect transition="in" filter="fade">
                                      <p:cBhvr>
                                        <p:cTn id="9" dur="100"/>
                                        <p:tgtEl>
                                          <p:spTgt spid="22"/>
                                        </p:tgtEl>
                                      </p:cBhvr>
                                    </p:animEffect>
                                  </p:childTnLst>
                                </p:cTn>
                              </p:par>
                              <p:par>
                                <p:cTn id="10" presetID="6" presetClass="emph" presetSubtype="0" fill="hold" nodeType="withEffect">
                                  <p:stCondLst>
                                    <p:cond delay="100"/>
                                  </p:stCondLst>
                                  <p:childTnLst>
                                    <p:animScale>
                                      <p:cBhvr>
                                        <p:cTn id="11" dur="100" fill="hold"/>
                                        <p:tgtEl>
                                          <p:spTgt spid="22"/>
                                        </p:tgtEl>
                                      </p:cBhvr>
                                      <p:by x="110000" y="110000"/>
                                    </p:animScale>
                                  </p:childTnLst>
                                </p:cTn>
                              </p:par>
                              <p:par>
                                <p:cTn id="12" presetID="6" presetClass="emph" presetSubtype="0" fill="hold" nodeType="withEffect">
                                  <p:stCondLst>
                                    <p:cond delay="200"/>
                                  </p:stCondLst>
                                  <p:childTnLst>
                                    <p:animScale>
                                      <p:cBhvr>
                                        <p:cTn id="13" dur="200" fill="hold"/>
                                        <p:tgtEl>
                                          <p:spTgt spid="22"/>
                                        </p:tgtEl>
                                      </p:cBhvr>
                                      <p:by x="90000" y="90000"/>
                                    </p:animScale>
                                  </p:childTnLst>
                                </p:cTn>
                              </p:par>
                              <p:par>
                                <p:cTn id="14" presetID="6" presetClass="emph" presetSubtype="0" fill="hold" nodeType="withEffect">
                                  <p:stCondLst>
                                    <p:cond delay="400"/>
                                  </p:stCondLst>
                                  <p:childTnLst>
                                    <p:animScale>
                                      <p:cBhvr>
                                        <p:cTn id="15" dur="100" fill="hold"/>
                                        <p:tgtEl>
                                          <p:spTgt spid="22"/>
                                        </p:tgtEl>
                                      </p:cBhvr>
                                      <p:by x="105000" y="105000"/>
                                    </p:animScale>
                                  </p:childTnLst>
                                </p:cTn>
                              </p:par>
                              <p:par>
                                <p:cTn id="16" presetID="6" presetClass="emph" presetSubtype="0" fill="hold" nodeType="withEffect">
                                  <p:stCondLst>
                                    <p:cond delay="500"/>
                                  </p:stCondLst>
                                  <p:childTnLst>
                                    <p:animScale>
                                      <p:cBhvr>
                                        <p:cTn id="17" dur="200" fill="hold"/>
                                        <p:tgtEl>
                                          <p:spTgt spid="22"/>
                                        </p:tgtEl>
                                      </p:cBhvr>
                                      <p:by x="95000" y="95000"/>
                                    </p:animScale>
                                  </p:childTnLst>
                                </p:cTn>
                              </p:par>
                            </p:childTnLst>
                          </p:cTn>
                        </p:par>
                        <p:par>
                          <p:cTn id="18" fill="hold">
                            <p:stCondLst>
                              <p:cond delay="700"/>
                            </p:stCondLst>
                            <p:childTnLst>
                              <p:par>
                                <p:cTn id="19" presetID="22" presetClass="entr" presetSubtype="4"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par>
                          <p:cTn id="22" fill="hold">
                            <p:stCondLst>
                              <p:cond delay="1200"/>
                            </p:stCondLst>
                            <p:childTnLst>
                              <p:par>
                                <p:cTn id="23" presetID="53" presetClass="entr" presetSubtype="16"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 fill="hold"/>
                                        <p:tgtEl>
                                          <p:spTgt spid="36"/>
                                        </p:tgtEl>
                                        <p:attrNameLst>
                                          <p:attrName>ppt_w</p:attrName>
                                        </p:attrNameLst>
                                      </p:cBhvr>
                                      <p:tavLst>
                                        <p:tav tm="0">
                                          <p:val>
                                            <p:fltVal val="0"/>
                                          </p:val>
                                        </p:tav>
                                        <p:tav tm="100000">
                                          <p:val>
                                            <p:strVal val="#ppt_w"/>
                                          </p:val>
                                        </p:tav>
                                      </p:tavLst>
                                    </p:anim>
                                    <p:anim calcmode="lin" valueType="num">
                                      <p:cBhvr>
                                        <p:cTn id="26" dur="100" fill="hold"/>
                                        <p:tgtEl>
                                          <p:spTgt spid="36"/>
                                        </p:tgtEl>
                                        <p:attrNameLst>
                                          <p:attrName>ppt_h</p:attrName>
                                        </p:attrNameLst>
                                      </p:cBhvr>
                                      <p:tavLst>
                                        <p:tav tm="0">
                                          <p:val>
                                            <p:fltVal val="0"/>
                                          </p:val>
                                        </p:tav>
                                        <p:tav tm="100000">
                                          <p:val>
                                            <p:strVal val="#ppt_h"/>
                                          </p:val>
                                        </p:tav>
                                      </p:tavLst>
                                    </p:anim>
                                    <p:animEffect transition="in" filter="fade">
                                      <p:cBhvr>
                                        <p:cTn id="27" dur="100"/>
                                        <p:tgtEl>
                                          <p:spTgt spid="36"/>
                                        </p:tgtEl>
                                      </p:cBhvr>
                                    </p:animEffect>
                                  </p:childTnLst>
                                </p:cTn>
                              </p:par>
                              <p:par>
                                <p:cTn id="28" presetID="6" presetClass="emph" presetSubtype="0" fill="hold" nodeType="withEffect">
                                  <p:stCondLst>
                                    <p:cond delay="100"/>
                                  </p:stCondLst>
                                  <p:childTnLst>
                                    <p:animScale>
                                      <p:cBhvr>
                                        <p:cTn id="29" dur="100" fill="hold"/>
                                        <p:tgtEl>
                                          <p:spTgt spid="36"/>
                                        </p:tgtEl>
                                      </p:cBhvr>
                                      <p:by x="110000" y="110000"/>
                                    </p:animScale>
                                  </p:childTnLst>
                                </p:cTn>
                              </p:par>
                              <p:par>
                                <p:cTn id="30" presetID="6" presetClass="emph" presetSubtype="0" fill="hold" nodeType="withEffect">
                                  <p:stCondLst>
                                    <p:cond delay="200"/>
                                  </p:stCondLst>
                                  <p:childTnLst>
                                    <p:animScale>
                                      <p:cBhvr>
                                        <p:cTn id="31" dur="200" fill="hold"/>
                                        <p:tgtEl>
                                          <p:spTgt spid="36"/>
                                        </p:tgtEl>
                                      </p:cBhvr>
                                      <p:by x="90000" y="90000"/>
                                    </p:animScale>
                                  </p:childTnLst>
                                </p:cTn>
                              </p:par>
                              <p:par>
                                <p:cTn id="32" presetID="6" presetClass="emph" presetSubtype="0" fill="hold" nodeType="withEffect">
                                  <p:stCondLst>
                                    <p:cond delay="400"/>
                                  </p:stCondLst>
                                  <p:childTnLst>
                                    <p:animScale>
                                      <p:cBhvr>
                                        <p:cTn id="33" dur="100" fill="hold"/>
                                        <p:tgtEl>
                                          <p:spTgt spid="36"/>
                                        </p:tgtEl>
                                      </p:cBhvr>
                                      <p:by x="105000" y="105000"/>
                                    </p:animScale>
                                  </p:childTnLst>
                                </p:cTn>
                              </p:par>
                              <p:par>
                                <p:cTn id="34" presetID="6" presetClass="emph" presetSubtype="0" fill="hold" nodeType="withEffect">
                                  <p:stCondLst>
                                    <p:cond delay="500"/>
                                  </p:stCondLst>
                                  <p:childTnLst>
                                    <p:animScale>
                                      <p:cBhvr>
                                        <p:cTn id="35" dur="200" fill="hold"/>
                                        <p:tgtEl>
                                          <p:spTgt spid="36"/>
                                        </p:tgtEl>
                                      </p:cBhvr>
                                      <p:by x="95000" y="95000"/>
                                    </p:animScale>
                                  </p:childTnLst>
                                </p:cTn>
                              </p:par>
                            </p:childTnLst>
                          </p:cTn>
                        </p:par>
                        <p:par>
                          <p:cTn id="36" fill="hold">
                            <p:stCondLst>
                              <p:cond delay="1900"/>
                            </p:stCondLst>
                            <p:childTnLst>
                              <p:par>
                                <p:cTn id="37" presetID="22" presetClass="entr" presetSubtype="1"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up)">
                                      <p:cBhvr>
                                        <p:cTn id="39" dur="500"/>
                                        <p:tgtEl>
                                          <p:spTgt spid="95"/>
                                        </p:tgtEl>
                                      </p:cBhvr>
                                    </p:animEffect>
                                  </p:childTnLst>
                                </p:cTn>
                              </p:par>
                            </p:childTnLst>
                          </p:cTn>
                        </p:par>
                        <p:par>
                          <p:cTn id="40" fill="hold">
                            <p:stCondLst>
                              <p:cond delay="2400"/>
                            </p:stCondLst>
                            <p:childTnLst>
                              <p:par>
                                <p:cTn id="41" presetID="53" presetClass="entr" presetSubtype="16"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 fill="hold"/>
                                        <p:tgtEl>
                                          <p:spTgt spid="37"/>
                                        </p:tgtEl>
                                        <p:attrNameLst>
                                          <p:attrName>ppt_w</p:attrName>
                                        </p:attrNameLst>
                                      </p:cBhvr>
                                      <p:tavLst>
                                        <p:tav tm="0">
                                          <p:val>
                                            <p:fltVal val="0"/>
                                          </p:val>
                                        </p:tav>
                                        <p:tav tm="100000">
                                          <p:val>
                                            <p:strVal val="#ppt_w"/>
                                          </p:val>
                                        </p:tav>
                                      </p:tavLst>
                                    </p:anim>
                                    <p:anim calcmode="lin" valueType="num">
                                      <p:cBhvr>
                                        <p:cTn id="44" dur="100" fill="hold"/>
                                        <p:tgtEl>
                                          <p:spTgt spid="37"/>
                                        </p:tgtEl>
                                        <p:attrNameLst>
                                          <p:attrName>ppt_h</p:attrName>
                                        </p:attrNameLst>
                                      </p:cBhvr>
                                      <p:tavLst>
                                        <p:tav tm="0">
                                          <p:val>
                                            <p:fltVal val="0"/>
                                          </p:val>
                                        </p:tav>
                                        <p:tav tm="100000">
                                          <p:val>
                                            <p:strVal val="#ppt_h"/>
                                          </p:val>
                                        </p:tav>
                                      </p:tavLst>
                                    </p:anim>
                                    <p:animEffect transition="in" filter="fade">
                                      <p:cBhvr>
                                        <p:cTn id="45" dur="100"/>
                                        <p:tgtEl>
                                          <p:spTgt spid="37"/>
                                        </p:tgtEl>
                                      </p:cBhvr>
                                    </p:animEffect>
                                  </p:childTnLst>
                                </p:cTn>
                              </p:par>
                              <p:par>
                                <p:cTn id="46" presetID="6" presetClass="emph" presetSubtype="0" fill="hold" nodeType="withEffect">
                                  <p:stCondLst>
                                    <p:cond delay="100"/>
                                  </p:stCondLst>
                                  <p:childTnLst>
                                    <p:animScale>
                                      <p:cBhvr>
                                        <p:cTn id="47" dur="100" fill="hold"/>
                                        <p:tgtEl>
                                          <p:spTgt spid="37"/>
                                        </p:tgtEl>
                                      </p:cBhvr>
                                      <p:by x="110000" y="110000"/>
                                    </p:animScale>
                                  </p:childTnLst>
                                </p:cTn>
                              </p:par>
                              <p:par>
                                <p:cTn id="48" presetID="6" presetClass="emph" presetSubtype="0" fill="hold" nodeType="withEffect">
                                  <p:stCondLst>
                                    <p:cond delay="200"/>
                                  </p:stCondLst>
                                  <p:childTnLst>
                                    <p:animScale>
                                      <p:cBhvr>
                                        <p:cTn id="49" dur="200" fill="hold"/>
                                        <p:tgtEl>
                                          <p:spTgt spid="37"/>
                                        </p:tgtEl>
                                      </p:cBhvr>
                                      <p:by x="90000" y="90000"/>
                                    </p:animScale>
                                  </p:childTnLst>
                                </p:cTn>
                              </p:par>
                              <p:par>
                                <p:cTn id="50" presetID="6" presetClass="emph" presetSubtype="0" fill="hold" nodeType="withEffect">
                                  <p:stCondLst>
                                    <p:cond delay="400"/>
                                  </p:stCondLst>
                                  <p:childTnLst>
                                    <p:animScale>
                                      <p:cBhvr>
                                        <p:cTn id="51" dur="100" fill="hold"/>
                                        <p:tgtEl>
                                          <p:spTgt spid="37"/>
                                        </p:tgtEl>
                                      </p:cBhvr>
                                      <p:by x="105000" y="105000"/>
                                    </p:animScale>
                                  </p:childTnLst>
                                </p:cTn>
                              </p:par>
                              <p:par>
                                <p:cTn id="52" presetID="6" presetClass="emph" presetSubtype="0" fill="hold" nodeType="withEffect">
                                  <p:stCondLst>
                                    <p:cond delay="500"/>
                                  </p:stCondLst>
                                  <p:childTnLst>
                                    <p:animScale>
                                      <p:cBhvr>
                                        <p:cTn id="53" dur="200" fill="hold"/>
                                        <p:tgtEl>
                                          <p:spTgt spid="37"/>
                                        </p:tgtEl>
                                      </p:cBhvr>
                                      <p:by x="95000" y="95000"/>
                                    </p:animScale>
                                  </p:childTnLst>
                                </p:cTn>
                              </p:par>
                            </p:childTnLst>
                          </p:cTn>
                        </p:par>
                        <p:par>
                          <p:cTn id="54" fill="hold">
                            <p:stCondLst>
                              <p:cond delay="3100"/>
                            </p:stCondLst>
                            <p:childTnLst>
                              <p:par>
                                <p:cTn id="55" presetID="22" presetClass="entr" presetSubtype="4" fill="hold"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down)">
                                      <p:cBhvr>
                                        <p:cTn id="57" dur="500"/>
                                        <p:tgtEl>
                                          <p:spTgt spid="87"/>
                                        </p:tgtEl>
                                      </p:cBhvr>
                                    </p:animEffect>
                                  </p:childTnLst>
                                </p:cTn>
                              </p:par>
                            </p:childTnLst>
                          </p:cTn>
                        </p:par>
                        <p:par>
                          <p:cTn id="58" fill="hold">
                            <p:stCondLst>
                              <p:cond delay="3600"/>
                            </p:stCondLst>
                            <p:childTnLst>
                              <p:par>
                                <p:cTn id="59" presetID="53" presetClass="entr" presetSubtype="16"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100" fill="hold"/>
                                        <p:tgtEl>
                                          <p:spTgt spid="38"/>
                                        </p:tgtEl>
                                        <p:attrNameLst>
                                          <p:attrName>ppt_w</p:attrName>
                                        </p:attrNameLst>
                                      </p:cBhvr>
                                      <p:tavLst>
                                        <p:tav tm="0">
                                          <p:val>
                                            <p:fltVal val="0"/>
                                          </p:val>
                                        </p:tav>
                                        <p:tav tm="100000">
                                          <p:val>
                                            <p:strVal val="#ppt_w"/>
                                          </p:val>
                                        </p:tav>
                                      </p:tavLst>
                                    </p:anim>
                                    <p:anim calcmode="lin" valueType="num">
                                      <p:cBhvr>
                                        <p:cTn id="62" dur="100" fill="hold"/>
                                        <p:tgtEl>
                                          <p:spTgt spid="38"/>
                                        </p:tgtEl>
                                        <p:attrNameLst>
                                          <p:attrName>ppt_h</p:attrName>
                                        </p:attrNameLst>
                                      </p:cBhvr>
                                      <p:tavLst>
                                        <p:tav tm="0">
                                          <p:val>
                                            <p:fltVal val="0"/>
                                          </p:val>
                                        </p:tav>
                                        <p:tav tm="100000">
                                          <p:val>
                                            <p:strVal val="#ppt_h"/>
                                          </p:val>
                                        </p:tav>
                                      </p:tavLst>
                                    </p:anim>
                                    <p:animEffect transition="in" filter="fade">
                                      <p:cBhvr>
                                        <p:cTn id="63" dur="100"/>
                                        <p:tgtEl>
                                          <p:spTgt spid="38"/>
                                        </p:tgtEl>
                                      </p:cBhvr>
                                    </p:animEffect>
                                  </p:childTnLst>
                                </p:cTn>
                              </p:par>
                              <p:par>
                                <p:cTn id="64" presetID="6" presetClass="emph" presetSubtype="0" fill="hold" nodeType="withEffect">
                                  <p:stCondLst>
                                    <p:cond delay="100"/>
                                  </p:stCondLst>
                                  <p:childTnLst>
                                    <p:animScale>
                                      <p:cBhvr>
                                        <p:cTn id="65" dur="100" fill="hold"/>
                                        <p:tgtEl>
                                          <p:spTgt spid="38"/>
                                        </p:tgtEl>
                                      </p:cBhvr>
                                      <p:by x="110000" y="110000"/>
                                    </p:animScale>
                                  </p:childTnLst>
                                </p:cTn>
                              </p:par>
                              <p:par>
                                <p:cTn id="66" presetID="6" presetClass="emph" presetSubtype="0" fill="hold" nodeType="withEffect">
                                  <p:stCondLst>
                                    <p:cond delay="200"/>
                                  </p:stCondLst>
                                  <p:childTnLst>
                                    <p:animScale>
                                      <p:cBhvr>
                                        <p:cTn id="67" dur="200" fill="hold"/>
                                        <p:tgtEl>
                                          <p:spTgt spid="38"/>
                                        </p:tgtEl>
                                      </p:cBhvr>
                                      <p:by x="90000" y="90000"/>
                                    </p:animScale>
                                  </p:childTnLst>
                                </p:cTn>
                              </p:par>
                              <p:par>
                                <p:cTn id="68" presetID="6" presetClass="emph" presetSubtype="0" fill="hold" nodeType="withEffect">
                                  <p:stCondLst>
                                    <p:cond delay="400"/>
                                  </p:stCondLst>
                                  <p:childTnLst>
                                    <p:animScale>
                                      <p:cBhvr>
                                        <p:cTn id="69" dur="100" fill="hold"/>
                                        <p:tgtEl>
                                          <p:spTgt spid="38"/>
                                        </p:tgtEl>
                                      </p:cBhvr>
                                      <p:by x="105000" y="105000"/>
                                    </p:animScale>
                                  </p:childTnLst>
                                </p:cTn>
                              </p:par>
                              <p:par>
                                <p:cTn id="70" presetID="6" presetClass="emph" presetSubtype="0" fill="hold" nodeType="withEffect">
                                  <p:stCondLst>
                                    <p:cond delay="500"/>
                                  </p:stCondLst>
                                  <p:childTnLst>
                                    <p:animScale>
                                      <p:cBhvr>
                                        <p:cTn id="71" dur="200" fill="hold"/>
                                        <p:tgtEl>
                                          <p:spTgt spid="38"/>
                                        </p:tgtEl>
                                      </p:cBhvr>
                                      <p:by x="95000" y="95000"/>
                                    </p:animScale>
                                  </p:childTnLst>
                                </p:cTn>
                              </p:par>
                            </p:childTnLst>
                          </p:cTn>
                        </p:par>
                        <p:par>
                          <p:cTn id="72" fill="hold">
                            <p:stCondLst>
                              <p:cond delay="4300"/>
                            </p:stCondLst>
                            <p:childTnLst>
                              <p:par>
                                <p:cTn id="73" presetID="22" presetClass="entr" presetSubtype="1" fill="hold"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wipe(up)">
                                      <p:cBhvr>
                                        <p:cTn id="75" dur="500"/>
                                        <p:tgtEl>
                                          <p:spTgt spid="99"/>
                                        </p:tgtEl>
                                      </p:cBhvr>
                                    </p:animEffect>
                                  </p:childTnLst>
                                </p:cTn>
                              </p:par>
                            </p:childTnLst>
                          </p:cTn>
                        </p:par>
                        <p:par>
                          <p:cTn id="76" fill="hold">
                            <p:stCondLst>
                              <p:cond delay="4800"/>
                            </p:stCondLst>
                            <p:childTnLst>
                              <p:par>
                                <p:cTn id="77" presetID="53" presetClass="entr" presetSubtype="16" fill="hold" nodeType="afterEffect">
                                  <p:stCondLst>
                                    <p:cond delay="0"/>
                                  </p:stCondLst>
                                  <p:childTnLst>
                                    <p:set>
                                      <p:cBhvr>
                                        <p:cTn id="78" dur="1" fill="hold">
                                          <p:stCondLst>
                                            <p:cond delay="0"/>
                                          </p:stCondLst>
                                        </p:cTn>
                                        <p:tgtEl>
                                          <p:spTgt spid="103"/>
                                        </p:tgtEl>
                                        <p:attrNameLst>
                                          <p:attrName>style.visibility</p:attrName>
                                        </p:attrNameLst>
                                      </p:cBhvr>
                                      <p:to>
                                        <p:strVal val="visible"/>
                                      </p:to>
                                    </p:set>
                                    <p:anim calcmode="lin" valueType="num">
                                      <p:cBhvr>
                                        <p:cTn id="79" dur="100" fill="hold"/>
                                        <p:tgtEl>
                                          <p:spTgt spid="103"/>
                                        </p:tgtEl>
                                        <p:attrNameLst>
                                          <p:attrName>ppt_w</p:attrName>
                                        </p:attrNameLst>
                                      </p:cBhvr>
                                      <p:tavLst>
                                        <p:tav tm="0">
                                          <p:val>
                                            <p:fltVal val="0"/>
                                          </p:val>
                                        </p:tav>
                                        <p:tav tm="100000">
                                          <p:val>
                                            <p:strVal val="#ppt_w"/>
                                          </p:val>
                                        </p:tav>
                                      </p:tavLst>
                                    </p:anim>
                                    <p:anim calcmode="lin" valueType="num">
                                      <p:cBhvr>
                                        <p:cTn id="80" dur="100" fill="hold"/>
                                        <p:tgtEl>
                                          <p:spTgt spid="103"/>
                                        </p:tgtEl>
                                        <p:attrNameLst>
                                          <p:attrName>ppt_h</p:attrName>
                                        </p:attrNameLst>
                                      </p:cBhvr>
                                      <p:tavLst>
                                        <p:tav tm="0">
                                          <p:val>
                                            <p:fltVal val="0"/>
                                          </p:val>
                                        </p:tav>
                                        <p:tav tm="100000">
                                          <p:val>
                                            <p:strVal val="#ppt_h"/>
                                          </p:val>
                                        </p:tav>
                                      </p:tavLst>
                                    </p:anim>
                                    <p:animEffect transition="in" filter="fade">
                                      <p:cBhvr>
                                        <p:cTn id="81" dur="100"/>
                                        <p:tgtEl>
                                          <p:spTgt spid="103"/>
                                        </p:tgtEl>
                                      </p:cBhvr>
                                    </p:animEffect>
                                  </p:childTnLst>
                                </p:cTn>
                              </p:par>
                              <p:par>
                                <p:cTn id="82" presetID="6" presetClass="emph" presetSubtype="0" fill="hold" nodeType="withEffect">
                                  <p:stCondLst>
                                    <p:cond delay="100"/>
                                  </p:stCondLst>
                                  <p:childTnLst>
                                    <p:animScale>
                                      <p:cBhvr>
                                        <p:cTn id="83" dur="100" fill="hold"/>
                                        <p:tgtEl>
                                          <p:spTgt spid="103"/>
                                        </p:tgtEl>
                                      </p:cBhvr>
                                      <p:by x="110000" y="110000"/>
                                    </p:animScale>
                                  </p:childTnLst>
                                </p:cTn>
                              </p:par>
                              <p:par>
                                <p:cTn id="84" presetID="6" presetClass="emph" presetSubtype="0" fill="hold" nodeType="withEffect">
                                  <p:stCondLst>
                                    <p:cond delay="200"/>
                                  </p:stCondLst>
                                  <p:childTnLst>
                                    <p:animScale>
                                      <p:cBhvr>
                                        <p:cTn id="85" dur="200" fill="hold"/>
                                        <p:tgtEl>
                                          <p:spTgt spid="103"/>
                                        </p:tgtEl>
                                      </p:cBhvr>
                                      <p:by x="90000" y="90000"/>
                                    </p:animScale>
                                  </p:childTnLst>
                                </p:cTn>
                              </p:par>
                              <p:par>
                                <p:cTn id="86" presetID="6" presetClass="emph" presetSubtype="0" fill="hold" nodeType="withEffect">
                                  <p:stCondLst>
                                    <p:cond delay="400"/>
                                  </p:stCondLst>
                                  <p:childTnLst>
                                    <p:animScale>
                                      <p:cBhvr>
                                        <p:cTn id="87" dur="100" fill="hold"/>
                                        <p:tgtEl>
                                          <p:spTgt spid="103"/>
                                        </p:tgtEl>
                                      </p:cBhvr>
                                      <p:by x="105000" y="105000"/>
                                    </p:animScale>
                                  </p:childTnLst>
                                </p:cTn>
                              </p:par>
                              <p:par>
                                <p:cTn id="88" presetID="6" presetClass="emph" presetSubtype="0" fill="hold" nodeType="withEffect">
                                  <p:stCondLst>
                                    <p:cond delay="500"/>
                                  </p:stCondLst>
                                  <p:childTnLst>
                                    <p:animScale>
                                      <p:cBhvr>
                                        <p:cTn id="89" dur="200" fill="hold"/>
                                        <p:tgtEl>
                                          <p:spTgt spid="103"/>
                                        </p:tgtEl>
                                      </p:cBhvr>
                                      <p:by x="95000" y="95000"/>
                                    </p:animScale>
                                  </p:childTnLst>
                                </p:cTn>
                              </p:par>
                            </p:childTnLst>
                          </p:cTn>
                        </p:par>
                        <p:par>
                          <p:cTn id="90" fill="hold">
                            <p:stCondLst>
                              <p:cond delay="5500"/>
                            </p:stCondLst>
                            <p:childTnLst>
                              <p:par>
                                <p:cTn id="91" presetID="22" presetClass="entr" presetSubtype="4" fill="hold" nodeType="after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wipe(down)">
                                      <p:cBhvr>
                                        <p:cTn id="93" dur="500"/>
                                        <p:tgtEl>
                                          <p:spTgt spid="91"/>
                                        </p:tgtEl>
                                      </p:cBhvr>
                                    </p:animEffect>
                                  </p:childTnLst>
                                </p:cTn>
                              </p:par>
                            </p:childTnLst>
                          </p:cTn>
                        </p:par>
                        <p:par>
                          <p:cTn id="94" fill="hold">
                            <p:stCondLst>
                              <p:cond delay="6000"/>
                            </p:stCondLst>
                            <p:childTnLst>
                              <p:par>
                                <p:cTn id="95" presetID="53" presetClass="entr" presetSubtype="16" fill="hold" nodeType="afterEffect">
                                  <p:stCondLst>
                                    <p:cond delay="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100" fill="hold"/>
                                        <p:tgtEl>
                                          <p:spTgt spid="104"/>
                                        </p:tgtEl>
                                        <p:attrNameLst>
                                          <p:attrName>ppt_w</p:attrName>
                                        </p:attrNameLst>
                                      </p:cBhvr>
                                      <p:tavLst>
                                        <p:tav tm="0">
                                          <p:val>
                                            <p:fltVal val="0"/>
                                          </p:val>
                                        </p:tav>
                                        <p:tav tm="100000">
                                          <p:val>
                                            <p:strVal val="#ppt_w"/>
                                          </p:val>
                                        </p:tav>
                                      </p:tavLst>
                                    </p:anim>
                                    <p:anim calcmode="lin" valueType="num">
                                      <p:cBhvr>
                                        <p:cTn id="98" dur="100" fill="hold"/>
                                        <p:tgtEl>
                                          <p:spTgt spid="104"/>
                                        </p:tgtEl>
                                        <p:attrNameLst>
                                          <p:attrName>ppt_h</p:attrName>
                                        </p:attrNameLst>
                                      </p:cBhvr>
                                      <p:tavLst>
                                        <p:tav tm="0">
                                          <p:val>
                                            <p:fltVal val="0"/>
                                          </p:val>
                                        </p:tav>
                                        <p:tav tm="100000">
                                          <p:val>
                                            <p:strVal val="#ppt_h"/>
                                          </p:val>
                                        </p:tav>
                                      </p:tavLst>
                                    </p:anim>
                                    <p:animEffect transition="in" filter="fade">
                                      <p:cBhvr>
                                        <p:cTn id="99" dur="100"/>
                                        <p:tgtEl>
                                          <p:spTgt spid="104"/>
                                        </p:tgtEl>
                                      </p:cBhvr>
                                    </p:animEffect>
                                  </p:childTnLst>
                                </p:cTn>
                              </p:par>
                              <p:par>
                                <p:cTn id="100" presetID="6" presetClass="emph" presetSubtype="0" fill="hold" nodeType="withEffect">
                                  <p:stCondLst>
                                    <p:cond delay="100"/>
                                  </p:stCondLst>
                                  <p:childTnLst>
                                    <p:animScale>
                                      <p:cBhvr>
                                        <p:cTn id="101" dur="100" fill="hold"/>
                                        <p:tgtEl>
                                          <p:spTgt spid="104"/>
                                        </p:tgtEl>
                                      </p:cBhvr>
                                      <p:by x="110000" y="110000"/>
                                    </p:animScale>
                                  </p:childTnLst>
                                </p:cTn>
                              </p:par>
                              <p:par>
                                <p:cTn id="102" presetID="6" presetClass="emph" presetSubtype="0" fill="hold" nodeType="withEffect">
                                  <p:stCondLst>
                                    <p:cond delay="200"/>
                                  </p:stCondLst>
                                  <p:childTnLst>
                                    <p:animScale>
                                      <p:cBhvr>
                                        <p:cTn id="103" dur="200" fill="hold"/>
                                        <p:tgtEl>
                                          <p:spTgt spid="104"/>
                                        </p:tgtEl>
                                      </p:cBhvr>
                                      <p:by x="90000" y="90000"/>
                                    </p:animScale>
                                  </p:childTnLst>
                                </p:cTn>
                              </p:par>
                              <p:par>
                                <p:cTn id="104" presetID="6" presetClass="emph" presetSubtype="0" fill="hold" nodeType="withEffect">
                                  <p:stCondLst>
                                    <p:cond delay="400"/>
                                  </p:stCondLst>
                                  <p:childTnLst>
                                    <p:animScale>
                                      <p:cBhvr>
                                        <p:cTn id="105" dur="100" fill="hold"/>
                                        <p:tgtEl>
                                          <p:spTgt spid="104"/>
                                        </p:tgtEl>
                                      </p:cBhvr>
                                      <p:by x="105000" y="105000"/>
                                    </p:animScale>
                                  </p:childTnLst>
                                </p:cTn>
                              </p:par>
                              <p:par>
                                <p:cTn id="106" presetID="6" presetClass="emph" presetSubtype="0" fill="hold" nodeType="withEffect">
                                  <p:stCondLst>
                                    <p:cond delay="500"/>
                                  </p:stCondLst>
                                  <p:childTnLst>
                                    <p:animScale>
                                      <p:cBhvr>
                                        <p:cTn id="107" dur="200" fill="hold"/>
                                        <p:tgtEl>
                                          <p:spTgt spid="104"/>
                                        </p:tgtEl>
                                      </p:cBhvr>
                                      <p:by x="95000" y="95000"/>
                                    </p:animScale>
                                  </p:childTnLst>
                                </p:cTn>
                              </p:par>
                            </p:childTnLst>
                          </p:cTn>
                        </p:par>
                        <p:par>
                          <p:cTn id="108" fill="hold">
                            <p:stCondLst>
                              <p:cond delay="6700"/>
                            </p:stCondLst>
                            <p:childTnLst>
                              <p:par>
                                <p:cTn id="109" presetID="53" presetClass="entr" presetSubtype="16"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 calcmode="lin" valueType="num">
                                      <p:cBhvr>
                                        <p:cTn id="111" dur="500" fill="hold"/>
                                        <p:tgtEl>
                                          <p:spTgt spid="7"/>
                                        </p:tgtEl>
                                        <p:attrNameLst>
                                          <p:attrName>ppt_w</p:attrName>
                                        </p:attrNameLst>
                                      </p:cBhvr>
                                      <p:tavLst>
                                        <p:tav tm="0">
                                          <p:val>
                                            <p:fltVal val="0"/>
                                          </p:val>
                                        </p:tav>
                                        <p:tav tm="100000">
                                          <p:val>
                                            <p:strVal val="#ppt_w"/>
                                          </p:val>
                                        </p:tav>
                                      </p:tavLst>
                                    </p:anim>
                                    <p:anim calcmode="lin" valueType="num">
                                      <p:cBhvr>
                                        <p:cTn id="112" dur="500" fill="hold"/>
                                        <p:tgtEl>
                                          <p:spTgt spid="7"/>
                                        </p:tgtEl>
                                        <p:attrNameLst>
                                          <p:attrName>ppt_h</p:attrName>
                                        </p:attrNameLst>
                                      </p:cBhvr>
                                      <p:tavLst>
                                        <p:tav tm="0">
                                          <p:val>
                                            <p:fltVal val="0"/>
                                          </p:val>
                                        </p:tav>
                                        <p:tav tm="100000">
                                          <p:val>
                                            <p:strVal val="#ppt_h"/>
                                          </p:val>
                                        </p:tav>
                                      </p:tavLst>
                                    </p:anim>
                                    <p:animEffect transition="in" filter="fade">
                                      <p:cBhvr>
                                        <p:cTn id="113" dur="500"/>
                                        <p:tgtEl>
                                          <p:spTgt spid="7"/>
                                        </p:tgtEl>
                                      </p:cBhvr>
                                    </p:animEffect>
                                  </p:childTnLst>
                                </p:cTn>
                              </p:par>
                              <p:par>
                                <p:cTn id="114" presetID="53" presetClass="entr" presetSubtype="16" fill="hold" nodeType="withEffect">
                                  <p:stCondLst>
                                    <p:cond delay="250"/>
                                  </p:stCondLst>
                                  <p:childTnLst>
                                    <p:set>
                                      <p:cBhvr>
                                        <p:cTn id="115" dur="1" fill="hold">
                                          <p:stCondLst>
                                            <p:cond delay="0"/>
                                          </p:stCondLst>
                                        </p:cTn>
                                        <p:tgtEl>
                                          <p:spTgt spid="54"/>
                                        </p:tgtEl>
                                        <p:attrNameLst>
                                          <p:attrName>style.visibility</p:attrName>
                                        </p:attrNameLst>
                                      </p:cBhvr>
                                      <p:to>
                                        <p:strVal val="visible"/>
                                      </p:to>
                                    </p:set>
                                    <p:anim calcmode="lin" valueType="num">
                                      <p:cBhvr>
                                        <p:cTn id="116" dur="500" fill="hold"/>
                                        <p:tgtEl>
                                          <p:spTgt spid="54"/>
                                        </p:tgtEl>
                                        <p:attrNameLst>
                                          <p:attrName>ppt_w</p:attrName>
                                        </p:attrNameLst>
                                      </p:cBhvr>
                                      <p:tavLst>
                                        <p:tav tm="0">
                                          <p:val>
                                            <p:fltVal val="0"/>
                                          </p:val>
                                        </p:tav>
                                        <p:tav tm="100000">
                                          <p:val>
                                            <p:strVal val="#ppt_w"/>
                                          </p:val>
                                        </p:tav>
                                      </p:tavLst>
                                    </p:anim>
                                    <p:anim calcmode="lin" valueType="num">
                                      <p:cBhvr>
                                        <p:cTn id="117" dur="500" fill="hold"/>
                                        <p:tgtEl>
                                          <p:spTgt spid="54"/>
                                        </p:tgtEl>
                                        <p:attrNameLst>
                                          <p:attrName>ppt_h</p:attrName>
                                        </p:attrNameLst>
                                      </p:cBhvr>
                                      <p:tavLst>
                                        <p:tav tm="0">
                                          <p:val>
                                            <p:fltVal val="0"/>
                                          </p:val>
                                        </p:tav>
                                        <p:tav tm="100000">
                                          <p:val>
                                            <p:strVal val="#ppt_h"/>
                                          </p:val>
                                        </p:tav>
                                      </p:tavLst>
                                    </p:anim>
                                    <p:animEffect transition="in" filter="fade">
                                      <p:cBhvr>
                                        <p:cTn id="118" dur="500"/>
                                        <p:tgtEl>
                                          <p:spTgt spid="54"/>
                                        </p:tgtEl>
                                      </p:cBhvr>
                                    </p:animEffect>
                                  </p:childTnLst>
                                </p:cTn>
                              </p:par>
                            </p:childTnLst>
                          </p:cTn>
                        </p:par>
                        <p:par>
                          <p:cTn id="119" fill="hold">
                            <p:stCondLst>
                              <p:cond delay="7450"/>
                            </p:stCondLst>
                            <p:childTnLst>
                              <p:par>
                                <p:cTn id="120" presetID="42" presetClass="entr" presetSubtype="0" fill="hold" nodeType="after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anim calcmode="lin" valueType="num">
                                      <p:cBhvr>
                                        <p:cTn id="123" dur="500" fill="hold"/>
                                        <p:tgtEl>
                                          <p:spTgt spid="35"/>
                                        </p:tgtEl>
                                        <p:attrNameLst>
                                          <p:attrName>ppt_x</p:attrName>
                                        </p:attrNameLst>
                                      </p:cBhvr>
                                      <p:tavLst>
                                        <p:tav tm="0">
                                          <p:val>
                                            <p:strVal val="#ppt_x"/>
                                          </p:val>
                                        </p:tav>
                                        <p:tav tm="100000">
                                          <p:val>
                                            <p:strVal val="#ppt_x"/>
                                          </p:val>
                                        </p:tav>
                                      </p:tavLst>
                                    </p:anim>
                                    <p:anim calcmode="lin" valueType="num">
                                      <p:cBhvr>
                                        <p:cTn id="124" dur="500" fill="hold"/>
                                        <p:tgtEl>
                                          <p:spTgt spid="35"/>
                                        </p:tgtEl>
                                        <p:attrNameLst>
                                          <p:attrName>ppt_y</p:attrName>
                                        </p:attrNameLst>
                                      </p:cBhvr>
                                      <p:tavLst>
                                        <p:tav tm="0">
                                          <p:val>
                                            <p:strVal val="#ppt_y+.1"/>
                                          </p:val>
                                        </p:tav>
                                        <p:tav tm="100000">
                                          <p:val>
                                            <p:strVal val="#ppt_y"/>
                                          </p:val>
                                        </p:tav>
                                      </p:tavLst>
                                    </p:anim>
                                  </p:childTnLst>
                                </p:cTn>
                              </p:par>
                            </p:childTnLst>
                          </p:cTn>
                        </p:par>
                        <p:par>
                          <p:cTn id="125" fill="hold">
                            <p:stCondLst>
                              <p:cond delay="7950"/>
                            </p:stCondLst>
                            <p:childTnLst>
                              <p:par>
                                <p:cTn id="126" presetID="53" presetClass="entr" presetSubtype="16" fill="hold" grpId="0" nodeType="afterEffect">
                                  <p:stCondLst>
                                    <p:cond delay="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500" fill="hold"/>
                                        <p:tgtEl>
                                          <p:spTgt spid="13"/>
                                        </p:tgtEl>
                                        <p:attrNameLst>
                                          <p:attrName>ppt_w</p:attrName>
                                        </p:attrNameLst>
                                      </p:cBhvr>
                                      <p:tavLst>
                                        <p:tav tm="0">
                                          <p:val>
                                            <p:fltVal val="0"/>
                                          </p:val>
                                        </p:tav>
                                        <p:tav tm="100000">
                                          <p:val>
                                            <p:strVal val="#ppt_w"/>
                                          </p:val>
                                        </p:tav>
                                      </p:tavLst>
                                    </p:anim>
                                    <p:anim calcmode="lin" valueType="num">
                                      <p:cBhvr>
                                        <p:cTn id="129" dur="500" fill="hold"/>
                                        <p:tgtEl>
                                          <p:spTgt spid="13"/>
                                        </p:tgtEl>
                                        <p:attrNameLst>
                                          <p:attrName>ppt_h</p:attrName>
                                        </p:attrNameLst>
                                      </p:cBhvr>
                                      <p:tavLst>
                                        <p:tav tm="0">
                                          <p:val>
                                            <p:fltVal val="0"/>
                                          </p:val>
                                        </p:tav>
                                        <p:tav tm="100000">
                                          <p:val>
                                            <p:strVal val="#ppt_h"/>
                                          </p:val>
                                        </p:tav>
                                      </p:tavLst>
                                    </p:anim>
                                    <p:animEffect transition="in" filter="fade">
                                      <p:cBhvr>
                                        <p:cTn id="130" dur="500"/>
                                        <p:tgtEl>
                                          <p:spTgt spid="13"/>
                                        </p:tgtEl>
                                      </p:cBhvr>
                                    </p:animEffect>
                                  </p:childTnLst>
                                </p:cTn>
                              </p:par>
                              <p:par>
                                <p:cTn id="131" presetID="53" presetClass="entr" presetSubtype="16" fill="hold" nodeType="withEffect">
                                  <p:stCondLst>
                                    <p:cond delay="250"/>
                                  </p:stCondLst>
                                  <p:childTnLst>
                                    <p:set>
                                      <p:cBhvr>
                                        <p:cTn id="132" dur="1" fill="hold">
                                          <p:stCondLst>
                                            <p:cond delay="0"/>
                                          </p:stCondLst>
                                        </p:cTn>
                                        <p:tgtEl>
                                          <p:spTgt spid="68"/>
                                        </p:tgtEl>
                                        <p:attrNameLst>
                                          <p:attrName>style.visibility</p:attrName>
                                        </p:attrNameLst>
                                      </p:cBhvr>
                                      <p:to>
                                        <p:strVal val="visible"/>
                                      </p:to>
                                    </p:set>
                                    <p:anim calcmode="lin" valueType="num">
                                      <p:cBhvr>
                                        <p:cTn id="133" dur="500" fill="hold"/>
                                        <p:tgtEl>
                                          <p:spTgt spid="68"/>
                                        </p:tgtEl>
                                        <p:attrNameLst>
                                          <p:attrName>ppt_w</p:attrName>
                                        </p:attrNameLst>
                                      </p:cBhvr>
                                      <p:tavLst>
                                        <p:tav tm="0">
                                          <p:val>
                                            <p:fltVal val="0"/>
                                          </p:val>
                                        </p:tav>
                                        <p:tav tm="100000">
                                          <p:val>
                                            <p:strVal val="#ppt_w"/>
                                          </p:val>
                                        </p:tav>
                                      </p:tavLst>
                                    </p:anim>
                                    <p:anim calcmode="lin" valueType="num">
                                      <p:cBhvr>
                                        <p:cTn id="134" dur="500" fill="hold"/>
                                        <p:tgtEl>
                                          <p:spTgt spid="68"/>
                                        </p:tgtEl>
                                        <p:attrNameLst>
                                          <p:attrName>ppt_h</p:attrName>
                                        </p:attrNameLst>
                                      </p:cBhvr>
                                      <p:tavLst>
                                        <p:tav tm="0">
                                          <p:val>
                                            <p:fltVal val="0"/>
                                          </p:val>
                                        </p:tav>
                                        <p:tav tm="100000">
                                          <p:val>
                                            <p:strVal val="#ppt_h"/>
                                          </p:val>
                                        </p:tav>
                                      </p:tavLst>
                                    </p:anim>
                                    <p:animEffect transition="in" filter="fade">
                                      <p:cBhvr>
                                        <p:cTn id="135" dur="500"/>
                                        <p:tgtEl>
                                          <p:spTgt spid="68"/>
                                        </p:tgtEl>
                                      </p:cBhvr>
                                    </p:animEffect>
                                  </p:childTnLst>
                                </p:cTn>
                              </p:par>
                            </p:childTnLst>
                          </p:cTn>
                        </p:par>
                        <p:par>
                          <p:cTn id="136" fill="hold">
                            <p:stCondLst>
                              <p:cond delay="8700"/>
                            </p:stCondLst>
                            <p:childTnLst>
                              <p:par>
                                <p:cTn id="137" presetID="47" presetClass="entr" presetSubtype="0" fill="hold" nodeType="after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fade">
                                      <p:cBhvr>
                                        <p:cTn id="139" dur="500"/>
                                        <p:tgtEl>
                                          <p:spTgt spid="45"/>
                                        </p:tgtEl>
                                      </p:cBhvr>
                                    </p:animEffect>
                                    <p:anim calcmode="lin" valueType="num">
                                      <p:cBhvr>
                                        <p:cTn id="140" dur="500" fill="hold"/>
                                        <p:tgtEl>
                                          <p:spTgt spid="45"/>
                                        </p:tgtEl>
                                        <p:attrNameLst>
                                          <p:attrName>ppt_x</p:attrName>
                                        </p:attrNameLst>
                                      </p:cBhvr>
                                      <p:tavLst>
                                        <p:tav tm="0">
                                          <p:val>
                                            <p:strVal val="#ppt_x"/>
                                          </p:val>
                                        </p:tav>
                                        <p:tav tm="100000">
                                          <p:val>
                                            <p:strVal val="#ppt_x"/>
                                          </p:val>
                                        </p:tav>
                                      </p:tavLst>
                                    </p:anim>
                                    <p:anim calcmode="lin" valueType="num">
                                      <p:cBhvr>
                                        <p:cTn id="141" dur="500" fill="hold"/>
                                        <p:tgtEl>
                                          <p:spTgt spid="45"/>
                                        </p:tgtEl>
                                        <p:attrNameLst>
                                          <p:attrName>ppt_y</p:attrName>
                                        </p:attrNameLst>
                                      </p:cBhvr>
                                      <p:tavLst>
                                        <p:tav tm="0">
                                          <p:val>
                                            <p:strVal val="#ppt_y-.1"/>
                                          </p:val>
                                        </p:tav>
                                        <p:tav tm="100000">
                                          <p:val>
                                            <p:strVal val="#ppt_y"/>
                                          </p:val>
                                        </p:tav>
                                      </p:tavLst>
                                    </p:anim>
                                  </p:childTnLst>
                                </p:cTn>
                              </p:par>
                            </p:childTnLst>
                          </p:cTn>
                        </p:par>
                        <p:par>
                          <p:cTn id="142" fill="hold">
                            <p:stCondLst>
                              <p:cond delay="9200"/>
                            </p:stCondLst>
                            <p:childTnLst>
                              <p:par>
                                <p:cTn id="143" presetID="53" presetClass="entr" presetSubtype="16" fill="hold" grpId="0" nodeType="after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nodeType="withEffect">
                                  <p:stCondLst>
                                    <p:cond delay="250"/>
                                  </p:stCondLst>
                                  <p:childTnLst>
                                    <p:set>
                                      <p:cBhvr>
                                        <p:cTn id="149" dur="1" fill="hold">
                                          <p:stCondLst>
                                            <p:cond delay="0"/>
                                          </p:stCondLst>
                                        </p:cTn>
                                        <p:tgtEl>
                                          <p:spTgt spid="65"/>
                                        </p:tgtEl>
                                        <p:attrNameLst>
                                          <p:attrName>style.visibility</p:attrName>
                                        </p:attrNameLst>
                                      </p:cBhvr>
                                      <p:to>
                                        <p:strVal val="visible"/>
                                      </p:to>
                                    </p:set>
                                    <p:anim calcmode="lin" valueType="num">
                                      <p:cBhvr>
                                        <p:cTn id="150" dur="500" fill="hold"/>
                                        <p:tgtEl>
                                          <p:spTgt spid="65"/>
                                        </p:tgtEl>
                                        <p:attrNameLst>
                                          <p:attrName>ppt_w</p:attrName>
                                        </p:attrNameLst>
                                      </p:cBhvr>
                                      <p:tavLst>
                                        <p:tav tm="0">
                                          <p:val>
                                            <p:fltVal val="0"/>
                                          </p:val>
                                        </p:tav>
                                        <p:tav tm="100000">
                                          <p:val>
                                            <p:strVal val="#ppt_w"/>
                                          </p:val>
                                        </p:tav>
                                      </p:tavLst>
                                    </p:anim>
                                    <p:anim calcmode="lin" valueType="num">
                                      <p:cBhvr>
                                        <p:cTn id="151" dur="500" fill="hold"/>
                                        <p:tgtEl>
                                          <p:spTgt spid="65"/>
                                        </p:tgtEl>
                                        <p:attrNameLst>
                                          <p:attrName>ppt_h</p:attrName>
                                        </p:attrNameLst>
                                      </p:cBhvr>
                                      <p:tavLst>
                                        <p:tav tm="0">
                                          <p:val>
                                            <p:fltVal val="0"/>
                                          </p:val>
                                        </p:tav>
                                        <p:tav tm="100000">
                                          <p:val>
                                            <p:strVal val="#ppt_h"/>
                                          </p:val>
                                        </p:tav>
                                      </p:tavLst>
                                    </p:anim>
                                    <p:animEffect transition="in" filter="fade">
                                      <p:cBhvr>
                                        <p:cTn id="152" dur="500"/>
                                        <p:tgtEl>
                                          <p:spTgt spid="65"/>
                                        </p:tgtEl>
                                      </p:cBhvr>
                                    </p:animEffect>
                                  </p:childTnLst>
                                </p:cTn>
                              </p:par>
                            </p:childTnLst>
                          </p:cTn>
                        </p:par>
                        <p:par>
                          <p:cTn id="153" fill="hold">
                            <p:stCondLst>
                              <p:cond delay="9950"/>
                            </p:stCondLst>
                            <p:childTnLst>
                              <p:par>
                                <p:cTn id="154" presetID="42"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fade">
                                      <p:cBhvr>
                                        <p:cTn id="156" dur="500"/>
                                        <p:tgtEl>
                                          <p:spTgt spid="39"/>
                                        </p:tgtEl>
                                      </p:cBhvr>
                                    </p:animEffect>
                                    <p:anim calcmode="lin" valueType="num">
                                      <p:cBhvr>
                                        <p:cTn id="157" dur="500" fill="hold"/>
                                        <p:tgtEl>
                                          <p:spTgt spid="39"/>
                                        </p:tgtEl>
                                        <p:attrNameLst>
                                          <p:attrName>ppt_x</p:attrName>
                                        </p:attrNameLst>
                                      </p:cBhvr>
                                      <p:tavLst>
                                        <p:tav tm="0">
                                          <p:val>
                                            <p:strVal val="#ppt_x"/>
                                          </p:val>
                                        </p:tav>
                                        <p:tav tm="100000">
                                          <p:val>
                                            <p:strVal val="#ppt_x"/>
                                          </p:val>
                                        </p:tav>
                                      </p:tavLst>
                                    </p:anim>
                                    <p:anim calcmode="lin" valueType="num">
                                      <p:cBhvr>
                                        <p:cTn id="158" dur="500" fill="hold"/>
                                        <p:tgtEl>
                                          <p:spTgt spid="39"/>
                                        </p:tgtEl>
                                        <p:attrNameLst>
                                          <p:attrName>ppt_y</p:attrName>
                                        </p:attrNameLst>
                                      </p:cBhvr>
                                      <p:tavLst>
                                        <p:tav tm="0">
                                          <p:val>
                                            <p:strVal val="#ppt_y+.1"/>
                                          </p:val>
                                        </p:tav>
                                        <p:tav tm="100000">
                                          <p:val>
                                            <p:strVal val="#ppt_y"/>
                                          </p:val>
                                        </p:tav>
                                      </p:tavLst>
                                    </p:anim>
                                  </p:childTnLst>
                                </p:cTn>
                              </p:par>
                            </p:childTnLst>
                          </p:cTn>
                        </p:par>
                        <p:par>
                          <p:cTn id="159" fill="hold">
                            <p:stCondLst>
                              <p:cond delay="10450"/>
                            </p:stCondLst>
                            <p:childTnLst>
                              <p:par>
                                <p:cTn id="160" presetID="53" presetClass="entr" presetSubtype="16" fill="hold" grpId="0" nodeType="afterEffect">
                                  <p:stCondLst>
                                    <p:cond delay="0"/>
                                  </p:stCondLst>
                                  <p:childTnLst>
                                    <p:set>
                                      <p:cBhvr>
                                        <p:cTn id="161" dur="1" fill="hold">
                                          <p:stCondLst>
                                            <p:cond delay="0"/>
                                          </p:stCondLst>
                                        </p:cTn>
                                        <p:tgtEl>
                                          <p:spTgt spid="17"/>
                                        </p:tgtEl>
                                        <p:attrNameLst>
                                          <p:attrName>style.visibility</p:attrName>
                                        </p:attrNameLst>
                                      </p:cBhvr>
                                      <p:to>
                                        <p:strVal val="visible"/>
                                      </p:to>
                                    </p:set>
                                    <p:anim calcmode="lin" valueType="num">
                                      <p:cBhvr>
                                        <p:cTn id="162" dur="500" fill="hold"/>
                                        <p:tgtEl>
                                          <p:spTgt spid="17"/>
                                        </p:tgtEl>
                                        <p:attrNameLst>
                                          <p:attrName>ppt_w</p:attrName>
                                        </p:attrNameLst>
                                      </p:cBhvr>
                                      <p:tavLst>
                                        <p:tav tm="0">
                                          <p:val>
                                            <p:fltVal val="0"/>
                                          </p:val>
                                        </p:tav>
                                        <p:tav tm="100000">
                                          <p:val>
                                            <p:strVal val="#ppt_w"/>
                                          </p:val>
                                        </p:tav>
                                      </p:tavLst>
                                    </p:anim>
                                    <p:anim calcmode="lin" valueType="num">
                                      <p:cBhvr>
                                        <p:cTn id="163" dur="500" fill="hold"/>
                                        <p:tgtEl>
                                          <p:spTgt spid="17"/>
                                        </p:tgtEl>
                                        <p:attrNameLst>
                                          <p:attrName>ppt_h</p:attrName>
                                        </p:attrNameLst>
                                      </p:cBhvr>
                                      <p:tavLst>
                                        <p:tav tm="0">
                                          <p:val>
                                            <p:fltVal val="0"/>
                                          </p:val>
                                        </p:tav>
                                        <p:tav tm="100000">
                                          <p:val>
                                            <p:strVal val="#ppt_h"/>
                                          </p:val>
                                        </p:tav>
                                      </p:tavLst>
                                    </p:anim>
                                    <p:animEffect transition="in" filter="fade">
                                      <p:cBhvr>
                                        <p:cTn id="164" dur="500"/>
                                        <p:tgtEl>
                                          <p:spTgt spid="17"/>
                                        </p:tgtEl>
                                      </p:cBhvr>
                                    </p:animEffect>
                                  </p:childTnLst>
                                </p:cTn>
                              </p:par>
                              <p:par>
                                <p:cTn id="165" presetID="53" presetClass="entr" presetSubtype="16" fill="hold" nodeType="withEffect">
                                  <p:stCondLst>
                                    <p:cond delay="250"/>
                                  </p:stCondLst>
                                  <p:childTnLst>
                                    <p:set>
                                      <p:cBhvr>
                                        <p:cTn id="166" dur="1" fill="hold">
                                          <p:stCondLst>
                                            <p:cond delay="0"/>
                                          </p:stCondLst>
                                        </p:cTn>
                                        <p:tgtEl>
                                          <p:spTgt spid="59"/>
                                        </p:tgtEl>
                                        <p:attrNameLst>
                                          <p:attrName>style.visibility</p:attrName>
                                        </p:attrNameLst>
                                      </p:cBhvr>
                                      <p:to>
                                        <p:strVal val="visible"/>
                                      </p:to>
                                    </p:set>
                                    <p:anim calcmode="lin" valueType="num">
                                      <p:cBhvr>
                                        <p:cTn id="167" dur="500" fill="hold"/>
                                        <p:tgtEl>
                                          <p:spTgt spid="59"/>
                                        </p:tgtEl>
                                        <p:attrNameLst>
                                          <p:attrName>ppt_w</p:attrName>
                                        </p:attrNameLst>
                                      </p:cBhvr>
                                      <p:tavLst>
                                        <p:tav tm="0">
                                          <p:val>
                                            <p:fltVal val="0"/>
                                          </p:val>
                                        </p:tav>
                                        <p:tav tm="100000">
                                          <p:val>
                                            <p:strVal val="#ppt_w"/>
                                          </p:val>
                                        </p:tav>
                                      </p:tavLst>
                                    </p:anim>
                                    <p:anim calcmode="lin" valueType="num">
                                      <p:cBhvr>
                                        <p:cTn id="168" dur="500" fill="hold"/>
                                        <p:tgtEl>
                                          <p:spTgt spid="59"/>
                                        </p:tgtEl>
                                        <p:attrNameLst>
                                          <p:attrName>ppt_h</p:attrName>
                                        </p:attrNameLst>
                                      </p:cBhvr>
                                      <p:tavLst>
                                        <p:tav tm="0">
                                          <p:val>
                                            <p:fltVal val="0"/>
                                          </p:val>
                                        </p:tav>
                                        <p:tav tm="100000">
                                          <p:val>
                                            <p:strVal val="#ppt_h"/>
                                          </p:val>
                                        </p:tav>
                                      </p:tavLst>
                                    </p:anim>
                                    <p:animEffect transition="in" filter="fade">
                                      <p:cBhvr>
                                        <p:cTn id="169" dur="500"/>
                                        <p:tgtEl>
                                          <p:spTgt spid="59"/>
                                        </p:tgtEl>
                                      </p:cBhvr>
                                    </p:animEffect>
                                  </p:childTnLst>
                                </p:cTn>
                              </p:par>
                            </p:childTnLst>
                          </p:cTn>
                        </p:par>
                        <p:par>
                          <p:cTn id="170" fill="hold">
                            <p:stCondLst>
                              <p:cond delay="11200"/>
                            </p:stCondLst>
                            <p:childTnLst>
                              <p:par>
                                <p:cTn id="171" presetID="47" presetClass="entr" presetSubtype="0" fill="hold" nodeType="after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fade">
                                      <p:cBhvr>
                                        <p:cTn id="173" dur="500"/>
                                        <p:tgtEl>
                                          <p:spTgt spid="48"/>
                                        </p:tgtEl>
                                      </p:cBhvr>
                                    </p:animEffect>
                                    <p:anim calcmode="lin" valueType="num">
                                      <p:cBhvr>
                                        <p:cTn id="174" dur="500" fill="hold"/>
                                        <p:tgtEl>
                                          <p:spTgt spid="48"/>
                                        </p:tgtEl>
                                        <p:attrNameLst>
                                          <p:attrName>ppt_x</p:attrName>
                                        </p:attrNameLst>
                                      </p:cBhvr>
                                      <p:tavLst>
                                        <p:tav tm="0">
                                          <p:val>
                                            <p:strVal val="#ppt_x"/>
                                          </p:val>
                                        </p:tav>
                                        <p:tav tm="100000">
                                          <p:val>
                                            <p:strVal val="#ppt_x"/>
                                          </p:val>
                                        </p:tav>
                                      </p:tavLst>
                                    </p:anim>
                                    <p:anim calcmode="lin" valueType="num">
                                      <p:cBhvr>
                                        <p:cTn id="175" dur="500" fill="hold"/>
                                        <p:tgtEl>
                                          <p:spTgt spid="48"/>
                                        </p:tgtEl>
                                        <p:attrNameLst>
                                          <p:attrName>ppt_y</p:attrName>
                                        </p:attrNameLst>
                                      </p:cBhvr>
                                      <p:tavLst>
                                        <p:tav tm="0">
                                          <p:val>
                                            <p:strVal val="#ppt_y-.1"/>
                                          </p:val>
                                        </p:tav>
                                        <p:tav tm="100000">
                                          <p:val>
                                            <p:strVal val="#ppt_y"/>
                                          </p:val>
                                        </p:tav>
                                      </p:tavLst>
                                    </p:anim>
                                  </p:childTnLst>
                                </p:cTn>
                              </p:par>
                            </p:childTnLst>
                          </p:cTn>
                        </p:par>
                        <p:par>
                          <p:cTn id="176" fill="hold">
                            <p:stCondLst>
                              <p:cond delay="11700"/>
                            </p:stCondLst>
                            <p:childTnLst>
                              <p:par>
                                <p:cTn id="177" presetID="53" presetClass="entr" presetSubtype="16" fill="hold" grpId="0" nodeType="afterEffect">
                                  <p:stCondLst>
                                    <p:cond delay="0"/>
                                  </p:stCondLst>
                                  <p:childTnLst>
                                    <p:set>
                                      <p:cBhvr>
                                        <p:cTn id="178" dur="1" fill="hold">
                                          <p:stCondLst>
                                            <p:cond delay="0"/>
                                          </p:stCondLst>
                                        </p:cTn>
                                        <p:tgtEl>
                                          <p:spTgt spid="30"/>
                                        </p:tgtEl>
                                        <p:attrNameLst>
                                          <p:attrName>style.visibility</p:attrName>
                                        </p:attrNameLst>
                                      </p:cBhvr>
                                      <p:to>
                                        <p:strVal val="visible"/>
                                      </p:to>
                                    </p:set>
                                    <p:anim calcmode="lin" valueType="num">
                                      <p:cBhvr>
                                        <p:cTn id="179" dur="500" fill="hold"/>
                                        <p:tgtEl>
                                          <p:spTgt spid="30"/>
                                        </p:tgtEl>
                                        <p:attrNameLst>
                                          <p:attrName>ppt_w</p:attrName>
                                        </p:attrNameLst>
                                      </p:cBhvr>
                                      <p:tavLst>
                                        <p:tav tm="0">
                                          <p:val>
                                            <p:fltVal val="0"/>
                                          </p:val>
                                        </p:tav>
                                        <p:tav tm="100000">
                                          <p:val>
                                            <p:strVal val="#ppt_w"/>
                                          </p:val>
                                        </p:tav>
                                      </p:tavLst>
                                    </p:anim>
                                    <p:anim calcmode="lin" valueType="num">
                                      <p:cBhvr>
                                        <p:cTn id="180" dur="500" fill="hold"/>
                                        <p:tgtEl>
                                          <p:spTgt spid="30"/>
                                        </p:tgtEl>
                                        <p:attrNameLst>
                                          <p:attrName>ppt_h</p:attrName>
                                        </p:attrNameLst>
                                      </p:cBhvr>
                                      <p:tavLst>
                                        <p:tav tm="0">
                                          <p:val>
                                            <p:fltVal val="0"/>
                                          </p:val>
                                        </p:tav>
                                        <p:tav tm="100000">
                                          <p:val>
                                            <p:strVal val="#ppt_h"/>
                                          </p:val>
                                        </p:tav>
                                      </p:tavLst>
                                    </p:anim>
                                    <p:animEffect transition="in" filter="fade">
                                      <p:cBhvr>
                                        <p:cTn id="181" dur="500"/>
                                        <p:tgtEl>
                                          <p:spTgt spid="30"/>
                                        </p:tgtEl>
                                      </p:cBhvr>
                                    </p:animEffect>
                                  </p:childTnLst>
                                </p:cTn>
                              </p:par>
                              <p:par>
                                <p:cTn id="182" presetID="53" presetClass="entr" presetSubtype="16" fill="hold" nodeType="withEffect">
                                  <p:stCondLst>
                                    <p:cond delay="250"/>
                                  </p:stCondLst>
                                  <p:childTnLst>
                                    <p:set>
                                      <p:cBhvr>
                                        <p:cTn id="183" dur="1" fill="hold">
                                          <p:stCondLst>
                                            <p:cond delay="0"/>
                                          </p:stCondLst>
                                        </p:cTn>
                                        <p:tgtEl>
                                          <p:spTgt spid="73"/>
                                        </p:tgtEl>
                                        <p:attrNameLst>
                                          <p:attrName>style.visibility</p:attrName>
                                        </p:attrNameLst>
                                      </p:cBhvr>
                                      <p:to>
                                        <p:strVal val="visible"/>
                                      </p:to>
                                    </p:set>
                                    <p:anim calcmode="lin" valueType="num">
                                      <p:cBhvr>
                                        <p:cTn id="184" dur="500" fill="hold"/>
                                        <p:tgtEl>
                                          <p:spTgt spid="73"/>
                                        </p:tgtEl>
                                        <p:attrNameLst>
                                          <p:attrName>ppt_w</p:attrName>
                                        </p:attrNameLst>
                                      </p:cBhvr>
                                      <p:tavLst>
                                        <p:tav tm="0">
                                          <p:val>
                                            <p:fltVal val="0"/>
                                          </p:val>
                                        </p:tav>
                                        <p:tav tm="100000">
                                          <p:val>
                                            <p:strVal val="#ppt_w"/>
                                          </p:val>
                                        </p:tav>
                                      </p:tavLst>
                                    </p:anim>
                                    <p:anim calcmode="lin" valueType="num">
                                      <p:cBhvr>
                                        <p:cTn id="185" dur="500" fill="hold"/>
                                        <p:tgtEl>
                                          <p:spTgt spid="73"/>
                                        </p:tgtEl>
                                        <p:attrNameLst>
                                          <p:attrName>ppt_h</p:attrName>
                                        </p:attrNameLst>
                                      </p:cBhvr>
                                      <p:tavLst>
                                        <p:tav tm="0">
                                          <p:val>
                                            <p:fltVal val="0"/>
                                          </p:val>
                                        </p:tav>
                                        <p:tav tm="100000">
                                          <p:val>
                                            <p:strVal val="#ppt_h"/>
                                          </p:val>
                                        </p:tav>
                                      </p:tavLst>
                                    </p:anim>
                                    <p:animEffect transition="in" filter="fade">
                                      <p:cBhvr>
                                        <p:cTn id="186" dur="500"/>
                                        <p:tgtEl>
                                          <p:spTgt spid="73"/>
                                        </p:tgtEl>
                                      </p:cBhvr>
                                    </p:animEffect>
                                  </p:childTnLst>
                                </p:cTn>
                              </p:par>
                            </p:childTnLst>
                          </p:cTn>
                        </p:par>
                        <p:par>
                          <p:cTn id="187" fill="hold">
                            <p:stCondLst>
                              <p:cond delay="12450"/>
                            </p:stCondLst>
                            <p:childTnLst>
                              <p:par>
                                <p:cTn id="188" presetID="42" presetClass="entr" presetSubtype="0" fill="hold" nodeType="after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fade">
                                      <p:cBhvr>
                                        <p:cTn id="190" dur="500"/>
                                        <p:tgtEl>
                                          <p:spTgt spid="42"/>
                                        </p:tgtEl>
                                      </p:cBhvr>
                                    </p:animEffect>
                                    <p:anim calcmode="lin" valueType="num">
                                      <p:cBhvr>
                                        <p:cTn id="191" dur="500" fill="hold"/>
                                        <p:tgtEl>
                                          <p:spTgt spid="42"/>
                                        </p:tgtEl>
                                        <p:attrNameLst>
                                          <p:attrName>ppt_x</p:attrName>
                                        </p:attrNameLst>
                                      </p:cBhvr>
                                      <p:tavLst>
                                        <p:tav tm="0">
                                          <p:val>
                                            <p:strVal val="#ppt_x"/>
                                          </p:val>
                                        </p:tav>
                                        <p:tav tm="100000">
                                          <p:val>
                                            <p:strVal val="#ppt_x"/>
                                          </p:val>
                                        </p:tav>
                                      </p:tavLst>
                                    </p:anim>
                                    <p:anim calcmode="lin" valueType="num">
                                      <p:cBhvr>
                                        <p:cTn id="192" dur="500" fill="hold"/>
                                        <p:tgtEl>
                                          <p:spTgt spid="42"/>
                                        </p:tgtEl>
                                        <p:attrNameLst>
                                          <p:attrName>ppt_y</p:attrName>
                                        </p:attrNameLst>
                                      </p:cBhvr>
                                      <p:tavLst>
                                        <p:tav tm="0">
                                          <p:val>
                                            <p:strVal val="#ppt_y+.1"/>
                                          </p:val>
                                        </p:tav>
                                        <p:tav tm="100000">
                                          <p:val>
                                            <p:strVal val="#ppt_y"/>
                                          </p:val>
                                        </p:tav>
                                      </p:tavLst>
                                    </p:anim>
                                  </p:childTnLst>
                                </p:cTn>
                              </p:par>
                            </p:childTnLst>
                          </p:cTn>
                        </p:par>
                        <p:par>
                          <p:cTn id="193" fill="hold">
                            <p:stCondLst>
                              <p:cond delay="12950"/>
                            </p:stCondLst>
                            <p:childTnLst>
                              <p:par>
                                <p:cTn id="194" presetID="53" presetClass="entr" presetSubtype="16" fill="hold" grpId="0" nodeType="after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500" fill="hold"/>
                                        <p:tgtEl>
                                          <p:spTgt spid="26"/>
                                        </p:tgtEl>
                                        <p:attrNameLst>
                                          <p:attrName>ppt_w</p:attrName>
                                        </p:attrNameLst>
                                      </p:cBhvr>
                                      <p:tavLst>
                                        <p:tav tm="0">
                                          <p:val>
                                            <p:fltVal val="0"/>
                                          </p:val>
                                        </p:tav>
                                        <p:tav tm="100000">
                                          <p:val>
                                            <p:strVal val="#ppt_w"/>
                                          </p:val>
                                        </p:tav>
                                      </p:tavLst>
                                    </p:anim>
                                    <p:anim calcmode="lin" valueType="num">
                                      <p:cBhvr>
                                        <p:cTn id="197" dur="500" fill="hold"/>
                                        <p:tgtEl>
                                          <p:spTgt spid="26"/>
                                        </p:tgtEl>
                                        <p:attrNameLst>
                                          <p:attrName>ppt_h</p:attrName>
                                        </p:attrNameLst>
                                      </p:cBhvr>
                                      <p:tavLst>
                                        <p:tav tm="0">
                                          <p:val>
                                            <p:fltVal val="0"/>
                                          </p:val>
                                        </p:tav>
                                        <p:tav tm="100000">
                                          <p:val>
                                            <p:strVal val="#ppt_h"/>
                                          </p:val>
                                        </p:tav>
                                      </p:tavLst>
                                    </p:anim>
                                    <p:animEffect transition="in" filter="fade">
                                      <p:cBhvr>
                                        <p:cTn id="198" dur="500"/>
                                        <p:tgtEl>
                                          <p:spTgt spid="26"/>
                                        </p:tgtEl>
                                      </p:cBhvr>
                                    </p:animEffect>
                                  </p:childTnLst>
                                </p:cTn>
                              </p:par>
                              <p:par>
                                <p:cTn id="199" presetID="53" presetClass="entr" presetSubtype="16" fill="hold" nodeType="withEffect">
                                  <p:stCondLst>
                                    <p:cond delay="250"/>
                                  </p:stCondLst>
                                  <p:childTnLst>
                                    <p:set>
                                      <p:cBhvr>
                                        <p:cTn id="200" dur="1" fill="hold">
                                          <p:stCondLst>
                                            <p:cond delay="0"/>
                                          </p:stCondLst>
                                        </p:cTn>
                                        <p:tgtEl>
                                          <p:spTgt spid="82"/>
                                        </p:tgtEl>
                                        <p:attrNameLst>
                                          <p:attrName>style.visibility</p:attrName>
                                        </p:attrNameLst>
                                      </p:cBhvr>
                                      <p:to>
                                        <p:strVal val="visible"/>
                                      </p:to>
                                    </p:set>
                                    <p:anim calcmode="lin" valueType="num">
                                      <p:cBhvr>
                                        <p:cTn id="201" dur="500" fill="hold"/>
                                        <p:tgtEl>
                                          <p:spTgt spid="82"/>
                                        </p:tgtEl>
                                        <p:attrNameLst>
                                          <p:attrName>ppt_w</p:attrName>
                                        </p:attrNameLst>
                                      </p:cBhvr>
                                      <p:tavLst>
                                        <p:tav tm="0">
                                          <p:val>
                                            <p:fltVal val="0"/>
                                          </p:val>
                                        </p:tav>
                                        <p:tav tm="100000">
                                          <p:val>
                                            <p:strVal val="#ppt_w"/>
                                          </p:val>
                                        </p:tav>
                                      </p:tavLst>
                                    </p:anim>
                                    <p:anim calcmode="lin" valueType="num">
                                      <p:cBhvr>
                                        <p:cTn id="202" dur="500" fill="hold"/>
                                        <p:tgtEl>
                                          <p:spTgt spid="82"/>
                                        </p:tgtEl>
                                        <p:attrNameLst>
                                          <p:attrName>ppt_h</p:attrName>
                                        </p:attrNameLst>
                                      </p:cBhvr>
                                      <p:tavLst>
                                        <p:tav tm="0">
                                          <p:val>
                                            <p:fltVal val="0"/>
                                          </p:val>
                                        </p:tav>
                                        <p:tav tm="100000">
                                          <p:val>
                                            <p:strVal val="#ppt_h"/>
                                          </p:val>
                                        </p:tav>
                                      </p:tavLst>
                                    </p:anim>
                                    <p:animEffect transition="in" filter="fade">
                                      <p:cBhvr>
                                        <p:cTn id="203" dur="500"/>
                                        <p:tgtEl>
                                          <p:spTgt spid="82"/>
                                        </p:tgtEl>
                                      </p:cBhvr>
                                    </p:animEffect>
                                  </p:childTnLst>
                                </p:cTn>
                              </p:par>
                            </p:childTnLst>
                          </p:cTn>
                        </p:par>
                        <p:par>
                          <p:cTn id="204" fill="hold">
                            <p:stCondLst>
                              <p:cond delay="13700"/>
                            </p:stCondLst>
                            <p:childTnLst>
                              <p:par>
                                <p:cTn id="205" presetID="47" presetClass="entr" presetSubtype="0" fill="hold" nodeType="after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fade">
                                      <p:cBhvr>
                                        <p:cTn id="207" dur="500"/>
                                        <p:tgtEl>
                                          <p:spTgt spid="51"/>
                                        </p:tgtEl>
                                      </p:cBhvr>
                                    </p:animEffect>
                                    <p:anim calcmode="lin" valueType="num">
                                      <p:cBhvr>
                                        <p:cTn id="208" dur="500" fill="hold"/>
                                        <p:tgtEl>
                                          <p:spTgt spid="51"/>
                                        </p:tgtEl>
                                        <p:attrNameLst>
                                          <p:attrName>ppt_x</p:attrName>
                                        </p:attrNameLst>
                                      </p:cBhvr>
                                      <p:tavLst>
                                        <p:tav tm="0">
                                          <p:val>
                                            <p:strVal val="#ppt_x"/>
                                          </p:val>
                                        </p:tav>
                                        <p:tav tm="100000">
                                          <p:val>
                                            <p:strVal val="#ppt_x"/>
                                          </p:val>
                                        </p:tav>
                                      </p:tavLst>
                                    </p:anim>
                                    <p:anim calcmode="lin" valueType="num">
                                      <p:cBhvr>
                                        <p:cTn id="209"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7" grpId="0" animBg="1"/>
      <p:bldP spid="21" grpId="0" animBg="1"/>
      <p:bldP spid="26"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65626" y="1974851"/>
            <a:ext cx="3460748" cy="3460748"/>
            <a:chOff x="4179570" y="1588770"/>
            <a:chExt cx="2735580" cy="2735580"/>
          </a:xfrm>
        </p:grpSpPr>
        <p:sp>
          <p:nvSpPr>
            <p:cNvPr id="6" name="椭圆 5"/>
            <p:cNvSpPr/>
            <p:nvPr/>
          </p:nvSpPr>
          <p:spPr>
            <a:xfrm>
              <a:off x="4179570" y="1588770"/>
              <a:ext cx="2735580" cy="2735580"/>
            </a:xfrm>
            <a:prstGeom prst="ellipse">
              <a:avLst/>
            </a:prstGeom>
            <a:solidFill>
              <a:schemeClr val="bg1">
                <a:lumMod val="95000"/>
              </a:schemeClr>
            </a:solidFill>
            <a:ln w="28575">
              <a:gradFill flip="none" rotWithShape="1">
                <a:gsLst>
                  <a:gs pos="0">
                    <a:schemeClr val="bg1">
                      <a:lumMod val="75000"/>
                    </a:schemeClr>
                  </a:gs>
                  <a:gs pos="100000">
                    <a:schemeClr val="bg1">
                      <a:lumMod val="99000"/>
                    </a:schemeClr>
                  </a:gs>
                </a:gsLst>
                <a:lin ang="2700000" scaled="1"/>
                <a:tileRect/>
              </a:gradFill>
            </a:ln>
            <a:effectLst>
              <a:innerShdw blurRad="215900" dist="889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4368227" y="1777427"/>
              <a:ext cx="2358266" cy="2358266"/>
            </a:xfrm>
            <a:prstGeom prst="ellipse">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 name="组合 3"/>
          <p:cNvGrpSpPr/>
          <p:nvPr/>
        </p:nvGrpSpPr>
        <p:grpSpPr>
          <a:xfrm>
            <a:off x="5512610" y="1394634"/>
            <a:ext cx="1166781" cy="1166781"/>
            <a:chOff x="5512610" y="1118409"/>
            <a:chExt cx="1166781" cy="1166781"/>
          </a:xfrm>
        </p:grpSpPr>
        <p:grpSp>
          <p:nvGrpSpPr>
            <p:cNvPr id="8" name="组合 7"/>
            <p:cNvGrpSpPr/>
            <p:nvPr/>
          </p:nvGrpSpPr>
          <p:grpSpPr>
            <a:xfrm>
              <a:off x="5512610" y="1118409"/>
              <a:ext cx="1166781" cy="1166781"/>
              <a:chOff x="4881965" y="2278250"/>
              <a:chExt cx="2169764" cy="2169764"/>
            </a:xfrm>
          </p:grpSpPr>
          <p:sp>
            <p:nvSpPr>
              <p:cNvPr id="9" name="椭圆 8"/>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5279713" y="2675998"/>
                <a:ext cx="1374270" cy="1374270"/>
              </a:xfrm>
              <a:prstGeom prst="ellipse">
                <a:avLst/>
              </a:prstGeom>
              <a:solidFill>
                <a:srgbClr val="FFB850"/>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Group 4"/>
            <p:cNvGrpSpPr>
              <a:grpSpLocks noChangeAspect="1"/>
            </p:cNvGrpSpPr>
            <p:nvPr/>
          </p:nvGrpSpPr>
          <p:grpSpPr bwMode="auto">
            <a:xfrm>
              <a:off x="5952367" y="1530305"/>
              <a:ext cx="287266" cy="336642"/>
              <a:chOff x="1776" y="1776"/>
              <a:chExt cx="64" cy="75"/>
            </a:xfrm>
            <a:solidFill>
              <a:schemeClr val="bg1"/>
            </a:solidFill>
            <a:effectLst/>
          </p:grpSpPr>
          <p:sp>
            <p:nvSpPr>
              <p:cNvPr id="38"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7" name="组合 16"/>
          <p:cNvGrpSpPr/>
          <p:nvPr/>
        </p:nvGrpSpPr>
        <p:grpSpPr>
          <a:xfrm>
            <a:off x="7227109" y="3109134"/>
            <a:ext cx="1166781" cy="1166781"/>
            <a:chOff x="7227109" y="2832909"/>
            <a:chExt cx="1166781" cy="1166781"/>
          </a:xfrm>
        </p:grpSpPr>
        <p:grpSp>
          <p:nvGrpSpPr>
            <p:cNvPr id="12" name="组合 11"/>
            <p:cNvGrpSpPr/>
            <p:nvPr/>
          </p:nvGrpSpPr>
          <p:grpSpPr>
            <a:xfrm>
              <a:off x="7227109" y="2832909"/>
              <a:ext cx="1166781" cy="1166781"/>
              <a:chOff x="4881965" y="2278250"/>
              <a:chExt cx="2169764" cy="2169764"/>
            </a:xfrm>
          </p:grpSpPr>
          <p:sp>
            <p:nvSpPr>
              <p:cNvPr id="13" name="椭圆 12"/>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5279713" y="2675998"/>
                <a:ext cx="1374270" cy="1374270"/>
              </a:xfrm>
              <a:prstGeom prst="ellipse">
                <a:avLst/>
              </a:prstGeom>
              <a:solidFill>
                <a:srgbClr val="663A77"/>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Group 18"/>
            <p:cNvGrpSpPr>
              <a:grpSpLocks noChangeAspect="1"/>
            </p:cNvGrpSpPr>
            <p:nvPr/>
          </p:nvGrpSpPr>
          <p:grpSpPr bwMode="auto">
            <a:xfrm>
              <a:off x="7645844" y="3247027"/>
              <a:ext cx="320918" cy="299035"/>
              <a:chOff x="3802" y="2858"/>
              <a:chExt cx="616" cy="574"/>
            </a:xfrm>
            <a:solidFill>
              <a:schemeClr val="bg1"/>
            </a:solidFill>
            <a:effectLst/>
          </p:grpSpPr>
          <p:sp>
            <p:nvSpPr>
              <p:cNvPr id="4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6" name="组合 15"/>
          <p:cNvGrpSpPr/>
          <p:nvPr/>
        </p:nvGrpSpPr>
        <p:grpSpPr>
          <a:xfrm>
            <a:off x="3798110" y="3109134"/>
            <a:ext cx="1166781" cy="1166781"/>
            <a:chOff x="3798110" y="2832909"/>
            <a:chExt cx="1166781" cy="1166781"/>
          </a:xfrm>
        </p:grpSpPr>
        <p:grpSp>
          <p:nvGrpSpPr>
            <p:cNvPr id="30" name="组合 29"/>
            <p:cNvGrpSpPr/>
            <p:nvPr/>
          </p:nvGrpSpPr>
          <p:grpSpPr>
            <a:xfrm>
              <a:off x="3798110" y="2832909"/>
              <a:ext cx="1166781" cy="1166781"/>
              <a:chOff x="4881965" y="2278250"/>
              <a:chExt cx="2169764" cy="2169764"/>
            </a:xfrm>
          </p:grpSpPr>
          <p:sp>
            <p:nvSpPr>
              <p:cNvPr id="31" name="椭圆 30"/>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椭圆 32"/>
              <p:cNvSpPr/>
              <p:nvPr/>
            </p:nvSpPr>
            <p:spPr>
              <a:xfrm>
                <a:off x="5279713" y="2675998"/>
                <a:ext cx="1374270" cy="1374270"/>
              </a:xfrm>
              <a:prstGeom prst="ellipse">
                <a:avLst/>
              </a:prstGeom>
              <a:solidFill>
                <a:srgbClr val="01ACBE"/>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Group 13"/>
            <p:cNvGrpSpPr>
              <a:grpSpLocks noChangeAspect="1"/>
            </p:cNvGrpSpPr>
            <p:nvPr/>
          </p:nvGrpSpPr>
          <p:grpSpPr bwMode="auto">
            <a:xfrm>
              <a:off x="4206344" y="3251776"/>
              <a:ext cx="350311" cy="354447"/>
              <a:chOff x="2426" y="2781"/>
              <a:chExt cx="593" cy="600"/>
            </a:xfrm>
            <a:solidFill>
              <a:schemeClr val="bg1"/>
            </a:solidFill>
            <a:effectLst/>
          </p:grpSpPr>
          <p:sp>
            <p:nvSpPr>
              <p:cNvPr id="49"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8" name="组合 17"/>
          <p:cNvGrpSpPr/>
          <p:nvPr/>
        </p:nvGrpSpPr>
        <p:grpSpPr>
          <a:xfrm>
            <a:off x="5512610" y="4823635"/>
            <a:ext cx="1166781" cy="1166781"/>
            <a:chOff x="5512610" y="4547410"/>
            <a:chExt cx="1166781" cy="1166781"/>
          </a:xfrm>
        </p:grpSpPr>
        <p:grpSp>
          <p:nvGrpSpPr>
            <p:cNvPr id="26" name="组合 25"/>
            <p:cNvGrpSpPr/>
            <p:nvPr/>
          </p:nvGrpSpPr>
          <p:grpSpPr>
            <a:xfrm>
              <a:off x="5512610" y="4547410"/>
              <a:ext cx="1166781" cy="1166781"/>
              <a:chOff x="4881965" y="2278250"/>
              <a:chExt cx="2169764" cy="2169764"/>
            </a:xfrm>
          </p:grpSpPr>
          <p:sp>
            <p:nvSpPr>
              <p:cNvPr id="27" name="椭圆 26"/>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5279713" y="2675998"/>
                <a:ext cx="1374270" cy="1374270"/>
              </a:xfrm>
              <a:prstGeom prst="ellipse">
                <a:avLst/>
              </a:prstGeom>
              <a:solidFill>
                <a:srgbClr val="E87071"/>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1" name="组合 50"/>
            <p:cNvGrpSpPr/>
            <p:nvPr/>
          </p:nvGrpSpPr>
          <p:grpSpPr>
            <a:xfrm>
              <a:off x="5930425" y="4950620"/>
              <a:ext cx="331151" cy="360360"/>
              <a:chOff x="4873620" y="1965325"/>
              <a:chExt cx="269882" cy="293688"/>
            </a:xfrm>
            <a:solidFill>
              <a:schemeClr val="bg1"/>
            </a:solidFill>
            <a:effectLst/>
          </p:grpSpPr>
          <p:sp>
            <p:nvSpPr>
              <p:cNvPr id="52"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9" name="组合 58"/>
          <p:cNvGrpSpPr/>
          <p:nvPr/>
        </p:nvGrpSpPr>
        <p:grpSpPr>
          <a:xfrm>
            <a:off x="1668037" y="4085133"/>
            <a:ext cx="2656313" cy="1046359"/>
            <a:chOff x="1258030" y="3593783"/>
            <a:chExt cx="2656313" cy="1046359"/>
          </a:xfrm>
        </p:grpSpPr>
        <p:sp>
          <p:nvSpPr>
            <p:cNvPr id="56" name="文本框 55"/>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04</a:t>
              </a:r>
              <a:endParaRPr lang="zh-CN" altLang="en-US" sz="2800" dirty="0">
                <a:solidFill>
                  <a:srgbClr val="01ACBE"/>
                </a:solidFill>
                <a:latin typeface="Impact" panose="020B0806030902050204" pitchFamily="34" charset="0"/>
              </a:endParaRPr>
            </a:p>
          </p:txBody>
        </p:sp>
        <p:sp>
          <p:nvSpPr>
            <p:cNvPr id="57" name="文本框 56"/>
            <p:cNvSpPr txBox="1"/>
            <p:nvPr/>
          </p:nvSpPr>
          <p:spPr>
            <a:xfrm>
              <a:off x="1799069" y="3696239"/>
              <a:ext cx="2115274"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58" name="文本框 57"/>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8180004" y="2492768"/>
            <a:ext cx="2726121" cy="1046359"/>
            <a:chOff x="1258030" y="3593783"/>
            <a:chExt cx="2726121" cy="1046359"/>
          </a:xfrm>
        </p:grpSpPr>
        <p:sp>
          <p:nvSpPr>
            <p:cNvPr id="61" name="文本框 60"/>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02</a:t>
              </a:r>
              <a:endParaRPr lang="zh-CN" altLang="en-US" sz="2800" dirty="0">
                <a:solidFill>
                  <a:srgbClr val="663A77"/>
                </a:solidFill>
                <a:latin typeface="Impact" panose="020B0806030902050204" pitchFamily="34" charset="0"/>
              </a:endParaRPr>
            </a:p>
          </p:txBody>
        </p:sp>
        <p:sp>
          <p:nvSpPr>
            <p:cNvPr id="62" name="文本框 61"/>
            <p:cNvSpPr txBox="1"/>
            <p:nvPr/>
          </p:nvSpPr>
          <p:spPr>
            <a:xfrm>
              <a:off x="1799069" y="3696239"/>
              <a:ext cx="2185082"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63" name="文本框 62"/>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3078562" y="1349408"/>
            <a:ext cx="2445937" cy="1046359"/>
            <a:chOff x="1258030" y="3593783"/>
            <a:chExt cx="2445937" cy="1046359"/>
          </a:xfrm>
        </p:grpSpPr>
        <p:sp>
          <p:nvSpPr>
            <p:cNvPr id="65" name="文本框 64"/>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01</a:t>
              </a:r>
              <a:endParaRPr lang="zh-CN" altLang="en-US" sz="2800" dirty="0">
                <a:solidFill>
                  <a:srgbClr val="FFB850"/>
                </a:solidFill>
                <a:latin typeface="Impact" panose="020B0806030902050204" pitchFamily="34" charset="0"/>
              </a:endParaRPr>
            </a:p>
          </p:txBody>
        </p:sp>
        <p:sp>
          <p:nvSpPr>
            <p:cNvPr id="66" name="文本框 65"/>
            <p:cNvSpPr txBox="1"/>
            <p:nvPr/>
          </p:nvSpPr>
          <p:spPr>
            <a:xfrm>
              <a:off x="1799068" y="3696239"/>
              <a:ext cx="1904899"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67" name="文本框 66"/>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6740559" y="5386116"/>
            <a:ext cx="2651091" cy="1046359"/>
            <a:chOff x="1258030" y="3593783"/>
            <a:chExt cx="2651091" cy="1046359"/>
          </a:xfrm>
        </p:grpSpPr>
        <p:sp>
          <p:nvSpPr>
            <p:cNvPr id="73" name="文本框 72"/>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03</a:t>
              </a:r>
              <a:endParaRPr lang="zh-CN" altLang="en-US" sz="2800" dirty="0">
                <a:solidFill>
                  <a:srgbClr val="E87071"/>
                </a:solidFill>
                <a:latin typeface="Impact" panose="020B0806030902050204" pitchFamily="34" charset="0"/>
              </a:endParaRPr>
            </a:p>
          </p:txBody>
        </p:sp>
        <p:sp>
          <p:nvSpPr>
            <p:cNvPr id="74" name="文本框 73"/>
            <p:cNvSpPr txBox="1"/>
            <p:nvPr/>
          </p:nvSpPr>
          <p:spPr>
            <a:xfrm>
              <a:off x="1799069" y="3696239"/>
              <a:ext cx="2110052"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75" name="文本框 74"/>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5391150" y="3600609"/>
            <a:ext cx="1409700" cy="430887"/>
          </a:xfrm>
          <a:prstGeom prst="rect">
            <a:avLst/>
          </a:prstGeom>
          <a:noFill/>
        </p:spPr>
        <p:txBody>
          <a:bodyPr wrap="square" rtlCol="0">
            <a:spAutoFit/>
          </a:bodyPr>
          <a:lstStyle/>
          <a:p>
            <a:pPr algn="ctr"/>
            <a:r>
              <a:rPr lang="en-US" altLang="zh-CN" sz="2200" u="sng"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2200" u="sng"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endParaRPr>
          </a:p>
        </p:txBody>
      </p:sp>
      <p:sp>
        <p:nvSpPr>
          <p:cNvPr id="77" name="Freeform 48"/>
          <p:cNvSpPr>
            <a:spLocks noEditPoints="1"/>
          </p:cNvSpPr>
          <p:nvPr/>
        </p:nvSpPr>
        <p:spPr bwMode="auto">
          <a:xfrm>
            <a:off x="5829190" y="2999671"/>
            <a:ext cx="547085" cy="59501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椭圆 145">
            <a:extLst>
              <a:ext uri="{FF2B5EF4-FFF2-40B4-BE49-F238E27FC236}">
                <a16:creationId xmlns:a16="http://schemas.microsoft.com/office/drawing/2014/main" id="{778C605C-AB5D-4FCD-B2AD-9F6F2974EC27}"/>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9" name="矩形 68">
            <a:extLst>
              <a:ext uri="{FF2B5EF4-FFF2-40B4-BE49-F238E27FC236}">
                <a16:creationId xmlns:a16="http://schemas.microsoft.com/office/drawing/2014/main" id="{A8C6042C-00D4-4A4F-A343-5AD9F9EC740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363059954"/>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randombar(horizontal)">
                                          <p:cBhvr>
                                            <p:cTn id="21" dur="500"/>
                                            <p:tgtEl>
                                              <p:spTgt spid="77"/>
                                            </p:tgtEl>
                                          </p:cBhvr>
                                        </p:animEffect>
                                      </p:childTnLst>
                                    </p:cTn>
                                  </p:par>
                                </p:childTnLst>
                              </p:cTn>
                            </p:par>
                            <p:par>
                              <p:cTn id="22" fill="hold">
                                <p:stCondLst>
                                  <p:cond delay="120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76"/>
                                            </p:tgtEl>
                                            <p:attrNameLst>
                                              <p:attrName>style.visibility</p:attrName>
                                            </p:attrNameLst>
                                          </p:cBhvr>
                                          <p:to>
                                            <p:strVal val="visible"/>
                                          </p:to>
                                        </p:set>
                                        <p:animScale>
                                          <p:cBhvr>
                                            <p:cTn id="25"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6"/>
                                            </p:tgtEl>
                                            <p:attrNameLst>
                                              <p:attrName>ppt_x</p:attrName>
                                              <p:attrName>ppt_y</p:attrName>
                                            </p:attrNameLst>
                                          </p:cBhvr>
                                        </p:animMotion>
                                        <p:animEffect transition="in" filter="fade">
                                          <p:cBhvr>
                                            <p:cTn id="27" dur="1000"/>
                                            <p:tgtEl>
                                              <p:spTgt spid="76"/>
                                            </p:tgtEl>
                                          </p:cBhvr>
                                        </p:animEffect>
                                      </p:childTnLst>
                                    </p:cTn>
                                  </p:par>
                                </p:childTnLst>
                              </p:cTn>
                            </p:par>
                            <p:par>
                              <p:cTn id="28" fill="hold">
                                <p:stCondLst>
                                  <p:cond delay="26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 presetClass="path" presetSubtype="0" accel="50000" decel="50000" fill="hold" nodeType="withEffect">
                                      <p:stCondLst>
                                        <p:cond delay="0"/>
                                      </p:stCondLst>
                                      <p:childTnLst>
                                        <p:animMotion origin="layout" path="M 0.00078 0.01666 C 0.07344 0.01666 0.13203 0.12477 0.13242 0.25579 C 0.13242 0.3875 0.07344 0.49444 0.00078 0.49444 C -0.07187 0.49444 -0.1306 0.3875 -0.1306 0.25579 C -0.1306 0.12384 -0.07187 0.01713 0.00078 0.01666 Z " pathEditMode="relative" rAng="0" ptsTypes="fffff">
                                          <p:cBhvr>
                                            <p:cTn id="33" dur="2000" fill="hold"/>
                                            <p:tgtEl>
                                              <p:spTgt spid="4"/>
                                            </p:tgtEl>
                                            <p:attrNameLst>
                                              <p:attrName>ppt_x</p:attrName>
                                              <p:attrName>ppt_y</p:attrName>
                                            </p:attrNameLst>
                                          </p:cBhvr>
                                          <p:rCtr x="13" y="23889"/>
                                        </p:animMotion>
                                      </p:childTnLst>
                                    </p:cTn>
                                  </p:par>
                                </p:childTnLst>
                              </p:cTn>
                            </p:par>
                            <p:par>
                              <p:cTn id="34" fill="hold">
                                <p:stCondLst>
                                  <p:cond delay="4600"/>
                                </p:stCondLst>
                                <p:childTnLst>
                                  <p:par>
                                    <p:cTn id="35" presetID="2" presetClass="entr" presetSubtype="8" accel="40000" fill="hold" nodeType="afterEffect" p14:presetBounceEnd="40000">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14:bounceEnd="40000">
                                          <p:cBhvr additive="base">
                                            <p:cTn id="37" dur="750" fill="hold"/>
                                            <p:tgtEl>
                                              <p:spTgt spid="64"/>
                                            </p:tgtEl>
                                            <p:attrNameLst>
                                              <p:attrName>ppt_x</p:attrName>
                                            </p:attrNameLst>
                                          </p:cBhvr>
                                          <p:tavLst>
                                            <p:tav tm="0">
                                              <p:val>
                                                <p:strVal val="0-#ppt_w/2"/>
                                              </p:val>
                                            </p:tav>
                                            <p:tav tm="100000">
                                              <p:val>
                                                <p:strVal val="#ppt_x"/>
                                              </p:val>
                                            </p:tav>
                                          </p:tavLst>
                                        </p:anim>
                                        <p:anim calcmode="lin" valueType="num" p14:bounceEnd="40000">
                                          <p:cBhvr additive="base">
                                            <p:cTn id="38" dur="75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53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childTnLst>
                                    </p:cTn>
                                  </p:par>
                                  <p:par>
                                    <p:cTn id="43" presetID="1" presetClass="path" presetSubtype="0" accel="50000" decel="50000" fill="hold" nodeType="withEffect">
                                      <p:stCondLst>
                                        <p:cond delay="0"/>
                                      </p:stCondLst>
                                      <p:childTnLst>
                                        <p:animMotion origin="layout" path="M -0.00403 -0.01296 C 0.00079 0.11597 -0.05598 0.22708 -0.12956 0.23657 C -0.20352 0.24537 -0.26745 0.14768 -0.27227 0.01898 C -0.27709 -0.10996 -0.22097 -0.2213 -0.14701 -0.23009 C -0.07291 -0.23889 -0.00911 -0.14167 -0.00403 -0.01296 Z " pathEditMode="relative" rAng="5172092" ptsTypes="fffff">
                                          <p:cBhvr>
                                            <p:cTn id="44" dur="2000" fill="hold"/>
                                            <p:tgtEl>
                                              <p:spTgt spid="17"/>
                                            </p:tgtEl>
                                            <p:attrNameLst>
                                              <p:attrName>ppt_x</p:attrName>
                                              <p:attrName>ppt_y</p:attrName>
                                            </p:attrNameLst>
                                          </p:cBhvr>
                                          <p:rCtr x="-13411" y="1620"/>
                                        </p:animMotion>
                                      </p:childTnLst>
                                    </p:cTn>
                                  </p:par>
                                </p:childTnLst>
                              </p:cTn>
                            </p:par>
                            <p:par>
                              <p:cTn id="45" fill="hold">
                                <p:stCondLst>
                                  <p:cond delay="7350"/>
                                </p:stCondLst>
                                <p:childTnLst>
                                  <p:par>
                                    <p:cTn id="46" presetID="2" presetClass="entr" presetSubtype="2" accel="40000" fill="hold" nodeType="afterEffect" p14:presetBounceEnd="40000">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14:bounceEnd="40000">
                                          <p:cBhvr additive="base">
                                            <p:cTn id="48" dur="75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60"/>
                                            </p:tgtEl>
                                            <p:attrNameLst>
                                              <p:attrName>ppt_y</p:attrName>
                                            </p:attrNameLst>
                                          </p:cBhvr>
                                          <p:tavLst>
                                            <p:tav tm="0">
                                              <p:val>
                                                <p:strVal val="#ppt_y"/>
                                              </p:val>
                                            </p:tav>
                                            <p:tav tm="100000">
                                              <p:val>
                                                <p:strVal val="#ppt_y"/>
                                              </p:val>
                                            </p:tav>
                                          </p:tavLst>
                                        </p:anim>
                                      </p:childTnLst>
                                    </p:cTn>
                                  </p:par>
                                </p:childTnLst>
                              </p:cTn>
                            </p:par>
                            <p:par>
                              <p:cTn id="50" fill="hold">
                                <p:stCondLst>
                                  <p:cond delay="81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par>
                                    <p:cTn id="54" presetID="1" presetClass="path" presetSubtype="0" accel="50000" decel="50000" fill="hold" nodeType="withEffect">
                                      <p:stCondLst>
                                        <p:cond delay="0"/>
                                      </p:stCondLst>
                                      <p:childTnLst>
                                        <p:animMotion origin="layout" path="M -0.00052 -0.00926 C -0.07318 -0.00926 -0.13177 -0.11736 -0.13216 -0.24838 C -0.13216 -0.38009 -0.07318 -0.48704 -0.00052 -0.48704 C 0.07214 -0.48704 0.13086 -0.38009 0.13086 -0.24838 C 0.13086 -0.11644 0.07214 -0.00972 -0.00052 -0.00926 Z " pathEditMode="relative" rAng="10800000" ptsTypes="fffff">
                                          <p:cBhvr>
                                            <p:cTn id="55" dur="2000" fill="hold"/>
                                            <p:tgtEl>
                                              <p:spTgt spid="18"/>
                                            </p:tgtEl>
                                            <p:attrNameLst>
                                              <p:attrName>ppt_x</p:attrName>
                                              <p:attrName>ppt_y</p:attrName>
                                            </p:attrNameLst>
                                          </p:cBhvr>
                                          <p:rCtr x="-13" y="-23889"/>
                                        </p:animMotion>
                                      </p:childTnLst>
                                    </p:cTn>
                                  </p:par>
                                </p:childTnLst>
                              </p:cTn>
                            </p:par>
                            <p:par>
                              <p:cTn id="56" fill="hold">
                                <p:stCondLst>
                                  <p:cond delay="10100"/>
                                </p:stCondLst>
                                <p:childTnLst>
                                  <p:par>
                                    <p:cTn id="57" presetID="2" presetClass="entr" presetSubtype="2" accel="40000" fill="hold" nodeType="afterEffect" p14:presetBounceEnd="40000">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14:bounceEnd="40000">
                                          <p:cBhvr additive="base">
                                            <p:cTn id="59" dur="75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60" dur="750" fill="hold"/>
                                            <p:tgtEl>
                                              <p:spTgt spid="72"/>
                                            </p:tgtEl>
                                            <p:attrNameLst>
                                              <p:attrName>ppt_y</p:attrName>
                                            </p:attrNameLst>
                                          </p:cBhvr>
                                          <p:tavLst>
                                            <p:tav tm="0">
                                              <p:val>
                                                <p:strVal val="#ppt_y"/>
                                              </p:val>
                                            </p:tav>
                                            <p:tav tm="100000">
                                              <p:val>
                                                <p:strVal val="#ppt_y"/>
                                              </p:val>
                                            </p:tav>
                                          </p:tavLst>
                                        </p:anim>
                                      </p:childTnLst>
                                    </p:cTn>
                                  </p:par>
                                </p:childTnLst>
                              </p:cTn>
                            </p:par>
                            <p:par>
                              <p:cTn id="61" fill="hold">
                                <p:stCondLst>
                                  <p:cond delay="1085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par>
                                    <p:cTn id="65" presetID="1" presetClass="path" presetSubtype="0" accel="50000" decel="50000" fill="hold" nodeType="withEffect">
                                      <p:stCondLst>
                                        <p:cond delay="0"/>
                                      </p:stCondLst>
                                      <p:childTnLst>
                                        <p:animMotion origin="layout" path="M 0.00704 1.85185E-6 C 0.01055 -0.12963 0.06784 -0.23334 0.14154 -0.23403 C 0.21563 -0.23403 0.27279 -0.12894 0.27579 1.85185E-6 C 0.27579 0.12916 0.21511 0.22685 0.14154 0.23356 C 0.06732 0.23356 0.0073 0.12916 0.00704 1.85185E-6 Z " pathEditMode="relative" rAng="16200000" ptsTypes="fffff">
                                          <p:cBhvr>
                                            <p:cTn id="66" dur="2000" fill="hold"/>
                                            <p:tgtEl>
                                              <p:spTgt spid="16"/>
                                            </p:tgtEl>
                                            <p:attrNameLst>
                                              <p:attrName>ppt_x</p:attrName>
                                              <p:attrName>ppt_y</p:attrName>
                                            </p:attrNameLst>
                                          </p:cBhvr>
                                          <p:rCtr x="13438" y="-23"/>
                                        </p:animMotion>
                                      </p:childTnLst>
                                    </p:cTn>
                                  </p:par>
                                </p:childTnLst>
                              </p:cTn>
                            </p:par>
                            <p:par>
                              <p:cTn id="67" fill="hold">
                                <p:stCondLst>
                                  <p:cond delay="12850"/>
                                </p:stCondLst>
                                <p:childTnLst>
                                  <p:par>
                                    <p:cTn id="68" presetID="2" presetClass="entr" presetSubtype="8" accel="40000" fill="hold" nodeType="afterEffect" p14:presetBounceEnd="40000">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14:bounceEnd="40000">
                                          <p:cBhvr additive="base">
                                            <p:cTn id="70" dur="750" fill="hold"/>
                                            <p:tgtEl>
                                              <p:spTgt spid="59"/>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randombar(horizontal)">
                                          <p:cBhvr>
                                            <p:cTn id="21" dur="500"/>
                                            <p:tgtEl>
                                              <p:spTgt spid="77"/>
                                            </p:tgtEl>
                                          </p:cBhvr>
                                        </p:animEffect>
                                      </p:childTnLst>
                                    </p:cTn>
                                  </p:par>
                                </p:childTnLst>
                              </p:cTn>
                            </p:par>
                            <p:par>
                              <p:cTn id="22" fill="hold">
                                <p:stCondLst>
                                  <p:cond delay="120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76"/>
                                            </p:tgtEl>
                                            <p:attrNameLst>
                                              <p:attrName>style.visibility</p:attrName>
                                            </p:attrNameLst>
                                          </p:cBhvr>
                                          <p:to>
                                            <p:strVal val="visible"/>
                                          </p:to>
                                        </p:set>
                                        <p:animScale>
                                          <p:cBhvr>
                                            <p:cTn id="25"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6"/>
                                            </p:tgtEl>
                                            <p:attrNameLst>
                                              <p:attrName>ppt_x</p:attrName>
                                              <p:attrName>ppt_y</p:attrName>
                                            </p:attrNameLst>
                                          </p:cBhvr>
                                        </p:animMotion>
                                        <p:animEffect transition="in" filter="fade">
                                          <p:cBhvr>
                                            <p:cTn id="27" dur="1000"/>
                                            <p:tgtEl>
                                              <p:spTgt spid="76"/>
                                            </p:tgtEl>
                                          </p:cBhvr>
                                        </p:animEffect>
                                      </p:childTnLst>
                                    </p:cTn>
                                  </p:par>
                                </p:childTnLst>
                              </p:cTn>
                            </p:par>
                            <p:par>
                              <p:cTn id="28" fill="hold">
                                <p:stCondLst>
                                  <p:cond delay="26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 presetClass="path" presetSubtype="0" accel="50000" decel="50000" fill="hold" nodeType="withEffect">
                                      <p:stCondLst>
                                        <p:cond delay="0"/>
                                      </p:stCondLst>
                                      <p:childTnLst>
                                        <p:animMotion origin="layout" path="M 0.00078 0.01666 C 0.07344 0.01666 0.13203 0.12477 0.13242 0.25579 C 0.13242 0.3875 0.07344 0.49444 0.00078 0.49444 C -0.07187 0.49444 -0.1306 0.3875 -0.1306 0.25579 C -0.1306 0.12384 -0.07187 0.01713 0.00078 0.01666 Z " pathEditMode="relative" rAng="0" ptsTypes="fffff">
                                          <p:cBhvr>
                                            <p:cTn id="33" dur="2000" fill="hold"/>
                                            <p:tgtEl>
                                              <p:spTgt spid="4"/>
                                            </p:tgtEl>
                                            <p:attrNameLst>
                                              <p:attrName>ppt_x</p:attrName>
                                              <p:attrName>ppt_y</p:attrName>
                                            </p:attrNameLst>
                                          </p:cBhvr>
                                          <p:rCtr x="13" y="23889"/>
                                        </p:animMotion>
                                      </p:childTnLst>
                                    </p:cTn>
                                  </p:par>
                                </p:childTnLst>
                              </p:cTn>
                            </p:par>
                            <p:par>
                              <p:cTn id="34" fill="hold">
                                <p:stCondLst>
                                  <p:cond delay="4600"/>
                                </p:stCondLst>
                                <p:childTnLst>
                                  <p:par>
                                    <p:cTn id="35" presetID="2" presetClass="entr" presetSubtype="8" accel="4000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750" fill="hold"/>
                                            <p:tgtEl>
                                              <p:spTgt spid="64"/>
                                            </p:tgtEl>
                                            <p:attrNameLst>
                                              <p:attrName>ppt_x</p:attrName>
                                            </p:attrNameLst>
                                          </p:cBhvr>
                                          <p:tavLst>
                                            <p:tav tm="0">
                                              <p:val>
                                                <p:strVal val="0-#ppt_w/2"/>
                                              </p:val>
                                            </p:tav>
                                            <p:tav tm="100000">
                                              <p:val>
                                                <p:strVal val="#ppt_x"/>
                                              </p:val>
                                            </p:tav>
                                          </p:tavLst>
                                        </p:anim>
                                        <p:anim calcmode="lin" valueType="num">
                                          <p:cBhvr additive="base">
                                            <p:cTn id="38" dur="75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53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childTnLst>
                                    </p:cTn>
                                  </p:par>
                                  <p:par>
                                    <p:cTn id="43" presetID="1" presetClass="path" presetSubtype="0" accel="50000" decel="50000" fill="hold" nodeType="withEffect">
                                      <p:stCondLst>
                                        <p:cond delay="0"/>
                                      </p:stCondLst>
                                      <p:childTnLst>
                                        <p:animMotion origin="layout" path="M -0.00403 -0.01296 C 0.00079 0.11597 -0.05598 0.22708 -0.12956 0.23657 C -0.20352 0.24537 -0.26745 0.14768 -0.27227 0.01898 C -0.27709 -0.10996 -0.22097 -0.2213 -0.14701 -0.23009 C -0.07291 -0.23889 -0.00911 -0.14167 -0.00403 -0.01296 Z " pathEditMode="relative" rAng="5172092" ptsTypes="fffff">
                                          <p:cBhvr>
                                            <p:cTn id="44" dur="2000" fill="hold"/>
                                            <p:tgtEl>
                                              <p:spTgt spid="17"/>
                                            </p:tgtEl>
                                            <p:attrNameLst>
                                              <p:attrName>ppt_x</p:attrName>
                                              <p:attrName>ppt_y</p:attrName>
                                            </p:attrNameLst>
                                          </p:cBhvr>
                                          <p:rCtr x="-13411" y="1620"/>
                                        </p:animMotion>
                                      </p:childTnLst>
                                    </p:cTn>
                                  </p:par>
                                </p:childTnLst>
                              </p:cTn>
                            </p:par>
                            <p:par>
                              <p:cTn id="45" fill="hold">
                                <p:stCondLst>
                                  <p:cond delay="7350"/>
                                </p:stCondLst>
                                <p:childTnLst>
                                  <p:par>
                                    <p:cTn id="46" presetID="2" presetClass="entr" presetSubtype="2" accel="40000"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750" fill="hold"/>
                                            <p:tgtEl>
                                              <p:spTgt spid="60"/>
                                            </p:tgtEl>
                                            <p:attrNameLst>
                                              <p:attrName>ppt_x</p:attrName>
                                            </p:attrNameLst>
                                          </p:cBhvr>
                                          <p:tavLst>
                                            <p:tav tm="0">
                                              <p:val>
                                                <p:strVal val="1+#ppt_w/2"/>
                                              </p:val>
                                            </p:tav>
                                            <p:tav tm="100000">
                                              <p:val>
                                                <p:strVal val="#ppt_x"/>
                                              </p:val>
                                            </p:tav>
                                          </p:tavLst>
                                        </p:anim>
                                        <p:anim calcmode="lin" valueType="num">
                                          <p:cBhvr additive="base">
                                            <p:cTn id="49" dur="750" fill="hold"/>
                                            <p:tgtEl>
                                              <p:spTgt spid="60"/>
                                            </p:tgtEl>
                                            <p:attrNameLst>
                                              <p:attrName>ppt_y</p:attrName>
                                            </p:attrNameLst>
                                          </p:cBhvr>
                                          <p:tavLst>
                                            <p:tav tm="0">
                                              <p:val>
                                                <p:strVal val="#ppt_y"/>
                                              </p:val>
                                            </p:tav>
                                            <p:tav tm="100000">
                                              <p:val>
                                                <p:strVal val="#ppt_y"/>
                                              </p:val>
                                            </p:tav>
                                          </p:tavLst>
                                        </p:anim>
                                      </p:childTnLst>
                                    </p:cTn>
                                  </p:par>
                                </p:childTnLst>
                              </p:cTn>
                            </p:par>
                            <p:par>
                              <p:cTn id="50" fill="hold">
                                <p:stCondLst>
                                  <p:cond delay="81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par>
                                    <p:cTn id="54" presetID="1" presetClass="path" presetSubtype="0" accel="50000" decel="50000" fill="hold" nodeType="withEffect">
                                      <p:stCondLst>
                                        <p:cond delay="0"/>
                                      </p:stCondLst>
                                      <p:childTnLst>
                                        <p:animMotion origin="layout" path="M -0.00052 -0.00926 C -0.07318 -0.00926 -0.13177 -0.11736 -0.13216 -0.24838 C -0.13216 -0.38009 -0.07318 -0.48704 -0.00052 -0.48704 C 0.07214 -0.48704 0.13086 -0.38009 0.13086 -0.24838 C 0.13086 -0.11644 0.07214 -0.00972 -0.00052 -0.00926 Z " pathEditMode="relative" rAng="10800000" ptsTypes="fffff">
                                          <p:cBhvr>
                                            <p:cTn id="55" dur="2000" fill="hold"/>
                                            <p:tgtEl>
                                              <p:spTgt spid="18"/>
                                            </p:tgtEl>
                                            <p:attrNameLst>
                                              <p:attrName>ppt_x</p:attrName>
                                              <p:attrName>ppt_y</p:attrName>
                                            </p:attrNameLst>
                                          </p:cBhvr>
                                          <p:rCtr x="-13" y="-23889"/>
                                        </p:animMotion>
                                      </p:childTnLst>
                                    </p:cTn>
                                  </p:par>
                                </p:childTnLst>
                              </p:cTn>
                            </p:par>
                            <p:par>
                              <p:cTn id="56" fill="hold">
                                <p:stCondLst>
                                  <p:cond delay="10100"/>
                                </p:stCondLst>
                                <p:childTnLst>
                                  <p:par>
                                    <p:cTn id="57" presetID="2" presetClass="entr" presetSubtype="2" accel="40000"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additive="base">
                                            <p:cTn id="59" dur="750" fill="hold"/>
                                            <p:tgtEl>
                                              <p:spTgt spid="72"/>
                                            </p:tgtEl>
                                            <p:attrNameLst>
                                              <p:attrName>ppt_x</p:attrName>
                                            </p:attrNameLst>
                                          </p:cBhvr>
                                          <p:tavLst>
                                            <p:tav tm="0">
                                              <p:val>
                                                <p:strVal val="1+#ppt_w/2"/>
                                              </p:val>
                                            </p:tav>
                                            <p:tav tm="100000">
                                              <p:val>
                                                <p:strVal val="#ppt_x"/>
                                              </p:val>
                                            </p:tav>
                                          </p:tavLst>
                                        </p:anim>
                                        <p:anim calcmode="lin" valueType="num">
                                          <p:cBhvr additive="base">
                                            <p:cTn id="60" dur="750" fill="hold"/>
                                            <p:tgtEl>
                                              <p:spTgt spid="72"/>
                                            </p:tgtEl>
                                            <p:attrNameLst>
                                              <p:attrName>ppt_y</p:attrName>
                                            </p:attrNameLst>
                                          </p:cBhvr>
                                          <p:tavLst>
                                            <p:tav tm="0">
                                              <p:val>
                                                <p:strVal val="#ppt_y"/>
                                              </p:val>
                                            </p:tav>
                                            <p:tav tm="100000">
                                              <p:val>
                                                <p:strVal val="#ppt_y"/>
                                              </p:val>
                                            </p:tav>
                                          </p:tavLst>
                                        </p:anim>
                                      </p:childTnLst>
                                    </p:cTn>
                                  </p:par>
                                </p:childTnLst>
                              </p:cTn>
                            </p:par>
                            <p:par>
                              <p:cTn id="61" fill="hold">
                                <p:stCondLst>
                                  <p:cond delay="1085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par>
                                    <p:cTn id="65" presetID="1" presetClass="path" presetSubtype="0" accel="50000" decel="50000" fill="hold" nodeType="withEffect">
                                      <p:stCondLst>
                                        <p:cond delay="0"/>
                                      </p:stCondLst>
                                      <p:childTnLst>
                                        <p:animMotion origin="layout" path="M 0.00704 1.85185E-6 C 0.01055 -0.12963 0.06784 -0.23334 0.14154 -0.23403 C 0.21563 -0.23403 0.27279 -0.12894 0.27579 1.85185E-6 C 0.27579 0.12916 0.21511 0.22685 0.14154 0.23356 C 0.06732 0.23356 0.0073 0.12916 0.00704 1.85185E-6 Z " pathEditMode="relative" rAng="16200000" ptsTypes="fffff">
                                          <p:cBhvr>
                                            <p:cTn id="66" dur="2000" fill="hold"/>
                                            <p:tgtEl>
                                              <p:spTgt spid="16"/>
                                            </p:tgtEl>
                                            <p:attrNameLst>
                                              <p:attrName>ppt_x</p:attrName>
                                              <p:attrName>ppt_y</p:attrName>
                                            </p:attrNameLst>
                                          </p:cBhvr>
                                          <p:rCtr x="13438" y="-23"/>
                                        </p:animMotion>
                                      </p:childTnLst>
                                    </p:cTn>
                                  </p:par>
                                </p:childTnLst>
                              </p:cTn>
                            </p:par>
                            <p:par>
                              <p:cTn id="67" fill="hold">
                                <p:stCondLst>
                                  <p:cond delay="12850"/>
                                </p:stCondLst>
                                <p:childTnLst>
                                  <p:par>
                                    <p:cTn id="68" presetID="2" presetClass="entr" presetSubtype="8" accel="4000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750" fill="hold"/>
                                            <p:tgtEl>
                                              <p:spTgt spid="59"/>
                                            </p:tgtEl>
                                            <p:attrNameLst>
                                              <p:attrName>ppt_x</p:attrName>
                                            </p:attrNameLst>
                                          </p:cBhvr>
                                          <p:tavLst>
                                            <p:tav tm="0">
                                              <p:val>
                                                <p:strVal val="0-#ppt_w/2"/>
                                              </p:val>
                                            </p:tav>
                                            <p:tav tm="100000">
                                              <p:val>
                                                <p:strVal val="#ppt_x"/>
                                              </p:val>
                                            </p:tav>
                                          </p:tavLst>
                                        </p:anim>
                                        <p:anim calcmode="lin" valueType="num">
                                          <p:cBhvr additive="base">
                                            <p:cTn id="71"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46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a:off x="1746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a:off x="1665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1965549" y="2103434"/>
            <a:ext cx="1021905" cy="1021905"/>
          </a:xfrm>
          <a:prstGeom prst="ellipse">
            <a:avLst/>
          </a:prstGeom>
          <a:solidFill>
            <a:srgbClr val="FFB85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980009" y="2117897"/>
            <a:ext cx="992978" cy="992977"/>
            <a:chOff x="1980009" y="2117897"/>
            <a:chExt cx="992978" cy="992977"/>
          </a:xfrm>
        </p:grpSpPr>
        <p:sp>
          <p:nvSpPr>
            <p:cNvPr id="10" name="等腰三角形 9"/>
            <p:cNvSpPr/>
            <p:nvPr/>
          </p:nvSpPr>
          <p:spPr>
            <a:xfrm rot="5400000">
              <a:off x="1971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6200000" flipH="1">
              <a:off x="2858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a:off x="2415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flipH="1">
              <a:off x="2414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p:nvSpPr>
          <p:spPr>
            <a:xfrm rot="13655491">
              <a:off x="2318039" y="2670150"/>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15" name="圆角矩形 14"/>
            <p:cNvSpPr/>
            <p:nvPr/>
          </p:nvSpPr>
          <p:spPr>
            <a:xfrm>
              <a:off x="2184930" y="2589546"/>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16" name="圆角矩形 15"/>
            <p:cNvSpPr/>
            <p:nvPr/>
          </p:nvSpPr>
          <p:spPr>
            <a:xfrm rot="16200000">
              <a:off x="2310412" y="24124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17" name="组合 16"/>
            <p:cNvGrpSpPr/>
            <p:nvPr/>
          </p:nvGrpSpPr>
          <p:grpSpPr>
            <a:xfrm>
              <a:off x="2397239" y="2533875"/>
              <a:ext cx="158520" cy="158520"/>
              <a:chOff x="6486904" y="2580170"/>
              <a:chExt cx="227838" cy="227838"/>
            </a:xfrm>
            <a:effectLst>
              <a:outerShdw blurRad="101600" dist="38100" dir="5400000" algn="t" rotWithShape="0">
                <a:prstClr val="black">
                  <a:alpha val="40000"/>
                </a:prstClr>
              </a:outerShdw>
            </a:effectLst>
          </p:grpSpPr>
          <p:sp>
            <p:nvSpPr>
              <p:cNvPr id="18" name="椭圆 17"/>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1" name="圆角矩形 20"/>
          <p:cNvSpPr/>
          <p:nvPr/>
        </p:nvSpPr>
        <p:spPr>
          <a:xfrm>
            <a:off x="4159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a:off x="4159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4078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4378549" y="2103434"/>
            <a:ext cx="1021905" cy="1021905"/>
          </a:xfrm>
          <a:prstGeom prst="ellipse">
            <a:avLst/>
          </a:prstGeom>
          <a:solidFill>
            <a:srgbClr val="01ACBE"/>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5" name="组合 64"/>
          <p:cNvGrpSpPr/>
          <p:nvPr/>
        </p:nvGrpSpPr>
        <p:grpSpPr>
          <a:xfrm>
            <a:off x="4393009" y="2117897"/>
            <a:ext cx="992978" cy="992977"/>
            <a:chOff x="4393009" y="2117897"/>
            <a:chExt cx="992978" cy="992977"/>
          </a:xfrm>
        </p:grpSpPr>
        <p:sp>
          <p:nvSpPr>
            <p:cNvPr id="25" name="等腰三角形 24"/>
            <p:cNvSpPr/>
            <p:nvPr/>
          </p:nvSpPr>
          <p:spPr>
            <a:xfrm rot="5400000">
              <a:off x="4384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rot="16200000" flipH="1">
              <a:off x="5271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10800000">
              <a:off x="4828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flipH="1">
              <a:off x="4827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a:off x="4760712" y="2602970"/>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30" name="圆角矩形 29"/>
            <p:cNvSpPr/>
            <p:nvPr/>
          </p:nvSpPr>
          <p:spPr>
            <a:xfrm rot="12912447">
              <a:off x="4649990" y="2497657"/>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31" name="圆角矩形 30"/>
            <p:cNvSpPr/>
            <p:nvPr/>
          </p:nvSpPr>
          <p:spPr>
            <a:xfrm rot="16200000">
              <a:off x="4722021" y="24093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32" name="组合 31"/>
            <p:cNvGrpSpPr/>
            <p:nvPr/>
          </p:nvGrpSpPr>
          <p:grpSpPr>
            <a:xfrm>
              <a:off x="4810239" y="2533875"/>
              <a:ext cx="158520" cy="158520"/>
              <a:chOff x="6486904" y="2580170"/>
              <a:chExt cx="227838" cy="227838"/>
            </a:xfrm>
            <a:effectLst>
              <a:outerShdw blurRad="101600" dist="38100" dir="5400000" algn="t" rotWithShape="0">
                <a:prstClr val="black">
                  <a:alpha val="40000"/>
                </a:prstClr>
              </a:outerShdw>
            </a:effectLst>
          </p:grpSpPr>
          <p:sp>
            <p:nvSpPr>
              <p:cNvPr id="33" name="椭圆 32"/>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36" name="圆角矩形 35"/>
          <p:cNvSpPr/>
          <p:nvPr/>
        </p:nvSpPr>
        <p:spPr>
          <a:xfrm>
            <a:off x="6572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a:off x="6572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a:off x="6491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椭圆 38"/>
          <p:cNvSpPr/>
          <p:nvPr/>
        </p:nvSpPr>
        <p:spPr>
          <a:xfrm>
            <a:off x="6791549" y="2103434"/>
            <a:ext cx="1021905" cy="1021905"/>
          </a:xfrm>
          <a:prstGeom prst="ellipse">
            <a:avLst/>
          </a:prstGeom>
          <a:solidFill>
            <a:srgbClr val="E87071"/>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6" name="组合 65"/>
          <p:cNvGrpSpPr/>
          <p:nvPr/>
        </p:nvGrpSpPr>
        <p:grpSpPr>
          <a:xfrm>
            <a:off x="6806009" y="2117897"/>
            <a:ext cx="992978" cy="992977"/>
            <a:chOff x="6806009" y="2117897"/>
            <a:chExt cx="992978" cy="992977"/>
          </a:xfrm>
        </p:grpSpPr>
        <p:sp>
          <p:nvSpPr>
            <p:cNvPr id="40" name="等腰三角形 39"/>
            <p:cNvSpPr/>
            <p:nvPr/>
          </p:nvSpPr>
          <p:spPr>
            <a:xfrm rot="5400000">
              <a:off x="6797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6200000" flipH="1">
              <a:off x="7684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等腰三角形 41"/>
            <p:cNvSpPr/>
            <p:nvPr/>
          </p:nvSpPr>
          <p:spPr>
            <a:xfrm rot="10800000">
              <a:off x="7241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等腰三角形 42"/>
            <p:cNvSpPr/>
            <p:nvPr/>
          </p:nvSpPr>
          <p:spPr>
            <a:xfrm flipH="1">
              <a:off x="7240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5400000">
              <a:off x="7079586" y="2704613"/>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45" name="圆角矩形 44"/>
            <p:cNvSpPr/>
            <p:nvPr/>
          </p:nvSpPr>
          <p:spPr>
            <a:xfrm rot="14392133">
              <a:off x="7100724" y="2477682"/>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46" name="圆角矩形 45"/>
            <p:cNvSpPr/>
            <p:nvPr/>
          </p:nvSpPr>
          <p:spPr>
            <a:xfrm rot="16200000" flipV="1">
              <a:off x="7139132" y="2412591"/>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47" name="组合 46"/>
            <p:cNvGrpSpPr/>
            <p:nvPr/>
          </p:nvGrpSpPr>
          <p:grpSpPr>
            <a:xfrm>
              <a:off x="7223239" y="2533875"/>
              <a:ext cx="158520" cy="158520"/>
              <a:chOff x="6486904" y="2580170"/>
              <a:chExt cx="227838" cy="227838"/>
            </a:xfrm>
            <a:effectLst>
              <a:outerShdw blurRad="101600" dist="38100" dir="5400000" algn="t" rotWithShape="0">
                <a:prstClr val="black">
                  <a:alpha val="40000"/>
                </a:prstClr>
              </a:outerShdw>
            </a:effectLst>
          </p:grpSpPr>
          <p:sp>
            <p:nvSpPr>
              <p:cNvPr id="48" name="椭圆 47"/>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51" name="圆角矩形 50"/>
          <p:cNvSpPr/>
          <p:nvPr/>
        </p:nvSpPr>
        <p:spPr>
          <a:xfrm>
            <a:off x="8985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a:off x="8985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8904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9204549" y="2103434"/>
            <a:ext cx="1021905" cy="1021905"/>
          </a:xfrm>
          <a:prstGeom prst="ellipse">
            <a:avLst/>
          </a:prstGeom>
          <a:solidFill>
            <a:srgbClr val="00AF92"/>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3" name="组合 82"/>
          <p:cNvGrpSpPr/>
          <p:nvPr/>
        </p:nvGrpSpPr>
        <p:grpSpPr>
          <a:xfrm>
            <a:off x="9219009" y="2117897"/>
            <a:ext cx="992978" cy="992977"/>
            <a:chOff x="9219009" y="2117897"/>
            <a:chExt cx="992978" cy="992977"/>
          </a:xfrm>
        </p:grpSpPr>
        <p:sp>
          <p:nvSpPr>
            <p:cNvPr id="55" name="等腰三角形 54"/>
            <p:cNvSpPr/>
            <p:nvPr/>
          </p:nvSpPr>
          <p:spPr>
            <a:xfrm rot="5400000">
              <a:off x="9210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等腰三角形 55"/>
            <p:cNvSpPr/>
            <p:nvPr/>
          </p:nvSpPr>
          <p:spPr>
            <a:xfrm rot="16200000" flipH="1">
              <a:off x="10097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等腰三角形 56"/>
            <p:cNvSpPr/>
            <p:nvPr/>
          </p:nvSpPr>
          <p:spPr>
            <a:xfrm rot="10800000">
              <a:off x="9654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等腰三角形 57"/>
            <p:cNvSpPr/>
            <p:nvPr/>
          </p:nvSpPr>
          <p:spPr>
            <a:xfrm flipH="1">
              <a:off x="9653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5400000">
              <a:off x="9492586" y="2704613"/>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60" name="圆角矩形 59"/>
            <p:cNvSpPr/>
            <p:nvPr/>
          </p:nvSpPr>
          <p:spPr>
            <a:xfrm rot="5400000">
              <a:off x="9591191" y="2415841"/>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61" name="圆角矩形 60"/>
            <p:cNvSpPr/>
            <p:nvPr/>
          </p:nvSpPr>
          <p:spPr>
            <a:xfrm rot="16200000">
              <a:off x="9546097" y="24093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62" name="组合 61"/>
            <p:cNvGrpSpPr/>
            <p:nvPr/>
          </p:nvGrpSpPr>
          <p:grpSpPr>
            <a:xfrm>
              <a:off x="9636239" y="2533875"/>
              <a:ext cx="158520" cy="158520"/>
              <a:chOff x="6486904" y="2580170"/>
              <a:chExt cx="227838" cy="227838"/>
            </a:xfrm>
            <a:effectLst>
              <a:outerShdw blurRad="101600" dist="38100" dir="5400000" algn="t" rotWithShape="0">
                <a:prstClr val="black">
                  <a:alpha val="40000"/>
                </a:prstClr>
              </a:outerShdw>
            </a:effectLst>
          </p:grpSpPr>
          <p:sp>
            <p:nvSpPr>
              <p:cNvPr id="63" name="椭圆 62"/>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椭圆 63"/>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7" name="文本框 66"/>
          <p:cNvSpPr txBox="1"/>
          <p:nvPr/>
        </p:nvSpPr>
        <p:spPr>
          <a:xfrm>
            <a:off x="1679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09:00</a:t>
            </a:r>
            <a:endParaRPr lang="zh-CN" altLang="en-US" sz="2400" dirty="0">
              <a:solidFill>
                <a:prstClr val="black">
                  <a:lumMod val="50000"/>
                  <a:lumOff val="50000"/>
                </a:prstClr>
              </a:solidFill>
              <a:latin typeface="Impact" panose="020B0806030902050204" pitchFamily="34" charset="0"/>
            </a:endParaRPr>
          </a:p>
        </p:txBody>
      </p:sp>
      <p:sp>
        <p:nvSpPr>
          <p:cNvPr id="68" name="文本框 67"/>
          <p:cNvSpPr txBox="1"/>
          <p:nvPr/>
        </p:nvSpPr>
        <p:spPr>
          <a:xfrm>
            <a:off x="4092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10:00</a:t>
            </a:r>
            <a:endParaRPr lang="zh-CN" altLang="en-US" sz="2400" dirty="0">
              <a:solidFill>
                <a:prstClr val="black">
                  <a:lumMod val="50000"/>
                  <a:lumOff val="50000"/>
                </a:prstClr>
              </a:solidFill>
              <a:latin typeface="Impact" panose="020B0806030902050204" pitchFamily="34" charset="0"/>
            </a:endParaRPr>
          </a:p>
        </p:txBody>
      </p:sp>
      <p:sp>
        <p:nvSpPr>
          <p:cNvPr id="69" name="文本框 68"/>
          <p:cNvSpPr txBox="1"/>
          <p:nvPr/>
        </p:nvSpPr>
        <p:spPr>
          <a:xfrm>
            <a:off x="6505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11:00</a:t>
            </a:r>
            <a:endParaRPr lang="zh-CN" altLang="en-US" sz="2400" dirty="0">
              <a:solidFill>
                <a:prstClr val="black">
                  <a:lumMod val="50000"/>
                  <a:lumOff val="50000"/>
                </a:prstClr>
              </a:solidFill>
              <a:latin typeface="Impact" panose="020B0806030902050204" pitchFamily="34" charset="0"/>
            </a:endParaRPr>
          </a:p>
        </p:txBody>
      </p:sp>
      <p:sp>
        <p:nvSpPr>
          <p:cNvPr id="70" name="文本框 69"/>
          <p:cNvSpPr txBox="1"/>
          <p:nvPr/>
        </p:nvSpPr>
        <p:spPr>
          <a:xfrm>
            <a:off x="8925806"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12:00</a:t>
            </a:r>
            <a:endParaRPr lang="zh-CN" altLang="en-US" sz="2400" dirty="0">
              <a:solidFill>
                <a:prstClr val="black">
                  <a:lumMod val="50000"/>
                  <a:lumOff val="50000"/>
                </a:prstClr>
              </a:solidFill>
              <a:latin typeface="Impact" panose="020B0806030902050204" pitchFamily="34" charset="0"/>
            </a:endParaRPr>
          </a:p>
        </p:txBody>
      </p:sp>
      <p:grpSp>
        <p:nvGrpSpPr>
          <p:cNvPr id="71" name="组合 70"/>
          <p:cNvGrpSpPr/>
          <p:nvPr/>
        </p:nvGrpSpPr>
        <p:grpSpPr>
          <a:xfrm>
            <a:off x="1403580" y="4019302"/>
            <a:ext cx="2169333" cy="1124129"/>
            <a:chOff x="3776606" y="2004244"/>
            <a:chExt cx="2169333" cy="1124129"/>
          </a:xfrm>
        </p:grpSpPr>
        <p:sp>
          <p:nvSpPr>
            <p:cNvPr id="72" name="文本框 71"/>
            <p:cNvSpPr txBox="1"/>
            <p:nvPr/>
          </p:nvSpPr>
          <p:spPr>
            <a:xfrm>
              <a:off x="3776606" y="2004244"/>
              <a:ext cx="2169333" cy="369332"/>
            </a:xfrm>
            <a:prstGeom prst="rect">
              <a:avLst/>
            </a:prstGeom>
            <a:noFill/>
          </p:spPr>
          <p:txBody>
            <a:bodyPr wrap="square" rtlCol="0">
              <a:spAutoFit/>
            </a:bodyPr>
            <a:lstStyle/>
            <a:p>
              <a:r>
                <a:rPr lang="en-US" altLang="zh-CN"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dirty="0">
                <a:solidFill>
                  <a:srgbClr val="FFB850"/>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3799521" y="4019302"/>
            <a:ext cx="2169333" cy="1124129"/>
            <a:chOff x="3776606" y="2004244"/>
            <a:chExt cx="2169333" cy="1124129"/>
          </a:xfrm>
        </p:grpSpPr>
        <p:sp>
          <p:nvSpPr>
            <p:cNvPr id="75" name="文本框 74"/>
            <p:cNvSpPr txBox="1"/>
            <p:nvPr/>
          </p:nvSpPr>
          <p:spPr>
            <a:xfrm>
              <a:off x="3776606" y="2004244"/>
              <a:ext cx="2169333" cy="369332"/>
            </a:xfrm>
            <a:prstGeom prst="rect">
              <a:avLst/>
            </a:prstGeom>
            <a:noFill/>
          </p:spPr>
          <p:txBody>
            <a:bodyPr wrap="square" rtlCol="0">
              <a:spAutoFit/>
            </a:bodyPr>
            <a:lstStyle/>
            <a:p>
              <a:r>
                <a:rPr lang="en-US" altLang="zh-CN"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dirty="0">
                <a:solidFill>
                  <a:srgbClr val="01ACBE"/>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6239005" y="4019302"/>
            <a:ext cx="2169333" cy="1124129"/>
            <a:chOff x="3776606" y="2004244"/>
            <a:chExt cx="2169333" cy="1124129"/>
          </a:xfrm>
        </p:grpSpPr>
        <p:sp>
          <p:nvSpPr>
            <p:cNvPr id="78" name="文本框 77"/>
            <p:cNvSpPr txBox="1"/>
            <p:nvPr/>
          </p:nvSpPr>
          <p:spPr>
            <a:xfrm>
              <a:off x="3776606" y="2004244"/>
              <a:ext cx="2169333" cy="369332"/>
            </a:xfrm>
            <a:prstGeom prst="rect">
              <a:avLst/>
            </a:prstGeom>
            <a:noFill/>
          </p:spPr>
          <p:txBody>
            <a:bodyPr wrap="square" rtlCol="0">
              <a:spAutoFit/>
            </a:bodyPr>
            <a:lstStyle/>
            <a:p>
              <a:r>
                <a:rPr lang="en-US" altLang="zh-CN"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dirty="0">
                <a:solidFill>
                  <a:srgbClr val="E87071"/>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389709"/>
              <a:ext cx="2011012" cy="738664"/>
            </a:xfrm>
            <a:prstGeom prst="rect">
              <a:avLst/>
            </a:prstGeom>
            <a:noFill/>
          </p:spPr>
          <p:txBody>
            <a:bodyPr wrap="square" rtlCol="0">
              <a:spAutoFit/>
            </a:bodyPr>
            <a:lstStyle/>
            <a:p>
              <a:pPr algn="just"/>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632353" y="4019302"/>
            <a:ext cx="2169333" cy="1124129"/>
            <a:chOff x="3776606" y="2004244"/>
            <a:chExt cx="2169333" cy="1124129"/>
          </a:xfrm>
        </p:grpSpPr>
        <p:sp>
          <p:nvSpPr>
            <p:cNvPr id="81" name="文本框 80"/>
            <p:cNvSpPr txBox="1"/>
            <p:nvPr/>
          </p:nvSpPr>
          <p:spPr>
            <a:xfrm>
              <a:off x="3776606" y="2004244"/>
              <a:ext cx="2169333" cy="369332"/>
            </a:xfrm>
            <a:prstGeom prst="rect">
              <a:avLst/>
            </a:prstGeom>
            <a:noFill/>
          </p:spPr>
          <p:txBody>
            <a:bodyPr wrap="square" rtlCol="0">
              <a:spAutoFit/>
            </a:bodyPr>
            <a:lstStyle/>
            <a:p>
              <a:r>
                <a:rPr lang="en-US" altLang="zh-CN"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dirty="0">
                <a:solidFill>
                  <a:srgbClr val="00AF92"/>
                </a:solidFill>
                <a:latin typeface="时尚中黑简体" panose="01010104010101010101" pitchFamily="2" charset="-122"/>
                <a:ea typeface="时尚中黑简体" panose="01010104010101010101" pitchFamily="2" charset="-122"/>
              </a:endParaRPr>
            </a:p>
          </p:txBody>
        </p:sp>
        <p:sp>
          <p:nvSpPr>
            <p:cNvPr id="82" name="文本框 81"/>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7346251"/>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1500"/>
                            </p:stCondLst>
                            <p:childTnLst>
                              <p:par>
                                <p:cTn id="31" presetID="47"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anim calcmode="lin" valueType="num">
                                      <p:cBhvr>
                                        <p:cTn id="34" dur="500" fill="hold"/>
                                        <p:tgtEl>
                                          <p:spTgt spid="67"/>
                                        </p:tgtEl>
                                        <p:attrNameLst>
                                          <p:attrName>ppt_x</p:attrName>
                                        </p:attrNameLst>
                                      </p:cBhvr>
                                      <p:tavLst>
                                        <p:tav tm="0">
                                          <p:val>
                                            <p:strVal val="#ppt_x"/>
                                          </p:val>
                                        </p:tav>
                                        <p:tav tm="100000">
                                          <p:val>
                                            <p:strVal val="#ppt_x"/>
                                          </p:val>
                                        </p:tav>
                                      </p:tavLst>
                                    </p:anim>
                                    <p:anim calcmode="lin" valueType="num">
                                      <p:cBhvr>
                                        <p:cTn id="35" dur="500" fill="hold"/>
                                        <p:tgtEl>
                                          <p:spTgt spid="6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4" presetClass="entr" presetSubtype="1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randombar(horizontal)">
                                      <p:cBhvr>
                                        <p:cTn id="39" dur="500"/>
                                        <p:tgtEl>
                                          <p:spTgt spid="71"/>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par>
                                <p:cTn id="56" presetID="53" presetClass="entr" presetSubtype="16" fill="hold" grpId="0" nodeType="withEffect">
                                  <p:stCondLst>
                                    <p:cond delay="7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par>
                                <p:cTn id="61" presetID="53" presetClass="entr" presetSubtype="16" fill="hold" nodeType="withEffect">
                                  <p:stCondLst>
                                    <p:cond delay="1000"/>
                                  </p:stCondLst>
                                  <p:childTnLst>
                                    <p:set>
                                      <p:cBhvr>
                                        <p:cTn id="62" dur="1" fill="hold">
                                          <p:stCondLst>
                                            <p:cond delay="0"/>
                                          </p:stCondLst>
                                        </p:cTn>
                                        <p:tgtEl>
                                          <p:spTgt spid="65"/>
                                        </p:tgtEl>
                                        <p:attrNameLst>
                                          <p:attrName>style.visibility</p:attrName>
                                        </p:attrNameLst>
                                      </p:cBhvr>
                                      <p:to>
                                        <p:strVal val="visible"/>
                                      </p:to>
                                    </p:set>
                                    <p:anim calcmode="lin" valueType="num">
                                      <p:cBhvr>
                                        <p:cTn id="63" dur="500" fill="hold"/>
                                        <p:tgtEl>
                                          <p:spTgt spid="65"/>
                                        </p:tgtEl>
                                        <p:attrNameLst>
                                          <p:attrName>ppt_w</p:attrName>
                                        </p:attrNameLst>
                                      </p:cBhvr>
                                      <p:tavLst>
                                        <p:tav tm="0">
                                          <p:val>
                                            <p:fltVal val="0"/>
                                          </p:val>
                                        </p:tav>
                                        <p:tav tm="100000">
                                          <p:val>
                                            <p:strVal val="#ppt_w"/>
                                          </p:val>
                                        </p:tav>
                                      </p:tavLst>
                                    </p:anim>
                                    <p:anim calcmode="lin" valueType="num">
                                      <p:cBhvr>
                                        <p:cTn id="64" dur="500" fill="hold"/>
                                        <p:tgtEl>
                                          <p:spTgt spid="65"/>
                                        </p:tgtEl>
                                        <p:attrNameLst>
                                          <p:attrName>ppt_h</p:attrName>
                                        </p:attrNameLst>
                                      </p:cBhvr>
                                      <p:tavLst>
                                        <p:tav tm="0">
                                          <p:val>
                                            <p:fltVal val="0"/>
                                          </p:val>
                                        </p:tav>
                                        <p:tav tm="100000">
                                          <p:val>
                                            <p:strVal val="#ppt_h"/>
                                          </p:val>
                                        </p:tav>
                                      </p:tavLst>
                                    </p:anim>
                                    <p:animEffect transition="in" filter="fade">
                                      <p:cBhvr>
                                        <p:cTn id="65" dur="500"/>
                                        <p:tgtEl>
                                          <p:spTgt spid="65"/>
                                        </p:tgtEl>
                                      </p:cBhvr>
                                    </p:animEffect>
                                  </p:childTnLst>
                                </p:cTn>
                              </p:par>
                            </p:childTnLst>
                          </p:cTn>
                        </p:par>
                        <p:par>
                          <p:cTn id="66" fill="hold">
                            <p:stCondLst>
                              <p:cond delay="4000"/>
                            </p:stCondLst>
                            <p:childTnLst>
                              <p:par>
                                <p:cTn id="67" presetID="47" presetClass="entr" presetSubtype="0" fill="hold" grpId="0"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anim calcmode="lin" valueType="num">
                                      <p:cBhvr>
                                        <p:cTn id="70" dur="500" fill="hold"/>
                                        <p:tgtEl>
                                          <p:spTgt spid="68"/>
                                        </p:tgtEl>
                                        <p:attrNameLst>
                                          <p:attrName>ppt_x</p:attrName>
                                        </p:attrNameLst>
                                      </p:cBhvr>
                                      <p:tavLst>
                                        <p:tav tm="0">
                                          <p:val>
                                            <p:strVal val="#ppt_x"/>
                                          </p:val>
                                        </p:tav>
                                        <p:tav tm="100000">
                                          <p:val>
                                            <p:strVal val="#ppt_x"/>
                                          </p:val>
                                        </p:tav>
                                      </p:tavLst>
                                    </p:anim>
                                    <p:anim calcmode="lin" valueType="num">
                                      <p:cBhvr>
                                        <p:cTn id="71" dur="500" fill="hold"/>
                                        <p:tgtEl>
                                          <p:spTgt spid="68"/>
                                        </p:tgtEl>
                                        <p:attrNameLst>
                                          <p:attrName>ppt_y</p:attrName>
                                        </p:attrNameLst>
                                      </p:cBhvr>
                                      <p:tavLst>
                                        <p:tav tm="0">
                                          <p:val>
                                            <p:strVal val="#ppt_y-.1"/>
                                          </p:val>
                                        </p:tav>
                                        <p:tav tm="100000">
                                          <p:val>
                                            <p:strVal val="#ppt_y"/>
                                          </p:val>
                                        </p:tav>
                                      </p:tavLst>
                                    </p:anim>
                                  </p:childTnLst>
                                </p:cTn>
                              </p:par>
                            </p:childTnLst>
                          </p:cTn>
                        </p:par>
                        <p:par>
                          <p:cTn id="72" fill="hold">
                            <p:stCondLst>
                              <p:cond delay="4500"/>
                            </p:stCondLst>
                            <p:childTnLst>
                              <p:par>
                                <p:cTn id="73" presetID="14" presetClass="entr" presetSubtype="10" fill="hold"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randombar(horizontal)">
                                      <p:cBhvr>
                                        <p:cTn id="75" dur="500"/>
                                        <p:tgtEl>
                                          <p:spTgt spid="74"/>
                                        </p:tgtEl>
                                      </p:cBhvr>
                                    </p:animEffect>
                                  </p:childTnLst>
                                </p:cTn>
                              </p:par>
                            </p:childTnLst>
                          </p:cTn>
                        </p:par>
                        <p:par>
                          <p:cTn id="76" fill="hold">
                            <p:stCondLst>
                              <p:cond delay="5000"/>
                            </p:stCondLst>
                            <p:childTnLst>
                              <p:par>
                                <p:cTn id="77" presetID="53" presetClass="entr" presetSubtype="16"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Effect transition="in" filter="fade">
                                      <p:cBhvr>
                                        <p:cTn id="81" dur="500"/>
                                        <p:tgtEl>
                                          <p:spTgt spid="36"/>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7"/>
                                        </p:tgtEl>
                                        <p:attrNameLst>
                                          <p:attrName>style.visibility</p:attrName>
                                        </p:attrNameLst>
                                      </p:cBhvr>
                                      <p:to>
                                        <p:strVal val="visible"/>
                                      </p:to>
                                    </p:set>
                                    <p:anim calcmode="lin" valueType="num">
                                      <p:cBhvr>
                                        <p:cTn id="84" dur="500" fill="hold"/>
                                        <p:tgtEl>
                                          <p:spTgt spid="37"/>
                                        </p:tgtEl>
                                        <p:attrNameLst>
                                          <p:attrName>ppt_w</p:attrName>
                                        </p:attrNameLst>
                                      </p:cBhvr>
                                      <p:tavLst>
                                        <p:tav tm="0">
                                          <p:val>
                                            <p:fltVal val="0"/>
                                          </p:val>
                                        </p:tav>
                                        <p:tav tm="100000">
                                          <p:val>
                                            <p:strVal val="#ppt_w"/>
                                          </p:val>
                                        </p:tav>
                                      </p:tavLst>
                                    </p:anim>
                                    <p:anim calcmode="lin" valueType="num">
                                      <p:cBhvr>
                                        <p:cTn id="85" dur="500" fill="hold"/>
                                        <p:tgtEl>
                                          <p:spTgt spid="37"/>
                                        </p:tgtEl>
                                        <p:attrNameLst>
                                          <p:attrName>ppt_h</p:attrName>
                                        </p:attrNameLst>
                                      </p:cBhvr>
                                      <p:tavLst>
                                        <p:tav tm="0">
                                          <p:val>
                                            <p:fltVal val="0"/>
                                          </p:val>
                                        </p:tav>
                                        <p:tav tm="100000">
                                          <p:val>
                                            <p:strVal val="#ppt_h"/>
                                          </p:val>
                                        </p:tav>
                                      </p:tavLst>
                                    </p:anim>
                                    <p:animEffect transition="in" filter="fade">
                                      <p:cBhvr>
                                        <p:cTn id="86" dur="500"/>
                                        <p:tgtEl>
                                          <p:spTgt spid="37"/>
                                        </p:tgtEl>
                                      </p:cBhvr>
                                    </p:animEffect>
                                  </p:childTnLst>
                                </p:cTn>
                              </p:par>
                              <p:par>
                                <p:cTn id="87" presetID="53" presetClass="entr" presetSubtype="16" fill="hold" grpId="0" nodeType="withEffect">
                                  <p:stCondLst>
                                    <p:cond delay="50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fltVal val="0"/>
                                          </p:val>
                                        </p:tav>
                                        <p:tav tm="100000">
                                          <p:val>
                                            <p:strVal val="#ppt_h"/>
                                          </p:val>
                                        </p:tav>
                                      </p:tavLst>
                                    </p:anim>
                                    <p:animEffect transition="in" filter="fade">
                                      <p:cBhvr>
                                        <p:cTn id="96" dur="500"/>
                                        <p:tgtEl>
                                          <p:spTgt spid="39"/>
                                        </p:tgtEl>
                                      </p:cBhvr>
                                    </p:animEffect>
                                  </p:childTnLst>
                                </p:cTn>
                              </p:par>
                              <p:par>
                                <p:cTn id="97" presetID="53" presetClass="entr" presetSubtype="16" fill="hold" nodeType="withEffect">
                                  <p:stCondLst>
                                    <p:cond delay="1000"/>
                                  </p:stCondLst>
                                  <p:childTnLst>
                                    <p:set>
                                      <p:cBhvr>
                                        <p:cTn id="98" dur="1" fill="hold">
                                          <p:stCondLst>
                                            <p:cond delay="0"/>
                                          </p:stCondLst>
                                        </p:cTn>
                                        <p:tgtEl>
                                          <p:spTgt spid="66"/>
                                        </p:tgtEl>
                                        <p:attrNameLst>
                                          <p:attrName>style.visibility</p:attrName>
                                        </p:attrNameLst>
                                      </p:cBhvr>
                                      <p:to>
                                        <p:strVal val="visible"/>
                                      </p:to>
                                    </p:set>
                                    <p:anim calcmode="lin" valueType="num">
                                      <p:cBhvr>
                                        <p:cTn id="99" dur="500" fill="hold"/>
                                        <p:tgtEl>
                                          <p:spTgt spid="66"/>
                                        </p:tgtEl>
                                        <p:attrNameLst>
                                          <p:attrName>ppt_w</p:attrName>
                                        </p:attrNameLst>
                                      </p:cBhvr>
                                      <p:tavLst>
                                        <p:tav tm="0">
                                          <p:val>
                                            <p:fltVal val="0"/>
                                          </p:val>
                                        </p:tav>
                                        <p:tav tm="100000">
                                          <p:val>
                                            <p:strVal val="#ppt_w"/>
                                          </p:val>
                                        </p:tav>
                                      </p:tavLst>
                                    </p:anim>
                                    <p:anim calcmode="lin" valueType="num">
                                      <p:cBhvr>
                                        <p:cTn id="100" dur="500" fill="hold"/>
                                        <p:tgtEl>
                                          <p:spTgt spid="66"/>
                                        </p:tgtEl>
                                        <p:attrNameLst>
                                          <p:attrName>ppt_h</p:attrName>
                                        </p:attrNameLst>
                                      </p:cBhvr>
                                      <p:tavLst>
                                        <p:tav tm="0">
                                          <p:val>
                                            <p:fltVal val="0"/>
                                          </p:val>
                                        </p:tav>
                                        <p:tav tm="100000">
                                          <p:val>
                                            <p:strVal val="#ppt_h"/>
                                          </p:val>
                                        </p:tav>
                                      </p:tavLst>
                                    </p:anim>
                                    <p:animEffect transition="in" filter="fade">
                                      <p:cBhvr>
                                        <p:cTn id="101" dur="500"/>
                                        <p:tgtEl>
                                          <p:spTgt spid="66"/>
                                        </p:tgtEl>
                                      </p:cBhvr>
                                    </p:animEffect>
                                  </p:childTnLst>
                                </p:cTn>
                              </p:par>
                            </p:childTnLst>
                          </p:cTn>
                        </p:par>
                        <p:par>
                          <p:cTn id="102" fill="hold">
                            <p:stCondLst>
                              <p:cond delay="6500"/>
                            </p:stCondLst>
                            <p:childTnLst>
                              <p:par>
                                <p:cTn id="103" presetID="47" presetClass="entr" presetSubtype="0" fill="hold" grpId="0"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anim calcmode="lin" valueType="num">
                                      <p:cBhvr>
                                        <p:cTn id="106" dur="500" fill="hold"/>
                                        <p:tgtEl>
                                          <p:spTgt spid="69"/>
                                        </p:tgtEl>
                                        <p:attrNameLst>
                                          <p:attrName>ppt_x</p:attrName>
                                        </p:attrNameLst>
                                      </p:cBhvr>
                                      <p:tavLst>
                                        <p:tav tm="0">
                                          <p:val>
                                            <p:strVal val="#ppt_x"/>
                                          </p:val>
                                        </p:tav>
                                        <p:tav tm="100000">
                                          <p:val>
                                            <p:strVal val="#ppt_x"/>
                                          </p:val>
                                        </p:tav>
                                      </p:tavLst>
                                    </p:anim>
                                    <p:anim calcmode="lin" valueType="num">
                                      <p:cBhvr>
                                        <p:cTn id="107" dur="500" fill="hold"/>
                                        <p:tgtEl>
                                          <p:spTgt spid="69"/>
                                        </p:tgtEl>
                                        <p:attrNameLst>
                                          <p:attrName>ppt_y</p:attrName>
                                        </p:attrNameLst>
                                      </p:cBhvr>
                                      <p:tavLst>
                                        <p:tav tm="0">
                                          <p:val>
                                            <p:strVal val="#ppt_y-.1"/>
                                          </p:val>
                                        </p:tav>
                                        <p:tav tm="100000">
                                          <p:val>
                                            <p:strVal val="#ppt_y"/>
                                          </p:val>
                                        </p:tav>
                                      </p:tavLst>
                                    </p:anim>
                                  </p:childTnLst>
                                </p:cTn>
                              </p:par>
                            </p:childTnLst>
                          </p:cTn>
                        </p:par>
                        <p:par>
                          <p:cTn id="108" fill="hold">
                            <p:stCondLst>
                              <p:cond delay="7000"/>
                            </p:stCondLst>
                            <p:childTnLst>
                              <p:par>
                                <p:cTn id="109" presetID="14" presetClass="entr" presetSubtype="10" fill="hold" nodeType="after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randombar(horizontal)">
                                      <p:cBhvr>
                                        <p:cTn id="111" dur="500"/>
                                        <p:tgtEl>
                                          <p:spTgt spid="77"/>
                                        </p:tgtEl>
                                      </p:cBhvr>
                                    </p:animEffect>
                                  </p:childTnLst>
                                </p:cTn>
                              </p:par>
                            </p:childTnLst>
                          </p:cTn>
                        </p:par>
                        <p:par>
                          <p:cTn id="112" fill="hold">
                            <p:stCondLst>
                              <p:cond delay="7500"/>
                            </p:stCondLst>
                            <p:childTnLst>
                              <p:par>
                                <p:cTn id="113" presetID="53" presetClass="entr" presetSubtype="16"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500" fill="hold"/>
                                        <p:tgtEl>
                                          <p:spTgt spid="51"/>
                                        </p:tgtEl>
                                        <p:attrNameLst>
                                          <p:attrName>ppt_w</p:attrName>
                                        </p:attrNameLst>
                                      </p:cBhvr>
                                      <p:tavLst>
                                        <p:tav tm="0">
                                          <p:val>
                                            <p:fltVal val="0"/>
                                          </p:val>
                                        </p:tav>
                                        <p:tav tm="100000">
                                          <p:val>
                                            <p:strVal val="#ppt_w"/>
                                          </p:val>
                                        </p:tav>
                                      </p:tavLst>
                                    </p:anim>
                                    <p:anim calcmode="lin" valueType="num">
                                      <p:cBhvr>
                                        <p:cTn id="116" dur="500" fill="hold"/>
                                        <p:tgtEl>
                                          <p:spTgt spid="51"/>
                                        </p:tgtEl>
                                        <p:attrNameLst>
                                          <p:attrName>ppt_h</p:attrName>
                                        </p:attrNameLst>
                                      </p:cBhvr>
                                      <p:tavLst>
                                        <p:tav tm="0">
                                          <p:val>
                                            <p:fltVal val="0"/>
                                          </p:val>
                                        </p:tav>
                                        <p:tav tm="100000">
                                          <p:val>
                                            <p:strVal val="#ppt_h"/>
                                          </p:val>
                                        </p:tav>
                                      </p:tavLst>
                                    </p:anim>
                                    <p:animEffect transition="in" filter="fade">
                                      <p:cBhvr>
                                        <p:cTn id="117" dur="500"/>
                                        <p:tgtEl>
                                          <p:spTgt spid="51"/>
                                        </p:tgtEl>
                                      </p:cBhvr>
                                    </p:animEffect>
                                  </p:childTnLst>
                                </p:cTn>
                              </p:par>
                              <p:par>
                                <p:cTn id="118" presetID="53" presetClass="entr" presetSubtype="16" fill="hold" grpId="0" nodeType="withEffect">
                                  <p:stCondLst>
                                    <p:cond delay="25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par>
                                <p:cTn id="123" presetID="53" presetClass="entr" presetSubtype="16" fill="hold" grpId="0" nodeType="withEffect">
                                  <p:stCondLst>
                                    <p:cond delay="500"/>
                                  </p:stCondLst>
                                  <p:childTnLst>
                                    <p:set>
                                      <p:cBhvr>
                                        <p:cTn id="124" dur="1" fill="hold">
                                          <p:stCondLst>
                                            <p:cond delay="0"/>
                                          </p:stCondLst>
                                        </p:cTn>
                                        <p:tgtEl>
                                          <p:spTgt spid="53"/>
                                        </p:tgtEl>
                                        <p:attrNameLst>
                                          <p:attrName>style.visibility</p:attrName>
                                        </p:attrNameLst>
                                      </p:cBhvr>
                                      <p:to>
                                        <p:strVal val="visible"/>
                                      </p:to>
                                    </p:set>
                                    <p:anim calcmode="lin" valueType="num">
                                      <p:cBhvr>
                                        <p:cTn id="125" dur="500" fill="hold"/>
                                        <p:tgtEl>
                                          <p:spTgt spid="53"/>
                                        </p:tgtEl>
                                        <p:attrNameLst>
                                          <p:attrName>ppt_w</p:attrName>
                                        </p:attrNameLst>
                                      </p:cBhvr>
                                      <p:tavLst>
                                        <p:tav tm="0">
                                          <p:val>
                                            <p:fltVal val="0"/>
                                          </p:val>
                                        </p:tav>
                                        <p:tav tm="100000">
                                          <p:val>
                                            <p:strVal val="#ppt_w"/>
                                          </p:val>
                                        </p:tav>
                                      </p:tavLst>
                                    </p:anim>
                                    <p:anim calcmode="lin" valueType="num">
                                      <p:cBhvr>
                                        <p:cTn id="126" dur="500" fill="hold"/>
                                        <p:tgtEl>
                                          <p:spTgt spid="53"/>
                                        </p:tgtEl>
                                        <p:attrNameLst>
                                          <p:attrName>ppt_h</p:attrName>
                                        </p:attrNameLst>
                                      </p:cBhvr>
                                      <p:tavLst>
                                        <p:tav tm="0">
                                          <p:val>
                                            <p:fltVal val="0"/>
                                          </p:val>
                                        </p:tav>
                                        <p:tav tm="100000">
                                          <p:val>
                                            <p:strVal val="#ppt_h"/>
                                          </p:val>
                                        </p:tav>
                                      </p:tavLst>
                                    </p:anim>
                                    <p:animEffect transition="in" filter="fade">
                                      <p:cBhvr>
                                        <p:cTn id="127" dur="500"/>
                                        <p:tgtEl>
                                          <p:spTgt spid="53"/>
                                        </p:tgtEl>
                                      </p:cBhvr>
                                    </p:animEffect>
                                  </p:childTnLst>
                                </p:cTn>
                              </p:par>
                              <p:par>
                                <p:cTn id="128" presetID="53" presetClass="entr" presetSubtype="16" fill="hold" grpId="0" nodeType="withEffect">
                                  <p:stCondLst>
                                    <p:cond delay="750"/>
                                  </p:stCondLst>
                                  <p:childTnLst>
                                    <p:set>
                                      <p:cBhvr>
                                        <p:cTn id="129" dur="1" fill="hold">
                                          <p:stCondLst>
                                            <p:cond delay="0"/>
                                          </p:stCondLst>
                                        </p:cTn>
                                        <p:tgtEl>
                                          <p:spTgt spid="54"/>
                                        </p:tgtEl>
                                        <p:attrNameLst>
                                          <p:attrName>style.visibility</p:attrName>
                                        </p:attrNameLst>
                                      </p:cBhvr>
                                      <p:to>
                                        <p:strVal val="visible"/>
                                      </p:to>
                                    </p:set>
                                    <p:anim calcmode="lin" valueType="num">
                                      <p:cBhvr>
                                        <p:cTn id="130" dur="500" fill="hold"/>
                                        <p:tgtEl>
                                          <p:spTgt spid="54"/>
                                        </p:tgtEl>
                                        <p:attrNameLst>
                                          <p:attrName>ppt_w</p:attrName>
                                        </p:attrNameLst>
                                      </p:cBhvr>
                                      <p:tavLst>
                                        <p:tav tm="0">
                                          <p:val>
                                            <p:fltVal val="0"/>
                                          </p:val>
                                        </p:tav>
                                        <p:tav tm="100000">
                                          <p:val>
                                            <p:strVal val="#ppt_w"/>
                                          </p:val>
                                        </p:tav>
                                      </p:tavLst>
                                    </p:anim>
                                    <p:anim calcmode="lin" valueType="num">
                                      <p:cBhvr>
                                        <p:cTn id="131" dur="500" fill="hold"/>
                                        <p:tgtEl>
                                          <p:spTgt spid="54"/>
                                        </p:tgtEl>
                                        <p:attrNameLst>
                                          <p:attrName>ppt_h</p:attrName>
                                        </p:attrNameLst>
                                      </p:cBhvr>
                                      <p:tavLst>
                                        <p:tav tm="0">
                                          <p:val>
                                            <p:fltVal val="0"/>
                                          </p:val>
                                        </p:tav>
                                        <p:tav tm="100000">
                                          <p:val>
                                            <p:strVal val="#ppt_h"/>
                                          </p:val>
                                        </p:tav>
                                      </p:tavLst>
                                    </p:anim>
                                    <p:animEffect transition="in" filter="fade">
                                      <p:cBhvr>
                                        <p:cTn id="132" dur="500"/>
                                        <p:tgtEl>
                                          <p:spTgt spid="54"/>
                                        </p:tgtEl>
                                      </p:cBhvr>
                                    </p:animEffect>
                                  </p:childTnLst>
                                </p:cTn>
                              </p:par>
                              <p:par>
                                <p:cTn id="133" presetID="53" presetClass="entr" presetSubtype="16" fill="hold" nodeType="withEffect">
                                  <p:stCondLst>
                                    <p:cond delay="10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500" fill="hold"/>
                                        <p:tgtEl>
                                          <p:spTgt spid="83"/>
                                        </p:tgtEl>
                                        <p:attrNameLst>
                                          <p:attrName>ppt_w</p:attrName>
                                        </p:attrNameLst>
                                      </p:cBhvr>
                                      <p:tavLst>
                                        <p:tav tm="0">
                                          <p:val>
                                            <p:fltVal val="0"/>
                                          </p:val>
                                        </p:tav>
                                        <p:tav tm="100000">
                                          <p:val>
                                            <p:strVal val="#ppt_w"/>
                                          </p:val>
                                        </p:tav>
                                      </p:tavLst>
                                    </p:anim>
                                    <p:anim calcmode="lin" valueType="num">
                                      <p:cBhvr>
                                        <p:cTn id="136" dur="500" fill="hold"/>
                                        <p:tgtEl>
                                          <p:spTgt spid="83"/>
                                        </p:tgtEl>
                                        <p:attrNameLst>
                                          <p:attrName>ppt_h</p:attrName>
                                        </p:attrNameLst>
                                      </p:cBhvr>
                                      <p:tavLst>
                                        <p:tav tm="0">
                                          <p:val>
                                            <p:fltVal val="0"/>
                                          </p:val>
                                        </p:tav>
                                        <p:tav tm="100000">
                                          <p:val>
                                            <p:strVal val="#ppt_h"/>
                                          </p:val>
                                        </p:tav>
                                      </p:tavLst>
                                    </p:anim>
                                    <p:animEffect transition="in" filter="fade">
                                      <p:cBhvr>
                                        <p:cTn id="137" dur="500"/>
                                        <p:tgtEl>
                                          <p:spTgt spid="83"/>
                                        </p:tgtEl>
                                      </p:cBhvr>
                                    </p:animEffect>
                                  </p:childTnLst>
                                </p:cTn>
                              </p:par>
                            </p:childTnLst>
                          </p:cTn>
                        </p:par>
                        <p:par>
                          <p:cTn id="138" fill="hold">
                            <p:stCondLst>
                              <p:cond delay="9000"/>
                            </p:stCondLst>
                            <p:childTnLst>
                              <p:par>
                                <p:cTn id="139" presetID="47" presetClass="entr" presetSubtype="0" fill="hold" grpId="0" nodeType="afterEffect">
                                  <p:stCondLst>
                                    <p:cond delay="0"/>
                                  </p:stCondLst>
                                  <p:childTnLst>
                                    <p:set>
                                      <p:cBhvr>
                                        <p:cTn id="140" dur="1" fill="hold">
                                          <p:stCondLst>
                                            <p:cond delay="0"/>
                                          </p:stCondLst>
                                        </p:cTn>
                                        <p:tgtEl>
                                          <p:spTgt spid="70"/>
                                        </p:tgtEl>
                                        <p:attrNameLst>
                                          <p:attrName>style.visibility</p:attrName>
                                        </p:attrNameLst>
                                      </p:cBhvr>
                                      <p:to>
                                        <p:strVal val="visible"/>
                                      </p:to>
                                    </p:set>
                                    <p:animEffect transition="in" filter="fade">
                                      <p:cBhvr>
                                        <p:cTn id="141" dur="500"/>
                                        <p:tgtEl>
                                          <p:spTgt spid="70"/>
                                        </p:tgtEl>
                                      </p:cBhvr>
                                    </p:animEffect>
                                    <p:anim calcmode="lin" valueType="num">
                                      <p:cBhvr>
                                        <p:cTn id="142" dur="500" fill="hold"/>
                                        <p:tgtEl>
                                          <p:spTgt spid="70"/>
                                        </p:tgtEl>
                                        <p:attrNameLst>
                                          <p:attrName>ppt_x</p:attrName>
                                        </p:attrNameLst>
                                      </p:cBhvr>
                                      <p:tavLst>
                                        <p:tav tm="0">
                                          <p:val>
                                            <p:strVal val="#ppt_x"/>
                                          </p:val>
                                        </p:tav>
                                        <p:tav tm="100000">
                                          <p:val>
                                            <p:strVal val="#ppt_x"/>
                                          </p:val>
                                        </p:tav>
                                      </p:tavLst>
                                    </p:anim>
                                    <p:anim calcmode="lin" valueType="num">
                                      <p:cBhvr>
                                        <p:cTn id="143" dur="500" fill="hold"/>
                                        <p:tgtEl>
                                          <p:spTgt spid="70"/>
                                        </p:tgtEl>
                                        <p:attrNameLst>
                                          <p:attrName>ppt_y</p:attrName>
                                        </p:attrNameLst>
                                      </p:cBhvr>
                                      <p:tavLst>
                                        <p:tav tm="0">
                                          <p:val>
                                            <p:strVal val="#ppt_y-.1"/>
                                          </p:val>
                                        </p:tav>
                                        <p:tav tm="100000">
                                          <p:val>
                                            <p:strVal val="#ppt_y"/>
                                          </p:val>
                                        </p:tav>
                                      </p:tavLst>
                                    </p:anim>
                                  </p:childTnLst>
                                </p:cTn>
                              </p:par>
                            </p:childTnLst>
                          </p:cTn>
                        </p:par>
                        <p:par>
                          <p:cTn id="144" fill="hold">
                            <p:stCondLst>
                              <p:cond delay="9500"/>
                            </p:stCondLst>
                            <p:childTnLst>
                              <p:par>
                                <p:cTn id="145" presetID="14" presetClass="entr" presetSubtype="10" fill="hold" nodeType="after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randombar(horizontal)">
                                      <p:cBhvr>
                                        <p:cTn id="14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1" grpId="0" animBg="1"/>
      <p:bldP spid="22" grpId="0" animBg="1"/>
      <p:bldP spid="23" grpId="0" animBg="1"/>
      <p:bldP spid="24" grpId="0" animBg="1"/>
      <p:bldP spid="36" grpId="0" animBg="1"/>
      <p:bldP spid="37" grpId="0" animBg="1"/>
      <p:bldP spid="38" grpId="0" animBg="1"/>
      <p:bldP spid="39" grpId="0" animBg="1"/>
      <p:bldP spid="51" grpId="0" animBg="1"/>
      <p:bldP spid="52" grpId="0" animBg="1"/>
      <p:bldP spid="53" grpId="0" animBg="1"/>
      <p:bldP spid="54" grpId="0" animBg="1"/>
      <p:bldP spid="67" grpId="0"/>
      <p:bldP spid="68" grpId="0"/>
      <p:bldP spid="69" grpId="0"/>
      <p:bldP spid="7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585873" y="5014542"/>
            <a:ext cx="4543910" cy="1553388"/>
          </a:xfrm>
          <a:prstGeom prst="ellipse">
            <a:avLst/>
          </a:prstGeom>
          <a:gradFill flip="none" rotWithShape="1">
            <a:gsLst>
              <a:gs pos="0">
                <a:schemeClr val="bg1">
                  <a:lumMod val="50000"/>
                </a:schemeClr>
              </a:gs>
              <a:gs pos="100000">
                <a:srgbClr val="F2F2F2">
                  <a:alpha val="6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1461" name="图片 11460"/>
          <p:cNvPicPr>
            <a:picLocks noChangeAspect="1"/>
          </p:cNvPicPr>
          <p:nvPr/>
        </p:nvPicPr>
        <p:blipFill>
          <a:blip r:embed="rId3"/>
          <a:stretch>
            <a:fillRect/>
          </a:stretch>
        </p:blipFill>
        <p:spPr>
          <a:xfrm>
            <a:off x="3828426" y="5175305"/>
            <a:ext cx="4170574" cy="1311891"/>
          </a:xfrm>
          <a:prstGeom prst="rect">
            <a:avLst/>
          </a:prstGeom>
        </p:spPr>
      </p:pic>
      <p:sp>
        <p:nvSpPr>
          <p:cNvPr id="11351" name="Freeform 5619"/>
          <p:cNvSpPr>
            <a:spLocks/>
          </p:cNvSpPr>
          <p:nvPr/>
        </p:nvSpPr>
        <p:spPr bwMode="auto">
          <a:xfrm>
            <a:off x="4726718" y="4081214"/>
            <a:ext cx="451737" cy="2064227"/>
          </a:xfrm>
          <a:custGeom>
            <a:avLst/>
            <a:gdLst>
              <a:gd name="T0" fmla="*/ 147 w 151"/>
              <a:gd name="T1" fmla="*/ 690 h 690"/>
              <a:gd name="T2" fmla="*/ 13 w 151"/>
              <a:gd name="T3" fmla="*/ 389 h 690"/>
              <a:gd name="T4" fmla="*/ 0 w 151"/>
              <a:gd name="T5" fmla="*/ 0 h 690"/>
              <a:gd name="T6" fmla="*/ 151 w 151"/>
              <a:gd name="T7" fmla="*/ 241 h 690"/>
              <a:gd name="T8" fmla="*/ 147 w 151"/>
              <a:gd name="T9" fmla="*/ 690 h 690"/>
            </a:gdLst>
            <a:ahLst/>
            <a:cxnLst>
              <a:cxn ang="0">
                <a:pos x="T0" y="T1"/>
              </a:cxn>
              <a:cxn ang="0">
                <a:pos x="T2" y="T3"/>
              </a:cxn>
              <a:cxn ang="0">
                <a:pos x="T4" y="T5"/>
              </a:cxn>
              <a:cxn ang="0">
                <a:pos x="T6" y="T7"/>
              </a:cxn>
              <a:cxn ang="0">
                <a:pos x="T8" y="T9"/>
              </a:cxn>
            </a:cxnLst>
            <a:rect l="0" t="0" r="r" b="b"/>
            <a:pathLst>
              <a:path w="151" h="690">
                <a:moveTo>
                  <a:pt x="147" y="690"/>
                </a:moveTo>
                <a:lnTo>
                  <a:pt x="13" y="389"/>
                </a:lnTo>
                <a:lnTo>
                  <a:pt x="0" y="0"/>
                </a:lnTo>
                <a:lnTo>
                  <a:pt x="151" y="241"/>
                </a:lnTo>
                <a:lnTo>
                  <a:pt x="147" y="69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25" name="Freeform 5627"/>
          <p:cNvSpPr>
            <a:spLocks/>
          </p:cNvSpPr>
          <p:nvPr/>
        </p:nvSpPr>
        <p:spPr bwMode="auto">
          <a:xfrm>
            <a:off x="4618477" y="3476065"/>
            <a:ext cx="1693264" cy="631235"/>
          </a:xfrm>
          <a:custGeom>
            <a:avLst/>
            <a:gdLst>
              <a:gd name="T0" fmla="*/ 52 w 566"/>
              <a:gd name="T1" fmla="*/ 211 h 211"/>
              <a:gd name="T2" fmla="*/ 0 w 566"/>
              <a:gd name="T3" fmla="*/ 41 h 211"/>
              <a:gd name="T4" fmla="*/ 485 w 566"/>
              <a:gd name="T5" fmla="*/ 0 h 211"/>
              <a:gd name="T6" fmla="*/ 566 w 566"/>
              <a:gd name="T7" fmla="*/ 155 h 211"/>
              <a:gd name="T8" fmla="*/ 52 w 566"/>
              <a:gd name="T9" fmla="*/ 211 h 211"/>
            </a:gdLst>
            <a:ahLst/>
            <a:cxnLst>
              <a:cxn ang="0">
                <a:pos x="T0" y="T1"/>
              </a:cxn>
              <a:cxn ang="0">
                <a:pos x="T2" y="T3"/>
              </a:cxn>
              <a:cxn ang="0">
                <a:pos x="T4" y="T5"/>
              </a:cxn>
              <a:cxn ang="0">
                <a:pos x="T6" y="T7"/>
              </a:cxn>
              <a:cxn ang="0">
                <a:pos x="T8" y="T9"/>
              </a:cxn>
            </a:cxnLst>
            <a:rect l="0" t="0" r="r" b="b"/>
            <a:pathLst>
              <a:path w="566" h="211">
                <a:moveTo>
                  <a:pt x="52" y="211"/>
                </a:moveTo>
                <a:lnTo>
                  <a:pt x="0" y="41"/>
                </a:lnTo>
                <a:lnTo>
                  <a:pt x="485" y="0"/>
                </a:lnTo>
                <a:lnTo>
                  <a:pt x="566" y="155"/>
                </a:lnTo>
                <a:lnTo>
                  <a:pt x="52" y="211"/>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29" name="Freeform 5631"/>
          <p:cNvSpPr>
            <a:spLocks/>
          </p:cNvSpPr>
          <p:nvPr/>
        </p:nvSpPr>
        <p:spPr bwMode="auto">
          <a:xfrm>
            <a:off x="6288646" y="3602520"/>
            <a:ext cx="1624456" cy="948349"/>
          </a:xfrm>
          <a:custGeom>
            <a:avLst/>
            <a:gdLst>
              <a:gd name="T0" fmla="*/ 0 w 543"/>
              <a:gd name="T1" fmla="*/ 109 h 317"/>
              <a:gd name="T2" fmla="*/ 230 w 543"/>
              <a:gd name="T3" fmla="*/ 0 h 317"/>
              <a:gd name="T4" fmla="*/ 543 w 543"/>
              <a:gd name="T5" fmla="*/ 182 h 317"/>
              <a:gd name="T6" fmla="*/ 264 w 543"/>
              <a:gd name="T7" fmla="*/ 317 h 317"/>
              <a:gd name="T8" fmla="*/ 0 w 543"/>
              <a:gd name="T9" fmla="*/ 109 h 317"/>
            </a:gdLst>
            <a:ahLst/>
            <a:cxnLst>
              <a:cxn ang="0">
                <a:pos x="T0" y="T1"/>
              </a:cxn>
              <a:cxn ang="0">
                <a:pos x="T2" y="T3"/>
              </a:cxn>
              <a:cxn ang="0">
                <a:pos x="T4" y="T5"/>
              </a:cxn>
              <a:cxn ang="0">
                <a:pos x="T6" y="T7"/>
              </a:cxn>
              <a:cxn ang="0">
                <a:pos x="T8" y="T9"/>
              </a:cxn>
            </a:cxnLst>
            <a:rect l="0" t="0" r="r" b="b"/>
            <a:pathLst>
              <a:path w="543" h="317">
                <a:moveTo>
                  <a:pt x="0" y="109"/>
                </a:moveTo>
                <a:lnTo>
                  <a:pt x="230" y="0"/>
                </a:lnTo>
                <a:lnTo>
                  <a:pt x="543" y="182"/>
                </a:lnTo>
                <a:lnTo>
                  <a:pt x="264" y="317"/>
                </a:lnTo>
                <a:lnTo>
                  <a:pt x="0" y="109"/>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0" name="Freeform 5619"/>
          <p:cNvSpPr>
            <a:spLocks/>
          </p:cNvSpPr>
          <p:nvPr/>
        </p:nvSpPr>
        <p:spPr bwMode="auto">
          <a:xfrm>
            <a:off x="4739366" y="4125240"/>
            <a:ext cx="451737" cy="2064228"/>
          </a:xfrm>
          <a:custGeom>
            <a:avLst/>
            <a:gdLst>
              <a:gd name="T0" fmla="*/ 147 w 151"/>
              <a:gd name="T1" fmla="*/ 690 h 690"/>
              <a:gd name="T2" fmla="*/ 13 w 151"/>
              <a:gd name="T3" fmla="*/ 389 h 690"/>
              <a:gd name="T4" fmla="*/ 0 w 151"/>
              <a:gd name="T5" fmla="*/ 0 h 690"/>
              <a:gd name="T6" fmla="*/ 151 w 151"/>
              <a:gd name="T7" fmla="*/ 241 h 690"/>
              <a:gd name="T8" fmla="*/ 147 w 151"/>
              <a:gd name="T9" fmla="*/ 690 h 690"/>
            </a:gdLst>
            <a:ahLst/>
            <a:cxnLst>
              <a:cxn ang="0">
                <a:pos x="T0" y="T1"/>
              </a:cxn>
              <a:cxn ang="0">
                <a:pos x="T2" y="T3"/>
              </a:cxn>
              <a:cxn ang="0">
                <a:pos x="T4" y="T5"/>
              </a:cxn>
              <a:cxn ang="0">
                <a:pos x="T6" y="T7"/>
              </a:cxn>
              <a:cxn ang="0">
                <a:pos x="T8" y="T9"/>
              </a:cxn>
            </a:cxnLst>
            <a:rect l="0" t="0" r="r" b="b"/>
            <a:pathLst>
              <a:path w="151" h="690">
                <a:moveTo>
                  <a:pt x="147" y="690"/>
                </a:moveTo>
                <a:lnTo>
                  <a:pt x="13" y="389"/>
                </a:lnTo>
                <a:lnTo>
                  <a:pt x="0" y="0"/>
                </a:lnTo>
                <a:lnTo>
                  <a:pt x="151" y="241"/>
                </a:lnTo>
                <a:lnTo>
                  <a:pt x="147" y="690"/>
                </a:lnTo>
                <a:close/>
              </a:path>
            </a:pathLst>
          </a:custGeom>
          <a:gradFill flip="none" rotWithShape="1">
            <a:gsLst>
              <a:gs pos="92000">
                <a:schemeClr val="bg1">
                  <a:lumMod val="65000"/>
                  <a:alpha val="50000"/>
                </a:schemeClr>
              </a:gs>
              <a:gs pos="40000">
                <a:schemeClr val="bg1">
                  <a:alpha val="0"/>
                </a:schemeClr>
              </a:gs>
              <a:gs pos="8000">
                <a:schemeClr val="bg1">
                  <a:lumMod val="65000"/>
                  <a:alpha val="5000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56" name="Freeform 5623"/>
          <p:cNvSpPr>
            <a:spLocks/>
          </p:cNvSpPr>
          <p:nvPr/>
        </p:nvSpPr>
        <p:spPr bwMode="auto">
          <a:xfrm>
            <a:off x="3933042" y="3879068"/>
            <a:ext cx="1277426" cy="954330"/>
          </a:xfrm>
          <a:custGeom>
            <a:avLst/>
            <a:gdLst>
              <a:gd name="T0" fmla="*/ 178 w 178"/>
              <a:gd name="T1" fmla="*/ 131 h 132"/>
              <a:gd name="T2" fmla="*/ 119 w 178"/>
              <a:gd name="T3" fmla="*/ 30 h 132"/>
              <a:gd name="T4" fmla="*/ 0 w 178"/>
              <a:gd name="T5" fmla="*/ 0 h 132"/>
              <a:gd name="T6" fmla="*/ 31 w 178"/>
              <a:gd name="T7" fmla="*/ 98 h 132"/>
              <a:gd name="T8" fmla="*/ 177 w 178"/>
              <a:gd name="T9" fmla="*/ 131 h 132"/>
              <a:gd name="T10" fmla="*/ 178 w 178"/>
              <a:gd name="T11" fmla="*/ 132 h 132"/>
              <a:gd name="T12" fmla="*/ 178 w 178"/>
              <a:gd name="T13" fmla="*/ 131 h 132"/>
            </a:gdLst>
            <a:ahLst/>
            <a:cxnLst>
              <a:cxn ang="0">
                <a:pos x="T0" y="T1"/>
              </a:cxn>
              <a:cxn ang="0">
                <a:pos x="T2" y="T3"/>
              </a:cxn>
              <a:cxn ang="0">
                <a:pos x="T4" y="T5"/>
              </a:cxn>
              <a:cxn ang="0">
                <a:pos x="T6" y="T7"/>
              </a:cxn>
              <a:cxn ang="0">
                <a:pos x="T8" y="T9"/>
              </a:cxn>
              <a:cxn ang="0">
                <a:pos x="T10" y="T11"/>
              </a:cxn>
              <a:cxn ang="0">
                <a:pos x="T12" y="T13"/>
              </a:cxn>
            </a:cxnLst>
            <a:rect l="0" t="0" r="r" b="b"/>
            <a:pathLst>
              <a:path w="178" h="132">
                <a:moveTo>
                  <a:pt x="178" y="131"/>
                </a:moveTo>
                <a:cubicBezTo>
                  <a:pt x="119" y="30"/>
                  <a:pt x="119" y="30"/>
                  <a:pt x="119" y="30"/>
                </a:cubicBezTo>
                <a:cubicBezTo>
                  <a:pt x="0" y="0"/>
                  <a:pt x="0" y="0"/>
                  <a:pt x="0" y="0"/>
                </a:cubicBezTo>
                <a:cubicBezTo>
                  <a:pt x="31" y="98"/>
                  <a:pt x="31" y="98"/>
                  <a:pt x="31" y="98"/>
                </a:cubicBezTo>
                <a:cubicBezTo>
                  <a:pt x="31" y="98"/>
                  <a:pt x="176" y="130"/>
                  <a:pt x="177" y="131"/>
                </a:cubicBezTo>
                <a:cubicBezTo>
                  <a:pt x="178" y="131"/>
                  <a:pt x="178" y="132"/>
                  <a:pt x="178" y="132"/>
                </a:cubicBezTo>
                <a:lnTo>
                  <a:pt x="178" y="131"/>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468" name="Group 5788"/>
          <p:cNvGrpSpPr>
            <a:grpSpLocks noChangeAspect="1"/>
          </p:cNvGrpSpPr>
          <p:nvPr/>
        </p:nvGrpSpPr>
        <p:grpSpPr bwMode="auto">
          <a:xfrm>
            <a:off x="4760735" y="4726242"/>
            <a:ext cx="415185" cy="1415804"/>
            <a:chOff x="2534" y="2472"/>
            <a:chExt cx="139" cy="474"/>
          </a:xfrm>
          <a:gradFill>
            <a:gsLst>
              <a:gs pos="100000">
                <a:schemeClr val="bg1">
                  <a:alpha val="0"/>
                </a:schemeClr>
              </a:gs>
              <a:gs pos="0">
                <a:schemeClr val="bg1">
                  <a:lumMod val="65000"/>
                  <a:alpha val="32000"/>
                </a:schemeClr>
              </a:gs>
            </a:gsLst>
            <a:lin ang="5400000" scaled="0"/>
          </a:gradFill>
        </p:grpSpPr>
        <p:sp>
          <p:nvSpPr>
            <p:cNvPr id="11470" name="Freeform 5789"/>
            <p:cNvSpPr>
              <a:spLocks/>
            </p:cNvSpPr>
            <p:nvPr/>
          </p:nvSpPr>
          <p:spPr bwMode="auto">
            <a:xfrm>
              <a:off x="2534" y="2472"/>
              <a:ext cx="139" cy="474"/>
            </a:xfrm>
            <a:custGeom>
              <a:avLst/>
              <a:gdLst>
                <a:gd name="T0" fmla="*/ 0 w 139"/>
                <a:gd name="T1" fmla="*/ 0 h 474"/>
                <a:gd name="T2" fmla="*/ 5 w 139"/>
                <a:gd name="T3" fmla="*/ 175 h 474"/>
                <a:gd name="T4" fmla="*/ 139 w 139"/>
                <a:gd name="T5" fmla="*/ 474 h 474"/>
                <a:gd name="T6" fmla="*/ 139 w 139"/>
                <a:gd name="T7" fmla="*/ 29 h 474"/>
                <a:gd name="T8" fmla="*/ 0 w 139"/>
                <a:gd name="T9" fmla="*/ 0 h 474"/>
              </a:gdLst>
              <a:ahLst/>
              <a:cxnLst>
                <a:cxn ang="0">
                  <a:pos x="T0" y="T1"/>
                </a:cxn>
                <a:cxn ang="0">
                  <a:pos x="T2" y="T3"/>
                </a:cxn>
                <a:cxn ang="0">
                  <a:pos x="T4" y="T5"/>
                </a:cxn>
                <a:cxn ang="0">
                  <a:pos x="T6" y="T7"/>
                </a:cxn>
                <a:cxn ang="0">
                  <a:pos x="T8" y="T9"/>
                </a:cxn>
              </a:cxnLst>
              <a:rect l="0" t="0" r="r" b="b"/>
              <a:pathLst>
                <a:path w="139" h="474">
                  <a:moveTo>
                    <a:pt x="0" y="0"/>
                  </a:moveTo>
                  <a:lnTo>
                    <a:pt x="5" y="175"/>
                  </a:lnTo>
                  <a:lnTo>
                    <a:pt x="139" y="474"/>
                  </a:lnTo>
                  <a:lnTo>
                    <a:pt x="139" y="2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71" name="Freeform 5790"/>
            <p:cNvSpPr>
              <a:spLocks/>
            </p:cNvSpPr>
            <p:nvPr/>
          </p:nvSpPr>
          <p:spPr bwMode="auto">
            <a:xfrm>
              <a:off x="2534" y="2472"/>
              <a:ext cx="139" cy="474"/>
            </a:xfrm>
            <a:custGeom>
              <a:avLst/>
              <a:gdLst>
                <a:gd name="T0" fmla="*/ 0 w 139"/>
                <a:gd name="T1" fmla="*/ 0 h 474"/>
                <a:gd name="T2" fmla="*/ 5 w 139"/>
                <a:gd name="T3" fmla="*/ 175 h 474"/>
                <a:gd name="T4" fmla="*/ 139 w 139"/>
                <a:gd name="T5" fmla="*/ 474 h 474"/>
                <a:gd name="T6" fmla="*/ 139 w 139"/>
                <a:gd name="T7" fmla="*/ 29 h 474"/>
                <a:gd name="T8" fmla="*/ 0 w 139"/>
                <a:gd name="T9" fmla="*/ 0 h 474"/>
              </a:gdLst>
              <a:ahLst/>
              <a:cxnLst>
                <a:cxn ang="0">
                  <a:pos x="T0" y="T1"/>
                </a:cxn>
                <a:cxn ang="0">
                  <a:pos x="T2" y="T3"/>
                </a:cxn>
                <a:cxn ang="0">
                  <a:pos x="T4" y="T5"/>
                </a:cxn>
                <a:cxn ang="0">
                  <a:pos x="T6" y="T7"/>
                </a:cxn>
                <a:cxn ang="0">
                  <a:pos x="T8" y="T9"/>
                </a:cxn>
              </a:cxnLst>
              <a:rect l="0" t="0" r="r" b="b"/>
              <a:pathLst>
                <a:path w="139" h="474">
                  <a:moveTo>
                    <a:pt x="0" y="0"/>
                  </a:moveTo>
                  <a:lnTo>
                    <a:pt x="5" y="175"/>
                  </a:lnTo>
                  <a:lnTo>
                    <a:pt x="139" y="474"/>
                  </a:lnTo>
                  <a:lnTo>
                    <a:pt x="139" y="29"/>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835" name="Group 5638"/>
          <p:cNvGrpSpPr>
            <a:grpSpLocks noChangeAspect="1"/>
          </p:cNvGrpSpPr>
          <p:nvPr/>
        </p:nvGrpSpPr>
        <p:grpSpPr bwMode="auto">
          <a:xfrm>
            <a:off x="4780870" y="3932745"/>
            <a:ext cx="2309539" cy="903473"/>
            <a:chOff x="3454" y="2010"/>
            <a:chExt cx="772" cy="302"/>
          </a:xfrm>
          <a:solidFill>
            <a:schemeClr val="bg1">
              <a:lumMod val="85000"/>
            </a:schemeClr>
          </a:solidFill>
        </p:grpSpPr>
        <p:sp>
          <p:nvSpPr>
            <p:cNvPr id="5837" name="Freeform 5639"/>
            <p:cNvSpPr>
              <a:spLocks/>
            </p:cNvSpPr>
            <p:nvPr/>
          </p:nvSpPr>
          <p:spPr bwMode="auto">
            <a:xfrm>
              <a:off x="3454" y="2010"/>
              <a:ext cx="772" cy="302"/>
            </a:xfrm>
            <a:custGeom>
              <a:avLst/>
              <a:gdLst>
                <a:gd name="T0" fmla="*/ 510 w 772"/>
                <a:gd name="T1" fmla="*/ 0 h 302"/>
                <a:gd name="T2" fmla="*/ 0 w 772"/>
                <a:gd name="T3" fmla="*/ 56 h 302"/>
                <a:gd name="T4" fmla="*/ 141 w 772"/>
                <a:gd name="T5" fmla="*/ 302 h 302"/>
                <a:gd name="T6" fmla="*/ 772 w 772"/>
                <a:gd name="T7" fmla="*/ 208 h 302"/>
                <a:gd name="T8" fmla="*/ 510 w 772"/>
                <a:gd name="T9" fmla="*/ 0 h 302"/>
              </a:gdLst>
              <a:ahLst/>
              <a:cxnLst>
                <a:cxn ang="0">
                  <a:pos x="T0" y="T1"/>
                </a:cxn>
                <a:cxn ang="0">
                  <a:pos x="T2" y="T3"/>
                </a:cxn>
                <a:cxn ang="0">
                  <a:pos x="T4" y="T5"/>
                </a:cxn>
                <a:cxn ang="0">
                  <a:pos x="T6" y="T7"/>
                </a:cxn>
                <a:cxn ang="0">
                  <a:pos x="T8" y="T9"/>
                </a:cxn>
              </a:cxnLst>
              <a:rect l="0" t="0" r="r" b="b"/>
              <a:pathLst>
                <a:path w="772" h="302">
                  <a:moveTo>
                    <a:pt x="510" y="0"/>
                  </a:moveTo>
                  <a:lnTo>
                    <a:pt x="0" y="56"/>
                  </a:lnTo>
                  <a:lnTo>
                    <a:pt x="141" y="302"/>
                  </a:lnTo>
                  <a:lnTo>
                    <a:pt x="772" y="208"/>
                  </a:lnTo>
                  <a:lnTo>
                    <a:pt x="5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38" name="Freeform 5640"/>
            <p:cNvSpPr>
              <a:spLocks/>
            </p:cNvSpPr>
            <p:nvPr/>
          </p:nvSpPr>
          <p:spPr bwMode="auto">
            <a:xfrm>
              <a:off x="3454" y="2010"/>
              <a:ext cx="772" cy="302"/>
            </a:xfrm>
            <a:custGeom>
              <a:avLst/>
              <a:gdLst>
                <a:gd name="T0" fmla="*/ 510 w 772"/>
                <a:gd name="T1" fmla="*/ 0 h 302"/>
                <a:gd name="T2" fmla="*/ 0 w 772"/>
                <a:gd name="T3" fmla="*/ 56 h 302"/>
                <a:gd name="T4" fmla="*/ 141 w 772"/>
                <a:gd name="T5" fmla="*/ 302 h 302"/>
                <a:gd name="T6" fmla="*/ 772 w 772"/>
                <a:gd name="T7" fmla="*/ 208 h 302"/>
                <a:gd name="T8" fmla="*/ 510 w 772"/>
                <a:gd name="T9" fmla="*/ 0 h 302"/>
              </a:gdLst>
              <a:ahLst/>
              <a:cxnLst>
                <a:cxn ang="0">
                  <a:pos x="T0" y="T1"/>
                </a:cxn>
                <a:cxn ang="0">
                  <a:pos x="T2" y="T3"/>
                </a:cxn>
                <a:cxn ang="0">
                  <a:pos x="T4" y="T5"/>
                </a:cxn>
                <a:cxn ang="0">
                  <a:pos x="T6" y="T7"/>
                </a:cxn>
                <a:cxn ang="0">
                  <a:pos x="T8" y="T9"/>
                </a:cxn>
              </a:cxnLst>
              <a:rect l="0" t="0" r="r" b="b"/>
              <a:pathLst>
                <a:path w="772" h="302">
                  <a:moveTo>
                    <a:pt x="510" y="0"/>
                  </a:moveTo>
                  <a:lnTo>
                    <a:pt x="0" y="56"/>
                  </a:lnTo>
                  <a:lnTo>
                    <a:pt x="141" y="302"/>
                  </a:lnTo>
                  <a:lnTo>
                    <a:pt x="772" y="208"/>
                  </a:lnTo>
                  <a:lnTo>
                    <a:pt x="5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474" name="组合 11473"/>
          <p:cNvGrpSpPr/>
          <p:nvPr/>
        </p:nvGrpSpPr>
        <p:grpSpPr>
          <a:xfrm>
            <a:off x="4695742" y="3264973"/>
            <a:ext cx="1026394" cy="2145453"/>
            <a:chOff x="4400552" y="1170243"/>
            <a:chExt cx="1411857" cy="2951180"/>
          </a:xfrm>
        </p:grpSpPr>
        <p:sp>
          <p:nvSpPr>
            <p:cNvPr id="11411" name="Freeform 5702"/>
            <p:cNvSpPr>
              <a:spLocks/>
            </p:cNvSpPr>
            <p:nvPr/>
          </p:nvSpPr>
          <p:spPr bwMode="auto">
            <a:xfrm>
              <a:off x="5450459" y="3873773"/>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11413" name="Freeform 5704"/>
            <p:cNvSpPr>
              <a:spLocks/>
            </p:cNvSpPr>
            <p:nvPr/>
          </p:nvSpPr>
          <p:spPr bwMode="auto">
            <a:xfrm>
              <a:off x="4400552" y="1170243"/>
              <a:ext cx="493713" cy="893763"/>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5956" name="Freeform 5715"/>
            <p:cNvSpPr>
              <a:spLocks/>
            </p:cNvSpPr>
            <p:nvPr/>
          </p:nvSpPr>
          <p:spPr bwMode="auto">
            <a:xfrm>
              <a:off x="4476484" y="1752667"/>
              <a:ext cx="1084263" cy="2273301"/>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E3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57" name="Freeform 5716"/>
            <p:cNvSpPr>
              <a:spLocks/>
            </p:cNvSpPr>
            <p:nvPr/>
          </p:nvSpPr>
          <p:spPr bwMode="auto">
            <a:xfrm>
              <a:off x="4713020" y="1641541"/>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E3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58" name="Freeform 5717"/>
            <p:cNvSpPr>
              <a:spLocks/>
            </p:cNvSpPr>
            <p:nvPr/>
          </p:nvSpPr>
          <p:spPr bwMode="auto">
            <a:xfrm>
              <a:off x="4597132" y="1733617"/>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E87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12" name="Freeform 5703"/>
            <p:cNvSpPr>
              <a:spLocks/>
            </p:cNvSpPr>
            <p:nvPr/>
          </p:nvSpPr>
          <p:spPr bwMode="auto">
            <a:xfrm>
              <a:off x="4405578" y="1186854"/>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993" name="组合 5992"/>
          <p:cNvGrpSpPr/>
          <p:nvPr/>
        </p:nvGrpSpPr>
        <p:grpSpPr>
          <a:xfrm rot="781172">
            <a:off x="5173023" y="2934255"/>
            <a:ext cx="1026394" cy="2145453"/>
            <a:chOff x="4400552" y="1170242"/>
            <a:chExt cx="1411857" cy="2951181"/>
          </a:xfrm>
        </p:grpSpPr>
        <p:sp>
          <p:nvSpPr>
            <p:cNvPr id="5994" name="Freeform 5702"/>
            <p:cNvSpPr>
              <a:spLocks/>
            </p:cNvSpPr>
            <p:nvPr/>
          </p:nvSpPr>
          <p:spPr bwMode="auto">
            <a:xfrm>
              <a:off x="5450459" y="3873773"/>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5995" name="Freeform 5704"/>
            <p:cNvSpPr>
              <a:spLocks/>
            </p:cNvSpPr>
            <p:nvPr/>
          </p:nvSpPr>
          <p:spPr bwMode="auto">
            <a:xfrm>
              <a:off x="4400552" y="1170242"/>
              <a:ext cx="493713" cy="893764"/>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5996" name="Freeform 5715"/>
            <p:cNvSpPr>
              <a:spLocks/>
            </p:cNvSpPr>
            <p:nvPr/>
          </p:nvSpPr>
          <p:spPr bwMode="auto">
            <a:xfrm>
              <a:off x="4476483" y="1752666"/>
              <a:ext cx="1084263"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7" name="Freeform 5716"/>
            <p:cNvSpPr>
              <a:spLocks/>
            </p:cNvSpPr>
            <p:nvPr/>
          </p:nvSpPr>
          <p:spPr bwMode="auto">
            <a:xfrm>
              <a:off x="4713021" y="1641541"/>
              <a:ext cx="1055688" cy="2328865"/>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8" name="Freeform 5717"/>
            <p:cNvSpPr>
              <a:spLocks/>
            </p:cNvSpPr>
            <p:nvPr/>
          </p:nvSpPr>
          <p:spPr bwMode="auto">
            <a:xfrm>
              <a:off x="4597132" y="1733617"/>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01A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9"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000" name="组合 5999"/>
          <p:cNvGrpSpPr/>
          <p:nvPr/>
        </p:nvGrpSpPr>
        <p:grpSpPr>
          <a:xfrm rot="1701895">
            <a:off x="5826005" y="2896879"/>
            <a:ext cx="1026394" cy="2145453"/>
            <a:chOff x="4400548" y="1170243"/>
            <a:chExt cx="1411855" cy="2951179"/>
          </a:xfrm>
        </p:grpSpPr>
        <p:sp>
          <p:nvSpPr>
            <p:cNvPr id="6001" name="Freeform 5702"/>
            <p:cNvSpPr>
              <a:spLocks/>
            </p:cNvSpPr>
            <p:nvPr/>
          </p:nvSpPr>
          <p:spPr bwMode="auto">
            <a:xfrm>
              <a:off x="5450453" y="3873772"/>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6002" name="Freeform 5704"/>
            <p:cNvSpPr>
              <a:spLocks/>
            </p:cNvSpPr>
            <p:nvPr/>
          </p:nvSpPr>
          <p:spPr bwMode="auto">
            <a:xfrm>
              <a:off x="4400548" y="1170243"/>
              <a:ext cx="493712" cy="893763"/>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6003" name="Freeform 5715"/>
            <p:cNvSpPr>
              <a:spLocks/>
            </p:cNvSpPr>
            <p:nvPr/>
          </p:nvSpPr>
          <p:spPr bwMode="auto">
            <a:xfrm>
              <a:off x="4476479" y="1752665"/>
              <a:ext cx="1084262"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FFA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4" name="Freeform 5716"/>
            <p:cNvSpPr>
              <a:spLocks/>
            </p:cNvSpPr>
            <p:nvPr/>
          </p:nvSpPr>
          <p:spPr bwMode="auto">
            <a:xfrm>
              <a:off x="4713018" y="1641539"/>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FFA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5" name="Freeform 5717"/>
            <p:cNvSpPr>
              <a:spLocks/>
            </p:cNvSpPr>
            <p:nvPr/>
          </p:nvSpPr>
          <p:spPr bwMode="auto">
            <a:xfrm>
              <a:off x="4597131" y="1733615"/>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FFB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6"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007" name="组合 6006"/>
          <p:cNvGrpSpPr/>
          <p:nvPr/>
        </p:nvGrpSpPr>
        <p:grpSpPr>
          <a:xfrm rot="2920266">
            <a:off x="6274840" y="3390196"/>
            <a:ext cx="1026395" cy="2145450"/>
            <a:chOff x="4400552" y="1170242"/>
            <a:chExt cx="1411857" cy="2951182"/>
          </a:xfrm>
        </p:grpSpPr>
        <p:sp>
          <p:nvSpPr>
            <p:cNvPr id="6008" name="Freeform 5702"/>
            <p:cNvSpPr>
              <a:spLocks/>
            </p:cNvSpPr>
            <p:nvPr/>
          </p:nvSpPr>
          <p:spPr bwMode="auto">
            <a:xfrm>
              <a:off x="5450459" y="3873774"/>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6009" name="Freeform 5704"/>
            <p:cNvSpPr>
              <a:spLocks/>
            </p:cNvSpPr>
            <p:nvPr/>
          </p:nvSpPr>
          <p:spPr bwMode="auto">
            <a:xfrm>
              <a:off x="4400552" y="1170242"/>
              <a:ext cx="493712" cy="893764"/>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6010" name="Freeform 5715"/>
            <p:cNvSpPr>
              <a:spLocks/>
            </p:cNvSpPr>
            <p:nvPr/>
          </p:nvSpPr>
          <p:spPr bwMode="auto">
            <a:xfrm>
              <a:off x="4476483" y="1752666"/>
              <a:ext cx="1084262"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7D4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1" name="Freeform 5716"/>
            <p:cNvSpPr>
              <a:spLocks/>
            </p:cNvSpPr>
            <p:nvPr/>
          </p:nvSpPr>
          <p:spPr bwMode="auto">
            <a:xfrm>
              <a:off x="4713019" y="1641542"/>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7D4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2" name="Freeform 5717"/>
            <p:cNvSpPr>
              <a:spLocks/>
            </p:cNvSpPr>
            <p:nvPr/>
          </p:nvSpPr>
          <p:spPr bwMode="auto">
            <a:xfrm>
              <a:off x="4597131" y="1733615"/>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985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3"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409" name="AutoShape 5699"/>
          <p:cNvSpPr>
            <a:spLocks noChangeAspect="1" noChangeArrowheads="1" noTextEdit="1"/>
          </p:cNvSpPr>
          <p:nvPr/>
        </p:nvSpPr>
        <p:spPr bwMode="auto">
          <a:xfrm>
            <a:off x="4552997" y="2819366"/>
            <a:ext cx="1030597" cy="215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462" name="组合 11461"/>
          <p:cNvGrpSpPr/>
          <p:nvPr/>
        </p:nvGrpSpPr>
        <p:grpSpPr>
          <a:xfrm>
            <a:off x="5178164" y="4534643"/>
            <a:ext cx="1892215" cy="1623696"/>
            <a:chOff x="9473194" y="1739131"/>
            <a:chExt cx="2602839" cy="2233476"/>
          </a:xfrm>
        </p:grpSpPr>
        <p:sp>
          <p:nvSpPr>
            <p:cNvPr id="11347" name="Freeform 5615"/>
            <p:cNvSpPr>
              <a:spLocks/>
            </p:cNvSpPr>
            <p:nvPr/>
          </p:nvSpPr>
          <p:spPr bwMode="auto">
            <a:xfrm>
              <a:off x="9473194" y="1739131"/>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87" name="Freeform 5615"/>
            <p:cNvSpPr>
              <a:spLocks/>
            </p:cNvSpPr>
            <p:nvPr/>
          </p:nvSpPr>
          <p:spPr bwMode="auto">
            <a:xfrm>
              <a:off x="9473195" y="1746316"/>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gradFill>
              <a:gsLst>
                <a:gs pos="100000">
                  <a:schemeClr val="bg1">
                    <a:alpha val="3000"/>
                  </a:schemeClr>
                </a:gs>
                <a:gs pos="0">
                  <a:schemeClr val="bg1">
                    <a:lumMod val="6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89" name="Freeform 5615"/>
            <p:cNvSpPr>
              <a:spLocks/>
            </p:cNvSpPr>
            <p:nvPr/>
          </p:nvSpPr>
          <p:spPr bwMode="auto">
            <a:xfrm>
              <a:off x="9475265" y="1744163"/>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gradFill>
              <a:gsLst>
                <a:gs pos="100000">
                  <a:schemeClr val="bg1">
                    <a:lumMod val="95000"/>
                    <a:alpha val="27000"/>
                  </a:schemeClr>
                </a:gs>
                <a:gs pos="0">
                  <a:schemeClr val="bg1">
                    <a:lumMod val="65000"/>
                    <a:alpha val="61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465" name="Freeform 5785"/>
          <p:cNvSpPr>
            <a:spLocks/>
          </p:cNvSpPr>
          <p:nvPr/>
        </p:nvSpPr>
        <p:spPr bwMode="auto">
          <a:xfrm>
            <a:off x="5157932" y="4528516"/>
            <a:ext cx="2493975" cy="445476"/>
          </a:xfrm>
          <a:custGeom>
            <a:avLst/>
            <a:gdLst>
              <a:gd name="T0" fmla="*/ 0 w 350"/>
              <a:gd name="T1" fmla="*/ 38 h 60"/>
              <a:gd name="T2" fmla="*/ 266 w 350"/>
              <a:gd name="T3" fmla="*/ 0 h 60"/>
              <a:gd name="T4" fmla="*/ 350 w 350"/>
              <a:gd name="T5" fmla="*/ 12 h 60"/>
              <a:gd name="T6" fmla="*/ 37 w 350"/>
              <a:gd name="T7" fmla="*/ 60 h 60"/>
              <a:gd name="T8" fmla="*/ 1 w 350"/>
              <a:gd name="T9" fmla="*/ 39 h 60"/>
              <a:gd name="T10" fmla="*/ 0 w 350"/>
              <a:gd name="T11" fmla="*/ 39 h 60"/>
              <a:gd name="T12" fmla="*/ 0 w 350"/>
              <a:gd name="T13" fmla="*/ 38 h 60"/>
            </a:gdLst>
            <a:ahLst/>
            <a:cxnLst>
              <a:cxn ang="0">
                <a:pos x="T0" y="T1"/>
              </a:cxn>
              <a:cxn ang="0">
                <a:pos x="T2" y="T3"/>
              </a:cxn>
              <a:cxn ang="0">
                <a:pos x="T4" y="T5"/>
              </a:cxn>
              <a:cxn ang="0">
                <a:pos x="T6" y="T7"/>
              </a:cxn>
              <a:cxn ang="0">
                <a:pos x="T8" y="T9"/>
              </a:cxn>
              <a:cxn ang="0">
                <a:pos x="T10" y="T11"/>
              </a:cxn>
              <a:cxn ang="0">
                <a:pos x="T12" y="T13"/>
              </a:cxn>
            </a:cxnLst>
            <a:rect l="0" t="0" r="r" b="b"/>
            <a:pathLst>
              <a:path w="350" h="60">
                <a:moveTo>
                  <a:pt x="0" y="38"/>
                </a:moveTo>
                <a:cubicBezTo>
                  <a:pt x="266" y="0"/>
                  <a:pt x="266" y="0"/>
                  <a:pt x="266" y="0"/>
                </a:cubicBezTo>
                <a:cubicBezTo>
                  <a:pt x="350" y="12"/>
                  <a:pt x="350" y="12"/>
                  <a:pt x="350" y="12"/>
                </a:cubicBezTo>
                <a:cubicBezTo>
                  <a:pt x="37" y="60"/>
                  <a:pt x="37" y="60"/>
                  <a:pt x="37" y="60"/>
                </a:cubicBezTo>
                <a:cubicBezTo>
                  <a:pt x="37" y="60"/>
                  <a:pt x="2" y="38"/>
                  <a:pt x="1" y="39"/>
                </a:cubicBezTo>
                <a:cubicBezTo>
                  <a:pt x="0" y="39"/>
                  <a:pt x="0" y="39"/>
                  <a:pt x="0" y="39"/>
                </a:cubicBezTo>
                <a:lnTo>
                  <a:pt x="0" y="38"/>
                </a:lnTo>
                <a:close/>
              </a:path>
            </a:pathLst>
          </a:custGeom>
          <a:solidFill>
            <a:srgbClr val="FFFFFF"/>
          </a:solidFill>
          <a:ln w="22225">
            <a:noFill/>
            <a:round/>
            <a:headEnd/>
            <a:tailEnd/>
          </a:ln>
          <a:scene3d>
            <a:camera prst="orthographicFront"/>
            <a:lightRig rig="threePt" dir="t"/>
          </a:scene3d>
          <a:sp3d>
            <a:bevelT w="12700" h="1270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672" name="Group 5983"/>
          <p:cNvGrpSpPr>
            <a:grpSpLocks noChangeAspect="1"/>
          </p:cNvGrpSpPr>
          <p:nvPr/>
        </p:nvGrpSpPr>
        <p:grpSpPr bwMode="auto">
          <a:xfrm>
            <a:off x="2809875" y="2647930"/>
            <a:ext cx="537678" cy="448064"/>
            <a:chOff x="2054" y="1125"/>
            <a:chExt cx="198" cy="165"/>
          </a:xfrm>
          <a:solidFill>
            <a:schemeClr val="bg1">
              <a:lumMod val="50000"/>
            </a:schemeClr>
          </a:solidFill>
        </p:grpSpPr>
        <p:sp>
          <p:nvSpPr>
            <p:cNvPr id="11674" name="Freeform 5984"/>
            <p:cNvSpPr>
              <a:spLocks noEditPoints="1"/>
            </p:cNvSpPr>
            <p:nvPr/>
          </p:nvSpPr>
          <p:spPr bwMode="auto">
            <a:xfrm>
              <a:off x="2211" y="1157"/>
              <a:ext cx="7" cy="8"/>
            </a:xfrm>
            <a:custGeom>
              <a:avLst/>
              <a:gdLst>
                <a:gd name="T0" fmla="*/ 1 w 3"/>
                <a:gd name="T1" fmla="*/ 3 h 3"/>
                <a:gd name="T2" fmla="*/ 0 w 3"/>
                <a:gd name="T3" fmla="*/ 2 h 3"/>
                <a:gd name="T4" fmla="*/ 0 w 3"/>
                <a:gd name="T5" fmla="*/ 2 h 3"/>
                <a:gd name="T6" fmla="*/ 0 w 3"/>
                <a:gd name="T7" fmla="*/ 2 h 3"/>
                <a:gd name="T8" fmla="*/ 1 w 3"/>
                <a:gd name="T9" fmla="*/ 1 h 3"/>
                <a:gd name="T10" fmla="*/ 1 w 3"/>
                <a:gd name="T11" fmla="*/ 1 h 3"/>
                <a:gd name="T12" fmla="*/ 1 w 3"/>
                <a:gd name="T13" fmla="*/ 0 h 3"/>
                <a:gd name="T14" fmla="*/ 1 w 3"/>
                <a:gd name="T15" fmla="*/ 0 h 3"/>
                <a:gd name="T16" fmla="*/ 2 w 3"/>
                <a:gd name="T17" fmla="*/ 0 h 3"/>
                <a:gd name="T18" fmla="*/ 2 w 3"/>
                <a:gd name="T19" fmla="*/ 0 h 3"/>
                <a:gd name="T20" fmla="*/ 3 w 3"/>
                <a:gd name="T21" fmla="*/ 1 h 3"/>
                <a:gd name="T22" fmla="*/ 3 w 3"/>
                <a:gd name="T23" fmla="*/ 1 h 3"/>
                <a:gd name="T24" fmla="*/ 1 w 3"/>
                <a:gd name="T25" fmla="*/ 3 h 3"/>
                <a:gd name="T26" fmla="*/ 1 w 3"/>
                <a:gd name="T27" fmla="*/ 3 h 3"/>
                <a:gd name="T28" fmla="*/ 1 w 3"/>
                <a:gd name="T29" fmla="*/ 3 h 3"/>
                <a:gd name="T30" fmla="*/ 1 w 3"/>
                <a:gd name="T31" fmla="*/ 2 h 3"/>
                <a:gd name="T32" fmla="*/ 2 w 3"/>
                <a:gd name="T33" fmla="*/ 1 h 3"/>
                <a:gd name="T34" fmla="*/ 2 w 3"/>
                <a:gd name="T35" fmla="*/ 1 h 3"/>
                <a:gd name="T36" fmla="*/ 2 w 3"/>
                <a:gd name="T37" fmla="*/ 1 h 3"/>
                <a:gd name="T38" fmla="*/ 2 w 3"/>
                <a:gd name="T39" fmla="*/ 1 h 3"/>
                <a:gd name="T40" fmla="*/ 1 w 3"/>
                <a:gd name="T41" fmla="*/ 2 h 3"/>
                <a:gd name="T42" fmla="*/ 1 w 3"/>
                <a:gd name="T43" fmla="*/ 2 h 3"/>
                <a:gd name="T44" fmla="*/ 1 w 3"/>
                <a:gd name="T4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3">
                  <a:moveTo>
                    <a:pt x="1" y="3"/>
                  </a:moveTo>
                  <a:cubicBezTo>
                    <a:pt x="0" y="2"/>
                    <a:pt x="0" y="2"/>
                    <a:pt x="0" y="2"/>
                  </a:cubicBezTo>
                  <a:cubicBezTo>
                    <a:pt x="0" y="2"/>
                    <a:pt x="0" y="2"/>
                    <a:pt x="0" y="2"/>
                  </a:cubicBezTo>
                  <a:cubicBezTo>
                    <a:pt x="0" y="2"/>
                    <a:pt x="0" y="2"/>
                    <a:pt x="0" y="2"/>
                  </a:cubicBezTo>
                  <a:cubicBezTo>
                    <a:pt x="0" y="1"/>
                    <a:pt x="1" y="1"/>
                    <a:pt x="1" y="1"/>
                  </a:cubicBezTo>
                  <a:cubicBezTo>
                    <a:pt x="1" y="1"/>
                    <a:pt x="1" y="1"/>
                    <a:pt x="1" y="1"/>
                  </a:cubicBezTo>
                  <a:cubicBezTo>
                    <a:pt x="1" y="0"/>
                    <a:pt x="1" y="0"/>
                    <a:pt x="1" y="0"/>
                  </a:cubicBezTo>
                  <a:cubicBezTo>
                    <a:pt x="1" y="0"/>
                    <a:pt x="1" y="0"/>
                    <a:pt x="1" y="0"/>
                  </a:cubicBezTo>
                  <a:cubicBezTo>
                    <a:pt x="1" y="0"/>
                    <a:pt x="2" y="0"/>
                    <a:pt x="2" y="0"/>
                  </a:cubicBezTo>
                  <a:cubicBezTo>
                    <a:pt x="2" y="0"/>
                    <a:pt x="2" y="0"/>
                    <a:pt x="2" y="0"/>
                  </a:cubicBezTo>
                  <a:cubicBezTo>
                    <a:pt x="3" y="0"/>
                    <a:pt x="3" y="1"/>
                    <a:pt x="3" y="1"/>
                  </a:cubicBezTo>
                  <a:cubicBezTo>
                    <a:pt x="3" y="1"/>
                    <a:pt x="3" y="1"/>
                    <a:pt x="3" y="1"/>
                  </a:cubicBezTo>
                  <a:cubicBezTo>
                    <a:pt x="3" y="2"/>
                    <a:pt x="2" y="3"/>
                    <a:pt x="1" y="3"/>
                  </a:cubicBezTo>
                  <a:cubicBezTo>
                    <a:pt x="1" y="3"/>
                    <a:pt x="1" y="3"/>
                    <a:pt x="1" y="3"/>
                  </a:cubicBezTo>
                  <a:cubicBezTo>
                    <a:pt x="1" y="3"/>
                    <a:pt x="1" y="3"/>
                    <a:pt x="1" y="3"/>
                  </a:cubicBezTo>
                  <a:close/>
                  <a:moveTo>
                    <a:pt x="1" y="2"/>
                  </a:moveTo>
                  <a:cubicBezTo>
                    <a:pt x="2" y="2"/>
                    <a:pt x="2" y="1"/>
                    <a:pt x="2" y="1"/>
                  </a:cubicBezTo>
                  <a:cubicBezTo>
                    <a:pt x="2" y="1"/>
                    <a:pt x="2" y="1"/>
                    <a:pt x="2" y="1"/>
                  </a:cubicBezTo>
                  <a:cubicBezTo>
                    <a:pt x="2" y="1"/>
                    <a:pt x="2" y="1"/>
                    <a:pt x="2" y="1"/>
                  </a:cubicBezTo>
                  <a:cubicBezTo>
                    <a:pt x="2" y="1"/>
                    <a:pt x="2" y="1"/>
                    <a:pt x="2" y="1"/>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5" name="Freeform 5985"/>
            <p:cNvSpPr>
              <a:spLocks/>
            </p:cNvSpPr>
            <p:nvPr/>
          </p:nvSpPr>
          <p:spPr bwMode="auto">
            <a:xfrm>
              <a:off x="2182" y="1148"/>
              <a:ext cx="12" cy="14"/>
            </a:xfrm>
            <a:custGeom>
              <a:avLst/>
              <a:gdLst>
                <a:gd name="T0" fmla="*/ 2 w 5"/>
                <a:gd name="T1" fmla="*/ 6 h 6"/>
                <a:gd name="T2" fmla="*/ 2 w 5"/>
                <a:gd name="T3" fmla="*/ 4 h 6"/>
                <a:gd name="T4" fmla="*/ 2 w 5"/>
                <a:gd name="T5" fmla="*/ 4 h 6"/>
                <a:gd name="T6" fmla="*/ 3 w 5"/>
                <a:gd name="T7" fmla="*/ 1 h 6"/>
                <a:gd name="T8" fmla="*/ 3 w 5"/>
                <a:gd name="T9" fmla="*/ 1 h 6"/>
                <a:gd name="T10" fmla="*/ 2 w 5"/>
                <a:gd name="T11" fmla="*/ 1 h 6"/>
                <a:gd name="T12" fmla="*/ 2 w 5"/>
                <a:gd name="T13" fmla="*/ 1 h 6"/>
                <a:gd name="T14" fmla="*/ 0 w 5"/>
                <a:gd name="T15" fmla="*/ 1 h 6"/>
                <a:gd name="T16" fmla="*/ 0 w 5"/>
                <a:gd name="T17" fmla="*/ 1 h 6"/>
                <a:gd name="T18" fmla="*/ 0 w 5"/>
                <a:gd name="T19" fmla="*/ 1 h 6"/>
                <a:gd name="T20" fmla="*/ 0 w 5"/>
                <a:gd name="T21" fmla="*/ 0 h 6"/>
                <a:gd name="T22" fmla="*/ 0 w 5"/>
                <a:gd name="T23" fmla="*/ 0 h 6"/>
                <a:gd name="T24" fmla="*/ 0 w 5"/>
                <a:gd name="T25" fmla="*/ 0 h 6"/>
                <a:gd name="T26" fmla="*/ 0 w 5"/>
                <a:gd name="T27" fmla="*/ 0 h 6"/>
                <a:gd name="T28" fmla="*/ 2 w 5"/>
                <a:gd name="T29" fmla="*/ 0 h 6"/>
                <a:gd name="T30" fmla="*/ 2 w 5"/>
                <a:gd name="T31" fmla="*/ 0 h 6"/>
                <a:gd name="T32" fmla="*/ 3 w 5"/>
                <a:gd name="T33" fmla="*/ 0 h 6"/>
                <a:gd name="T34" fmla="*/ 3 w 5"/>
                <a:gd name="T35" fmla="*/ 0 h 6"/>
                <a:gd name="T36" fmla="*/ 4 w 5"/>
                <a:gd name="T37" fmla="*/ 0 h 6"/>
                <a:gd name="T38" fmla="*/ 4 w 5"/>
                <a:gd name="T39" fmla="*/ 0 h 6"/>
                <a:gd name="T40" fmla="*/ 4 w 5"/>
                <a:gd name="T41" fmla="*/ 0 h 6"/>
                <a:gd name="T42" fmla="*/ 4 w 5"/>
                <a:gd name="T43" fmla="*/ 0 h 6"/>
                <a:gd name="T44" fmla="*/ 4 w 5"/>
                <a:gd name="T45" fmla="*/ 1 h 6"/>
                <a:gd name="T46" fmla="*/ 4 w 5"/>
                <a:gd name="T47" fmla="*/ 1 h 6"/>
                <a:gd name="T48" fmla="*/ 3 w 5"/>
                <a:gd name="T49" fmla="*/ 4 h 6"/>
                <a:gd name="T50" fmla="*/ 3 w 5"/>
                <a:gd name="T51" fmla="*/ 4 h 6"/>
                <a:gd name="T52" fmla="*/ 3 w 5"/>
                <a:gd name="T53" fmla="*/ 5 h 6"/>
                <a:gd name="T54" fmla="*/ 3 w 5"/>
                <a:gd name="T55" fmla="*/ 5 h 6"/>
                <a:gd name="T56" fmla="*/ 3 w 5"/>
                <a:gd name="T57" fmla="*/ 6 h 6"/>
                <a:gd name="T58" fmla="*/ 3 w 5"/>
                <a:gd name="T59" fmla="*/ 6 h 6"/>
                <a:gd name="T60" fmla="*/ 2 w 5"/>
                <a:gd name="T61" fmla="*/ 6 h 6"/>
                <a:gd name="T62" fmla="*/ 2 w 5"/>
                <a:gd name="T63" fmla="*/ 6 h 6"/>
                <a:gd name="T64" fmla="*/ 2 w 5"/>
                <a:gd name="T6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6">
                  <a:moveTo>
                    <a:pt x="2" y="6"/>
                  </a:moveTo>
                  <a:cubicBezTo>
                    <a:pt x="2" y="5"/>
                    <a:pt x="2" y="5"/>
                    <a:pt x="2" y="4"/>
                  </a:cubicBezTo>
                  <a:cubicBezTo>
                    <a:pt x="2" y="4"/>
                    <a:pt x="2" y="4"/>
                    <a:pt x="2" y="4"/>
                  </a:cubicBezTo>
                  <a:cubicBezTo>
                    <a:pt x="2" y="3"/>
                    <a:pt x="3" y="2"/>
                    <a:pt x="3" y="1"/>
                  </a:cubicBezTo>
                  <a:cubicBezTo>
                    <a:pt x="3" y="1"/>
                    <a:pt x="3" y="1"/>
                    <a:pt x="3" y="1"/>
                  </a:cubicBezTo>
                  <a:cubicBezTo>
                    <a:pt x="3" y="1"/>
                    <a:pt x="2" y="1"/>
                    <a:pt x="2" y="1"/>
                  </a:cubicBezTo>
                  <a:cubicBezTo>
                    <a:pt x="2" y="1"/>
                    <a:pt x="2" y="1"/>
                    <a:pt x="2" y="1"/>
                  </a:cubicBezTo>
                  <a:cubicBezTo>
                    <a:pt x="1" y="1"/>
                    <a:pt x="1"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1" y="0"/>
                    <a:pt x="2" y="0"/>
                    <a:pt x="2" y="0"/>
                  </a:cubicBezTo>
                  <a:cubicBezTo>
                    <a:pt x="2" y="0"/>
                    <a:pt x="2" y="0"/>
                    <a:pt x="2"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5" y="0"/>
                    <a:pt x="5" y="1"/>
                    <a:pt x="4" y="1"/>
                  </a:cubicBezTo>
                  <a:cubicBezTo>
                    <a:pt x="4" y="1"/>
                    <a:pt x="4" y="1"/>
                    <a:pt x="4" y="1"/>
                  </a:cubicBezTo>
                  <a:cubicBezTo>
                    <a:pt x="4" y="2"/>
                    <a:pt x="3" y="3"/>
                    <a:pt x="3" y="4"/>
                  </a:cubicBezTo>
                  <a:cubicBezTo>
                    <a:pt x="3" y="4"/>
                    <a:pt x="3" y="4"/>
                    <a:pt x="3" y="4"/>
                  </a:cubicBezTo>
                  <a:cubicBezTo>
                    <a:pt x="3" y="5"/>
                    <a:pt x="3" y="5"/>
                    <a:pt x="3" y="5"/>
                  </a:cubicBezTo>
                  <a:cubicBezTo>
                    <a:pt x="3" y="5"/>
                    <a:pt x="3" y="5"/>
                    <a:pt x="3" y="5"/>
                  </a:cubicBezTo>
                  <a:cubicBezTo>
                    <a:pt x="3" y="5"/>
                    <a:pt x="3" y="6"/>
                    <a:pt x="3" y="6"/>
                  </a:cubicBezTo>
                  <a:cubicBezTo>
                    <a:pt x="3" y="6"/>
                    <a:pt x="3" y="6"/>
                    <a:pt x="3" y="6"/>
                  </a:cubicBezTo>
                  <a:cubicBezTo>
                    <a:pt x="3" y="6"/>
                    <a:pt x="3" y="6"/>
                    <a:pt x="2" y="6"/>
                  </a:cubicBezTo>
                  <a:cubicBezTo>
                    <a:pt x="2" y="6"/>
                    <a:pt x="2" y="6"/>
                    <a:pt x="2" y="6"/>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6" name="Freeform 5986"/>
            <p:cNvSpPr>
              <a:spLocks/>
            </p:cNvSpPr>
            <p:nvPr/>
          </p:nvSpPr>
          <p:spPr bwMode="auto">
            <a:xfrm>
              <a:off x="2194" y="1148"/>
              <a:ext cx="10" cy="14"/>
            </a:xfrm>
            <a:custGeom>
              <a:avLst/>
              <a:gdLst>
                <a:gd name="T0" fmla="*/ 0 w 4"/>
                <a:gd name="T1" fmla="*/ 5 h 6"/>
                <a:gd name="T2" fmla="*/ 0 w 4"/>
                <a:gd name="T3" fmla="*/ 4 h 6"/>
                <a:gd name="T4" fmla="*/ 0 w 4"/>
                <a:gd name="T5" fmla="*/ 4 h 6"/>
                <a:gd name="T6" fmla="*/ 1 w 4"/>
                <a:gd name="T7" fmla="*/ 5 h 6"/>
                <a:gd name="T8" fmla="*/ 1 w 4"/>
                <a:gd name="T9" fmla="*/ 5 h 6"/>
                <a:gd name="T10" fmla="*/ 2 w 4"/>
                <a:gd name="T11" fmla="*/ 5 h 6"/>
                <a:gd name="T12" fmla="*/ 2 w 4"/>
                <a:gd name="T13" fmla="*/ 5 h 6"/>
                <a:gd name="T14" fmla="*/ 3 w 4"/>
                <a:gd name="T15" fmla="*/ 4 h 6"/>
                <a:gd name="T16" fmla="*/ 3 w 4"/>
                <a:gd name="T17" fmla="*/ 4 h 6"/>
                <a:gd name="T18" fmla="*/ 3 w 4"/>
                <a:gd name="T19" fmla="*/ 4 h 6"/>
                <a:gd name="T20" fmla="*/ 3 w 4"/>
                <a:gd name="T21" fmla="*/ 4 h 6"/>
                <a:gd name="T22" fmla="*/ 1 w 4"/>
                <a:gd name="T23" fmla="*/ 2 h 6"/>
                <a:gd name="T24" fmla="*/ 1 w 4"/>
                <a:gd name="T25" fmla="*/ 2 h 6"/>
                <a:gd name="T26" fmla="*/ 2 w 4"/>
                <a:gd name="T27" fmla="*/ 0 h 6"/>
                <a:gd name="T28" fmla="*/ 2 w 4"/>
                <a:gd name="T29" fmla="*/ 0 h 6"/>
                <a:gd name="T30" fmla="*/ 2 w 4"/>
                <a:gd name="T31" fmla="*/ 0 h 6"/>
                <a:gd name="T32" fmla="*/ 2 w 4"/>
                <a:gd name="T33" fmla="*/ 0 h 6"/>
                <a:gd name="T34" fmla="*/ 2 w 4"/>
                <a:gd name="T35" fmla="*/ 0 h 6"/>
                <a:gd name="T36" fmla="*/ 2 w 4"/>
                <a:gd name="T37" fmla="*/ 1 h 6"/>
                <a:gd name="T38" fmla="*/ 2 w 4"/>
                <a:gd name="T39" fmla="*/ 1 h 6"/>
                <a:gd name="T40" fmla="*/ 2 w 4"/>
                <a:gd name="T41" fmla="*/ 2 h 6"/>
                <a:gd name="T42" fmla="*/ 2 w 4"/>
                <a:gd name="T43" fmla="*/ 2 h 6"/>
                <a:gd name="T44" fmla="*/ 4 w 4"/>
                <a:gd name="T45" fmla="*/ 4 h 6"/>
                <a:gd name="T46" fmla="*/ 4 w 4"/>
                <a:gd name="T47" fmla="*/ 4 h 6"/>
                <a:gd name="T48" fmla="*/ 4 w 4"/>
                <a:gd name="T49" fmla="*/ 4 h 6"/>
                <a:gd name="T50" fmla="*/ 4 w 4"/>
                <a:gd name="T51" fmla="*/ 4 h 6"/>
                <a:gd name="T52" fmla="*/ 2 w 4"/>
                <a:gd name="T53" fmla="*/ 6 h 6"/>
                <a:gd name="T54" fmla="*/ 2 w 4"/>
                <a:gd name="T55" fmla="*/ 6 h 6"/>
                <a:gd name="T56" fmla="*/ 2 w 4"/>
                <a:gd name="T57" fmla="*/ 6 h 6"/>
                <a:gd name="T58" fmla="*/ 2 w 4"/>
                <a:gd name="T59" fmla="*/ 6 h 6"/>
                <a:gd name="T60" fmla="*/ 0 w 4"/>
                <a:gd name="T6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6">
                  <a:moveTo>
                    <a:pt x="0" y="5"/>
                  </a:moveTo>
                  <a:cubicBezTo>
                    <a:pt x="0" y="5"/>
                    <a:pt x="0" y="4"/>
                    <a:pt x="0" y="4"/>
                  </a:cubicBezTo>
                  <a:cubicBezTo>
                    <a:pt x="0" y="4"/>
                    <a:pt x="0" y="4"/>
                    <a:pt x="0" y="4"/>
                  </a:cubicBezTo>
                  <a:cubicBezTo>
                    <a:pt x="1" y="4"/>
                    <a:pt x="1" y="4"/>
                    <a:pt x="1" y="5"/>
                  </a:cubicBezTo>
                  <a:cubicBezTo>
                    <a:pt x="1" y="5"/>
                    <a:pt x="1" y="5"/>
                    <a:pt x="1" y="5"/>
                  </a:cubicBezTo>
                  <a:cubicBezTo>
                    <a:pt x="1" y="5"/>
                    <a:pt x="1" y="5"/>
                    <a:pt x="2" y="5"/>
                  </a:cubicBezTo>
                  <a:cubicBezTo>
                    <a:pt x="2" y="5"/>
                    <a:pt x="2" y="5"/>
                    <a:pt x="2" y="5"/>
                  </a:cubicBezTo>
                  <a:cubicBezTo>
                    <a:pt x="2" y="5"/>
                    <a:pt x="3" y="4"/>
                    <a:pt x="3" y="4"/>
                  </a:cubicBezTo>
                  <a:cubicBezTo>
                    <a:pt x="3" y="4"/>
                    <a:pt x="3" y="4"/>
                    <a:pt x="3" y="4"/>
                  </a:cubicBezTo>
                  <a:cubicBezTo>
                    <a:pt x="3" y="4"/>
                    <a:pt x="3" y="4"/>
                    <a:pt x="3" y="4"/>
                  </a:cubicBezTo>
                  <a:cubicBezTo>
                    <a:pt x="3" y="4"/>
                    <a:pt x="3" y="4"/>
                    <a:pt x="3" y="4"/>
                  </a:cubicBezTo>
                  <a:cubicBezTo>
                    <a:pt x="3" y="3"/>
                    <a:pt x="1" y="4"/>
                    <a:pt x="1" y="2"/>
                  </a:cubicBezTo>
                  <a:cubicBezTo>
                    <a:pt x="1" y="2"/>
                    <a:pt x="1" y="2"/>
                    <a:pt x="1" y="2"/>
                  </a:cubicBezTo>
                  <a:cubicBezTo>
                    <a:pt x="1" y="2"/>
                    <a:pt x="1" y="1"/>
                    <a:pt x="2" y="0"/>
                  </a:cubicBezTo>
                  <a:cubicBezTo>
                    <a:pt x="2" y="0"/>
                    <a:pt x="2" y="0"/>
                    <a:pt x="2" y="0"/>
                  </a:cubicBezTo>
                  <a:cubicBezTo>
                    <a:pt x="2" y="0"/>
                    <a:pt x="2" y="0"/>
                    <a:pt x="2" y="0"/>
                  </a:cubicBezTo>
                  <a:cubicBezTo>
                    <a:pt x="2" y="0"/>
                    <a:pt x="2" y="0"/>
                    <a:pt x="2" y="0"/>
                  </a:cubicBezTo>
                  <a:cubicBezTo>
                    <a:pt x="2" y="0"/>
                    <a:pt x="2" y="0"/>
                    <a:pt x="2" y="0"/>
                  </a:cubicBezTo>
                  <a:cubicBezTo>
                    <a:pt x="3" y="0"/>
                    <a:pt x="3" y="1"/>
                    <a:pt x="2" y="1"/>
                  </a:cubicBezTo>
                  <a:cubicBezTo>
                    <a:pt x="2" y="1"/>
                    <a:pt x="2" y="1"/>
                    <a:pt x="2" y="1"/>
                  </a:cubicBezTo>
                  <a:cubicBezTo>
                    <a:pt x="2" y="2"/>
                    <a:pt x="2" y="2"/>
                    <a:pt x="2" y="2"/>
                  </a:cubicBezTo>
                  <a:cubicBezTo>
                    <a:pt x="2" y="2"/>
                    <a:pt x="2" y="2"/>
                    <a:pt x="2" y="2"/>
                  </a:cubicBezTo>
                  <a:cubicBezTo>
                    <a:pt x="2" y="2"/>
                    <a:pt x="3" y="2"/>
                    <a:pt x="4" y="4"/>
                  </a:cubicBezTo>
                  <a:cubicBezTo>
                    <a:pt x="4" y="4"/>
                    <a:pt x="4" y="4"/>
                    <a:pt x="4" y="4"/>
                  </a:cubicBezTo>
                  <a:cubicBezTo>
                    <a:pt x="4" y="4"/>
                    <a:pt x="4" y="4"/>
                    <a:pt x="4" y="4"/>
                  </a:cubicBezTo>
                  <a:cubicBezTo>
                    <a:pt x="4" y="4"/>
                    <a:pt x="4" y="4"/>
                    <a:pt x="4" y="4"/>
                  </a:cubicBezTo>
                  <a:cubicBezTo>
                    <a:pt x="4" y="5"/>
                    <a:pt x="3" y="6"/>
                    <a:pt x="2" y="6"/>
                  </a:cubicBezTo>
                  <a:cubicBezTo>
                    <a:pt x="2" y="6"/>
                    <a:pt x="2" y="6"/>
                    <a:pt x="2" y="6"/>
                  </a:cubicBezTo>
                  <a:cubicBezTo>
                    <a:pt x="2" y="6"/>
                    <a:pt x="2" y="6"/>
                    <a:pt x="2" y="6"/>
                  </a:cubicBezTo>
                  <a:cubicBezTo>
                    <a:pt x="2" y="6"/>
                    <a:pt x="2" y="6"/>
                    <a:pt x="2" y="6"/>
                  </a:cubicBezTo>
                  <a:cubicBezTo>
                    <a:pt x="1" y="6"/>
                    <a:pt x="0"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7" name="Freeform 5987"/>
            <p:cNvSpPr>
              <a:spLocks/>
            </p:cNvSpPr>
            <p:nvPr/>
          </p:nvSpPr>
          <p:spPr bwMode="auto">
            <a:xfrm>
              <a:off x="2196" y="1148"/>
              <a:ext cx="8" cy="5"/>
            </a:xfrm>
            <a:custGeom>
              <a:avLst/>
              <a:gdLst>
                <a:gd name="T0" fmla="*/ 3 w 3"/>
                <a:gd name="T1" fmla="*/ 2 h 2"/>
                <a:gd name="T2" fmla="*/ 3 w 3"/>
                <a:gd name="T3" fmla="*/ 2 h 2"/>
                <a:gd name="T4" fmla="*/ 3 w 3"/>
                <a:gd name="T5" fmla="*/ 2 h 2"/>
                <a:gd name="T6" fmla="*/ 0 w 3"/>
                <a:gd name="T7" fmla="*/ 1 h 2"/>
                <a:gd name="T8" fmla="*/ 0 w 3"/>
                <a:gd name="T9" fmla="*/ 1 h 2"/>
                <a:gd name="T10" fmla="*/ 0 w 3"/>
                <a:gd name="T11" fmla="*/ 1 h 2"/>
                <a:gd name="T12" fmla="*/ 0 w 3"/>
                <a:gd name="T13" fmla="*/ 1 h 2"/>
                <a:gd name="T14" fmla="*/ 0 w 3"/>
                <a:gd name="T15" fmla="*/ 1 h 2"/>
                <a:gd name="T16" fmla="*/ 1 w 3"/>
                <a:gd name="T17" fmla="*/ 0 h 2"/>
                <a:gd name="T18" fmla="*/ 1 w 3"/>
                <a:gd name="T19" fmla="*/ 0 h 2"/>
                <a:gd name="T20" fmla="*/ 3 w 3"/>
                <a:gd name="T21" fmla="*/ 1 h 2"/>
                <a:gd name="T22" fmla="*/ 3 w 3"/>
                <a:gd name="T23" fmla="*/ 1 h 2"/>
                <a:gd name="T24" fmla="*/ 3 w 3"/>
                <a:gd name="T25" fmla="*/ 1 h 2"/>
                <a:gd name="T26" fmla="*/ 3 w 3"/>
                <a:gd name="T27" fmla="*/ 1 h 2"/>
                <a:gd name="T28" fmla="*/ 3 w 3"/>
                <a:gd name="T29" fmla="*/ 1 h 2"/>
                <a:gd name="T30" fmla="*/ 3 w 3"/>
                <a:gd name="T31" fmla="*/ 1 h 2"/>
                <a:gd name="T32" fmla="*/ 3 w 3"/>
                <a:gd name="T33" fmla="*/ 2 h 2"/>
                <a:gd name="T34" fmla="*/ 3 w 3"/>
                <a:gd name="T35" fmla="*/ 2 h 2"/>
                <a:gd name="T36" fmla="*/ 3 w 3"/>
                <a:gd name="T3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2">
                  <a:moveTo>
                    <a:pt x="3" y="2"/>
                  </a:moveTo>
                  <a:cubicBezTo>
                    <a:pt x="3" y="2"/>
                    <a:pt x="3" y="2"/>
                    <a:pt x="3" y="2"/>
                  </a:cubicBezTo>
                  <a:cubicBezTo>
                    <a:pt x="3" y="2"/>
                    <a:pt x="3" y="2"/>
                    <a:pt x="3" y="2"/>
                  </a:cubicBezTo>
                  <a:cubicBezTo>
                    <a:pt x="2" y="2"/>
                    <a:pt x="1" y="2"/>
                    <a:pt x="0" y="1"/>
                  </a:cubicBezTo>
                  <a:cubicBezTo>
                    <a:pt x="0" y="1"/>
                    <a:pt x="0" y="1"/>
                    <a:pt x="0" y="1"/>
                  </a:cubicBezTo>
                  <a:cubicBezTo>
                    <a:pt x="0" y="1"/>
                    <a:pt x="0" y="1"/>
                    <a:pt x="0" y="1"/>
                  </a:cubicBezTo>
                  <a:cubicBezTo>
                    <a:pt x="0" y="1"/>
                    <a:pt x="0" y="1"/>
                    <a:pt x="0" y="1"/>
                  </a:cubicBezTo>
                  <a:cubicBezTo>
                    <a:pt x="0" y="1"/>
                    <a:pt x="0" y="1"/>
                    <a:pt x="0" y="1"/>
                  </a:cubicBezTo>
                  <a:cubicBezTo>
                    <a:pt x="0" y="0"/>
                    <a:pt x="0" y="0"/>
                    <a:pt x="1" y="0"/>
                  </a:cubicBezTo>
                  <a:cubicBezTo>
                    <a:pt x="1" y="0"/>
                    <a:pt x="1" y="0"/>
                    <a:pt x="1" y="0"/>
                  </a:cubicBezTo>
                  <a:cubicBezTo>
                    <a:pt x="1" y="1"/>
                    <a:pt x="2"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8" name="Freeform 5988"/>
            <p:cNvSpPr>
              <a:spLocks noEditPoints="1"/>
            </p:cNvSpPr>
            <p:nvPr/>
          </p:nvSpPr>
          <p:spPr bwMode="auto">
            <a:xfrm>
              <a:off x="2204" y="1150"/>
              <a:ext cx="7" cy="5"/>
            </a:xfrm>
            <a:custGeom>
              <a:avLst/>
              <a:gdLst>
                <a:gd name="T0" fmla="*/ 1 w 3"/>
                <a:gd name="T1" fmla="*/ 2 h 2"/>
                <a:gd name="T2" fmla="*/ 1 w 3"/>
                <a:gd name="T3" fmla="*/ 1 h 2"/>
                <a:gd name="T4" fmla="*/ 1 w 3"/>
                <a:gd name="T5" fmla="*/ 1 h 2"/>
                <a:gd name="T6" fmla="*/ 1 w 3"/>
                <a:gd name="T7" fmla="*/ 0 h 2"/>
                <a:gd name="T8" fmla="*/ 1 w 3"/>
                <a:gd name="T9" fmla="*/ 0 h 2"/>
                <a:gd name="T10" fmla="*/ 2 w 3"/>
                <a:gd name="T11" fmla="*/ 0 h 2"/>
                <a:gd name="T12" fmla="*/ 2 w 3"/>
                <a:gd name="T13" fmla="*/ 0 h 2"/>
                <a:gd name="T14" fmla="*/ 2 w 3"/>
                <a:gd name="T15" fmla="*/ 0 h 2"/>
                <a:gd name="T16" fmla="*/ 2 w 3"/>
                <a:gd name="T17" fmla="*/ 0 h 2"/>
                <a:gd name="T18" fmla="*/ 2 w 3"/>
                <a:gd name="T19" fmla="*/ 0 h 2"/>
                <a:gd name="T20" fmla="*/ 2 w 3"/>
                <a:gd name="T21" fmla="*/ 0 h 2"/>
                <a:gd name="T22" fmla="*/ 3 w 3"/>
                <a:gd name="T23" fmla="*/ 1 h 2"/>
                <a:gd name="T24" fmla="*/ 3 w 3"/>
                <a:gd name="T25" fmla="*/ 1 h 2"/>
                <a:gd name="T26" fmla="*/ 2 w 3"/>
                <a:gd name="T27" fmla="*/ 2 h 2"/>
                <a:gd name="T28" fmla="*/ 2 w 3"/>
                <a:gd name="T29" fmla="*/ 2 h 2"/>
                <a:gd name="T30" fmla="*/ 2 w 3"/>
                <a:gd name="T31" fmla="*/ 2 h 2"/>
                <a:gd name="T32" fmla="*/ 2 w 3"/>
                <a:gd name="T33" fmla="*/ 2 h 2"/>
                <a:gd name="T34" fmla="*/ 1 w 3"/>
                <a:gd name="T35" fmla="*/ 2 h 2"/>
                <a:gd name="T36" fmla="*/ 2 w 3"/>
                <a:gd name="T37" fmla="*/ 1 h 2"/>
                <a:gd name="T38" fmla="*/ 2 w 3"/>
                <a:gd name="T39" fmla="*/ 1 h 2"/>
                <a:gd name="T40" fmla="*/ 2 w 3"/>
                <a:gd name="T41" fmla="*/ 1 h 2"/>
                <a:gd name="T42" fmla="*/ 2 w 3"/>
                <a:gd name="T43" fmla="*/ 1 h 2"/>
                <a:gd name="T44" fmla="*/ 2 w 3"/>
                <a:gd name="T45" fmla="*/ 1 h 2"/>
                <a:gd name="T46" fmla="*/ 2 w 3"/>
                <a:gd name="T47" fmla="*/ 1 h 2"/>
                <a:gd name="T48" fmla="*/ 2 w 3"/>
                <a:gd name="T49" fmla="*/ 1 h 2"/>
                <a:gd name="T50" fmla="*/ 2 w 3"/>
                <a:gd name="T5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2">
                  <a:moveTo>
                    <a:pt x="1" y="2"/>
                  </a:moveTo>
                  <a:cubicBezTo>
                    <a:pt x="0" y="2"/>
                    <a:pt x="0" y="1"/>
                    <a:pt x="1" y="1"/>
                  </a:cubicBezTo>
                  <a:cubicBezTo>
                    <a:pt x="1" y="1"/>
                    <a:pt x="1" y="1"/>
                    <a:pt x="1" y="1"/>
                  </a:cubicBezTo>
                  <a:cubicBezTo>
                    <a:pt x="1" y="1"/>
                    <a:pt x="1" y="1"/>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1"/>
                  </a:cubicBezTo>
                  <a:cubicBezTo>
                    <a:pt x="3" y="1"/>
                    <a:pt x="3" y="1"/>
                    <a:pt x="3" y="1"/>
                  </a:cubicBezTo>
                  <a:cubicBezTo>
                    <a:pt x="3" y="2"/>
                    <a:pt x="3" y="2"/>
                    <a:pt x="2" y="2"/>
                  </a:cubicBezTo>
                  <a:cubicBezTo>
                    <a:pt x="2" y="2"/>
                    <a:pt x="2" y="2"/>
                    <a:pt x="2" y="2"/>
                  </a:cubicBezTo>
                  <a:cubicBezTo>
                    <a:pt x="2" y="2"/>
                    <a:pt x="2" y="2"/>
                    <a:pt x="2" y="2"/>
                  </a:cubicBezTo>
                  <a:cubicBezTo>
                    <a:pt x="2" y="2"/>
                    <a:pt x="2" y="2"/>
                    <a:pt x="2" y="2"/>
                  </a:cubicBezTo>
                  <a:cubicBezTo>
                    <a:pt x="1" y="2"/>
                    <a:pt x="1" y="2"/>
                    <a:pt x="1" y="2"/>
                  </a:cubicBezTo>
                  <a:close/>
                  <a:moveTo>
                    <a:pt x="2" y="1"/>
                  </a:move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9" name="Freeform 5989"/>
            <p:cNvSpPr>
              <a:spLocks/>
            </p:cNvSpPr>
            <p:nvPr/>
          </p:nvSpPr>
          <p:spPr bwMode="auto">
            <a:xfrm>
              <a:off x="2204" y="1153"/>
              <a:ext cx="14" cy="12"/>
            </a:xfrm>
            <a:custGeom>
              <a:avLst/>
              <a:gdLst>
                <a:gd name="T0" fmla="*/ 0 w 6"/>
                <a:gd name="T1" fmla="*/ 5 h 5"/>
                <a:gd name="T2" fmla="*/ 0 w 6"/>
                <a:gd name="T3" fmla="*/ 4 h 5"/>
                <a:gd name="T4" fmla="*/ 0 w 6"/>
                <a:gd name="T5" fmla="*/ 4 h 5"/>
                <a:gd name="T6" fmla="*/ 5 w 6"/>
                <a:gd name="T7" fmla="*/ 0 h 5"/>
                <a:gd name="T8" fmla="*/ 5 w 6"/>
                <a:gd name="T9" fmla="*/ 0 h 5"/>
                <a:gd name="T10" fmla="*/ 6 w 6"/>
                <a:gd name="T11" fmla="*/ 0 h 5"/>
                <a:gd name="T12" fmla="*/ 6 w 6"/>
                <a:gd name="T13" fmla="*/ 0 h 5"/>
                <a:gd name="T14" fmla="*/ 6 w 6"/>
                <a:gd name="T15" fmla="*/ 1 h 5"/>
                <a:gd name="T16" fmla="*/ 6 w 6"/>
                <a:gd name="T17" fmla="*/ 1 h 5"/>
                <a:gd name="T18" fmla="*/ 1 w 6"/>
                <a:gd name="T19" fmla="*/ 5 h 5"/>
                <a:gd name="T20" fmla="*/ 1 w 6"/>
                <a:gd name="T21" fmla="*/ 5 h 5"/>
                <a:gd name="T22" fmla="*/ 1 w 6"/>
                <a:gd name="T23" fmla="*/ 5 h 5"/>
                <a:gd name="T24" fmla="*/ 1 w 6"/>
                <a:gd name="T25" fmla="*/ 5 h 5"/>
                <a:gd name="T26" fmla="*/ 0 w 6"/>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0" y="5"/>
                  </a:moveTo>
                  <a:cubicBezTo>
                    <a:pt x="0" y="5"/>
                    <a:pt x="0" y="4"/>
                    <a:pt x="0" y="4"/>
                  </a:cubicBezTo>
                  <a:cubicBezTo>
                    <a:pt x="0" y="4"/>
                    <a:pt x="0" y="4"/>
                    <a:pt x="0" y="4"/>
                  </a:cubicBezTo>
                  <a:cubicBezTo>
                    <a:pt x="1" y="3"/>
                    <a:pt x="3" y="1"/>
                    <a:pt x="5" y="0"/>
                  </a:cubicBezTo>
                  <a:cubicBezTo>
                    <a:pt x="5" y="0"/>
                    <a:pt x="5" y="0"/>
                    <a:pt x="5" y="0"/>
                  </a:cubicBezTo>
                  <a:cubicBezTo>
                    <a:pt x="5" y="0"/>
                    <a:pt x="6" y="0"/>
                    <a:pt x="6" y="0"/>
                  </a:cubicBezTo>
                  <a:cubicBezTo>
                    <a:pt x="6" y="0"/>
                    <a:pt x="6" y="0"/>
                    <a:pt x="6" y="0"/>
                  </a:cubicBezTo>
                  <a:cubicBezTo>
                    <a:pt x="6" y="0"/>
                    <a:pt x="6" y="0"/>
                    <a:pt x="6" y="1"/>
                  </a:cubicBezTo>
                  <a:cubicBezTo>
                    <a:pt x="6" y="1"/>
                    <a:pt x="6" y="1"/>
                    <a:pt x="6" y="1"/>
                  </a:cubicBezTo>
                  <a:cubicBezTo>
                    <a:pt x="4" y="2"/>
                    <a:pt x="2" y="3"/>
                    <a:pt x="1" y="5"/>
                  </a:cubicBezTo>
                  <a:cubicBezTo>
                    <a:pt x="1" y="5"/>
                    <a:pt x="1" y="5"/>
                    <a:pt x="1" y="5"/>
                  </a:cubicBezTo>
                  <a:cubicBezTo>
                    <a:pt x="1" y="5"/>
                    <a:pt x="1" y="5"/>
                    <a:pt x="1" y="5"/>
                  </a:cubicBezTo>
                  <a:cubicBezTo>
                    <a:pt x="1" y="5"/>
                    <a:pt x="1" y="5"/>
                    <a:pt x="1"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0" name="Freeform 5990"/>
            <p:cNvSpPr>
              <a:spLocks/>
            </p:cNvSpPr>
            <p:nvPr/>
          </p:nvSpPr>
          <p:spPr bwMode="auto">
            <a:xfrm>
              <a:off x="2059" y="1192"/>
              <a:ext cx="10" cy="15"/>
            </a:xfrm>
            <a:custGeom>
              <a:avLst/>
              <a:gdLst>
                <a:gd name="T0" fmla="*/ 1 w 4"/>
                <a:gd name="T1" fmla="*/ 5 h 6"/>
                <a:gd name="T2" fmla="*/ 1 w 4"/>
                <a:gd name="T3" fmla="*/ 5 h 6"/>
                <a:gd name="T4" fmla="*/ 1 w 4"/>
                <a:gd name="T5" fmla="*/ 5 h 6"/>
                <a:gd name="T6" fmla="*/ 2 w 4"/>
                <a:gd name="T7" fmla="*/ 4 h 6"/>
                <a:gd name="T8" fmla="*/ 2 w 4"/>
                <a:gd name="T9" fmla="*/ 4 h 6"/>
                <a:gd name="T10" fmla="*/ 2 w 4"/>
                <a:gd name="T11" fmla="*/ 5 h 6"/>
                <a:gd name="T12" fmla="*/ 2 w 4"/>
                <a:gd name="T13" fmla="*/ 5 h 6"/>
                <a:gd name="T14" fmla="*/ 2 w 4"/>
                <a:gd name="T15" fmla="*/ 5 h 6"/>
                <a:gd name="T16" fmla="*/ 2 w 4"/>
                <a:gd name="T17" fmla="*/ 5 h 6"/>
                <a:gd name="T18" fmla="*/ 3 w 4"/>
                <a:gd name="T19" fmla="*/ 4 h 6"/>
                <a:gd name="T20" fmla="*/ 3 w 4"/>
                <a:gd name="T21" fmla="*/ 4 h 6"/>
                <a:gd name="T22" fmla="*/ 1 w 4"/>
                <a:gd name="T23" fmla="*/ 3 h 6"/>
                <a:gd name="T24" fmla="*/ 1 w 4"/>
                <a:gd name="T25" fmla="*/ 3 h 6"/>
                <a:gd name="T26" fmla="*/ 1 w 4"/>
                <a:gd name="T27" fmla="*/ 3 h 6"/>
                <a:gd name="T28" fmla="*/ 1 w 4"/>
                <a:gd name="T29" fmla="*/ 3 h 6"/>
                <a:gd name="T30" fmla="*/ 0 w 4"/>
                <a:gd name="T31" fmla="*/ 3 h 6"/>
                <a:gd name="T32" fmla="*/ 0 w 4"/>
                <a:gd name="T33" fmla="*/ 3 h 6"/>
                <a:gd name="T34" fmla="*/ 0 w 4"/>
                <a:gd name="T35" fmla="*/ 2 h 6"/>
                <a:gd name="T36" fmla="*/ 0 w 4"/>
                <a:gd name="T37" fmla="*/ 2 h 6"/>
                <a:gd name="T38" fmla="*/ 1 w 4"/>
                <a:gd name="T39" fmla="*/ 2 h 6"/>
                <a:gd name="T40" fmla="*/ 1 w 4"/>
                <a:gd name="T41" fmla="*/ 2 h 6"/>
                <a:gd name="T42" fmla="*/ 2 w 4"/>
                <a:gd name="T43" fmla="*/ 2 h 6"/>
                <a:gd name="T44" fmla="*/ 2 w 4"/>
                <a:gd name="T45" fmla="*/ 2 h 6"/>
                <a:gd name="T46" fmla="*/ 2 w 4"/>
                <a:gd name="T47" fmla="*/ 2 h 6"/>
                <a:gd name="T48" fmla="*/ 2 w 4"/>
                <a:gd name="T49" fmla="*/ 2 h 6"/>
                <a:gd name="T50" fmla="*/ 3 w 4"/>
                <a:gd name="T51" fmla="*/ 2 h 6"/>
                <a:gd name="T52" fmla="*/ 3 w 4"/>
                <a:gd name="T53" fmla="*/ 2 h 6"/>
                <a:gd name="T54" fmla="*/ 3 w 4"/>
                <a:gd name="T55" fmla="*/ 2 h 6"/>
                <a:gd name="T56" fmla="*/ 3 w 4"/>
                <a:gd name="T57" fmla="*/ 2 h 6"/>
                <a:gd name="T58" fmla="*/ 2 w 4"/>
                <a:gd name="T59" fmla="*/ 1 h 6"/>
                <a:gd name="T60" fmla="*/ 2 w 4"/>
                <a:gd name="T61" fmla="*/ 1 h 6"/>
                <a:gd name="T62" fmla="*/ 1 w 4"/>
                <a:gd name="T63" fmla="*/ 1 h 6"/>
                <a:gd name="T64" fmla="*/ 1 w 4"/>
                <a:gd name="T65" fmla="*/ 1 h 6"/>
                <a:gd name="T66" fmla="*/ 1 w 4"/>
                <a:gd name="T67" fmla="*/ 1 h 6"/>
                <a:gd name="T68" fmla="*/ 1 w 4"/>
                <a:gd name="T69" fmla="*/ 1 h 6"/>
                <a:gd name="T70" fmla="*/ 1 w 4"/>
                <a:gd name="T71" fmla="*/ 1 h 6"/>
                <a:gd name="T72" fmla="*/ 1 w 4"/>
                <a:gd name="T73" fmla="*/ 0 h 6"/>
                <a:gd name="T74" fmla="*/ 1 w 4"/>
                <a:gd name="T75" fmla="*/ 0 h 6"/>
                <a:gd name="T76" fmla="*/ 2 w 4"/>
                <a:gd name="T77" fmla="*/ 0 h 6"/>
                <a:gd name="T78" fmla="*/ 2 w 4"/>
                <a:gd name="T79" fmla="*/ 0 h 6"/>
                <a:gd name="T80" fmla="*/ 4 w 4"/>
                <a:gd name="T81" fmla="*/ 2 h 6"/>
                <a:gd name="T82" fmla="*/ 4 w 4"/>
                <a:gd name="T83" fmla="*/ 2 h 6"/>
                <a:gd name="T84" fmla="*/ 4 w 4"/>
                <a:gd name="T85" fmla="*/ 2 h 6"/>
                <a:gd name="T86" fmla="*/ 4 w 4"/>
                <a:gd name="T87" fmla="*/ 2 h 6"/>
                <a:gd name="T88" fmla="*/ 3 w 4"/>
                <a:gd name="T89" fmla="*/ 3 h 6"/>
                <a:gd name="T90" fmla="*/ 3 w 4"/>
                <a:gd name="T91" fmla="*/ 3 h 6"/>
                <a:gd name="T92" fmla="*/ 4 w 4"/>
                <a:gd name="T93" fmla="*/ 4 h 6"/>
                <a:gd name="T94" fmla="*/ 4 w 4"/>
                <a:gd name="T95" fmla="*/ 4 h 6"/>
                <a:gd name="T96" fmla="*/ 2 w 4"/>
                <a:gd name="T97" fmla="*/ 6 h 6"/>
                <a:gd name="T98" fmla="*/ 2 w 4"/>
                <a:gd name="T99" fmla="*/ 6 h 6"/>
                <a:gd name="T100" fmla="*/ 1 w 4"/>
                <a:gd name="T10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 h="6">
                  <a:moveTo>
                    <a:pt x="1" y="5"/>
                  </a:moveTo>
                  <a:cubicBezTo>
                    <a:pt x="1" y="5"/>
                    <a:pt x="1" y="5"/>
                    <a:pt x="1" y="5"/>
                  </a:cubicBezTo>
                  <a:cubicBezTo>
                    <a:pt x="1" y="5"/>
                    <a:pt x="1" y="5"/>
                    <a:pt x="1" y="5"/>
                  </a:cubicBezTo>
                  <a:cubicBezTo>
                    <a:pt x="1" y="5"/>
                    <a:pt x="1" y="5"/>
                    <a:pt x="2" y="4"/>
                  </a:cubicBezTo>
                  <a:cubicBezTo>
                    <a:pt x="2" y="4"/>
                    <a:pt x="2" y="4"/>
                    <a:pt x="2" y="4"/>
                  </a:cubicBezTo>
                  <a:cubicBezTo>
                    <a:pt x="2" y="4"/>
                    <a:pt x="2" y="4"/>
                    <a:pt x="2" y="5"/>
                  </a:cubicBezTo>
                  <a:cubicBezTo>
                    <a:pt x="2" y="5"/>
                    <a:pt x="2" y="5"/>
                    <a:pt x="2" y="5"/>
                  </a:cubicBezTo>
                  <a:cubicBezTo>
                    <a:pt x="2" y="5"/>
                    <a:pt x="2" y="5"/>
                    <a:pt x="2" y="5"/>
                  </a:cubicBezTo>
                  <a:cubicBezTo>
                    <a:pt x="2" y="5"/>
                    <a:pt x="2" y="5"/>
                    <a:pt x="2" y="5"/>
                  </a:cubicBezTo>
                  <a:cubicBezTo>
                    <a:pt x="3" y="5"/>
                    <a:pt x="3" y="4"/>
                    <a:pt x="3" y="4"/>
                  </a:cubicBezTo>
                  <a:cubicBezTo>
                    <a:pt x="3" y="4"/>
                    <a:pt x="3" y="4"/>
                    <a:pt x="3" y="4"/>
                  </a:cubicBezTo>
                  <a:cubicBezTo>
                    <a:pt x="3" y="4"/>
                    <a:pt x="2"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2"/>
                    <a:pt x="0" y="2"/>
                    <a:pt x="0" y="2"/>
                  </a:cubicBezTo>
                  <a:cubicBezTo>
                    <a:pt x="0" y="2"/>
                    <a:pt x="0" y="2"/>
                    <a:pt x="0" y="2"/>
                  </a:cubicBezTo>
                  <a:cubicBezTo>
                    <a:pt x="1" y="2"/>
                    <a:pt x="1" y="2"/>
                    <a:pt x="1" y="2"/>
                  </a:cubicBezTo>
                  <a:cubicBezTo>
                    <a:pt x="1" y="2"/>
                    <a:pt x="1" y="2"/>
                    <a:pt x="1" y="2"/>
                  </a:cubicBezTo>
                  <a:cubicBezTo>
                    <a:pt x="1" y="2"/>
                    <a:pt x="1" y="2"/>
                    <a:pt x="2" y="2"/>
                  </a:cubicBezTo>
                  <a:cubicBezTo>
                    <a:pt x="2" y="2"/>
                    <a:pt x="2" y="2"/>
                    <a:pt x="2" y="2"/>
                  </a:cubicBezTo>
                  <a:cubicBezTo>
                    <a:pt x="2" y="2"/>
                    <a:pt x="2" y="2"/>
                    <a:pt x="2" y="2"/>
                  </a:cubicBezTo>
                  <a:cubicBezTo>
                    <a:pt x="2" y="2"/>
                    <a:pt x="2" y="2"/>
                    <a:pt x="2" y="2"/>
                  </a:cubicBezTo>
                  <a:cubicBezTo>
                    <a:pt x="2" y="2"/>
                    <a:pt x="3" y="2"/>
                    <a:pt x="3" y="2"/>
                  </a:cubicBezTo>
                  <a:cubicBezTo>
                    <a:pt x="3" y="2"/>
                    <a:pt x="3" y="2"/>
                    <a:pt x="3" y="2"/>
                  </a:cubicBezTo>
                  <a:cubicBezTo>
                    <a:pt x="3" y="2"/>
                    <a:pt x="3" y="2"/>
                    <a:pt x="3" y="2"/>
                  </a:cubicBezTo>
                  <a:cubicBezTo>
                    <a:pt x="3" y="2"/>
                    <a:pt x="3" y="2"/>
                    <a:pt x="3" y="2"/>
                  </a:cubicBezTo>
                  <a:cubicBezTo>
                    <a:pt x="3" y="2"/>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2" y="0"/>
                  </a:cubicBezTo>
                  <a:cubicBezTo>
                    <a:pt x="2" y="0"/>
                    <a:pt x="2" y="0"/>
                    <a:pt x="2" y="0"/>
                  </a:cubicBezTo>
                  <a:cubicBezTo>
                    <a:pt x="2" y="0"/>
                    <a:pt x="4" y="1"/>
                    <a:pt x="4" y="2"/>
                  </a:cubicBezTo>
                  <a:cubicBezTo>
                    <a:pt x="4" y="2"/>
                    <a:pt x="4" y="2"/>
                    <a:pt x="4" y="2"/>
                  </a:cubicBezTo>
                  <a:cubicBezTo>
                    <a:pt x="4" y="2"/>
                    <a:pt x="4" y="2"/>
                    <a:pt x="4" y="2"/>
                  </a:cubicBezTo>
                  <a:cubicBezTo>
                    <a:pt x="4" y="2"/>
                    <a:pt x="4" y="2"/>
                    <a:pt x="4" y="2"/>
                  </a:cubicBezTo>
                  <a:cubicBezTo>
                    <a:pt x="4" y="3"/>
                    <a:pt x="3" y="3"/>
                    <a:pt x="3" y="3"/>
                  </a:cubicBezTo>
                  <a:cubicBezTo>
                    <a:pt x="3" y="3"/>
                    <a:pt x="3" y="3"/>
                    <a:pt x="3" y="3"/>
                  </a:cubicBezTo>
                  <a:cubicBezTo>
                    <a:pt x="4" y="3"/>
                    <a:pt x="4" y="4"/>
                    <a:pt x="4" y="4"/>
                  </a:cubicBezTo>
                  <a:cubicBezTo>
                    <a:pt x="4" y="4"/>
                    <a:pt x="4" y="4"/>
                    <a:pt x="4" y="4"/>
                  </a:cubicBezTo>
                  <a:cubicBezTo>
                    <a:pt x="4" y="5"/>
                    <a:pt x="3" y="6"/>
                    <a:pt x="2" y="6"/>
                  </a:cubicBezTo>
                  <a:cubicBezTo>
                    <a:pt x="2" y="6"/>
                    <a:pt x="2" y="6"/>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1" name="Freeform 5991"/>
            <p:cNvSpPr>
              <a:spLocks noEditPoints="1"/>
            </p:cNvSpPr>
            <p:nvPr/>
          </p:nvSpPr>
          <p:spPr bwMode="auto">
            <a:xfrm>
              <a:off x="2072" y="1194"/>
              <a:ext cx="9" cy="15"/>
            </a:xfrm>
            <a:custGeom>
              <a:avLst/>
              <a:gdLst>
                <a:gd name="T0" fmla="*/ 0 w 4"/>
                <a:gd name="T1" fmla="*/ 3 h 6"/>
                <a:gd name="T2" fmla="*/ 2 w 4"/>
                <a:gd name="T3" fmla="*/ 0 h 6"/>
                <a:gd name="T4" fmla="*/ 2 w 4"/>
                <a:gd name="T5" fmla="*/ 0 h 6"/>
                <a:gd name="T6" fmla="*/ 2 w 4"/>
                <a:gd name="T7" fmla="*/ 0 h 6"/>
                <a:gd name="T8" fmla="*/ 2 w 4"/>
                <a:gd name="T9" fmla="*/ 0 h 6"/>
                <a:gd name="T10" fmla="*/ 2 w 4"/>
                <a:gd name="T11" fmla="*/ 0 h 6"/>
                <a:gd name="T12" fmla="*/ 2 w 4"/>
                <a:gd name="T13" fmla="*/ 0 h 6"/>
                <a:gd name="T14" fmla="*/ 2 w 4"/>
                <a:gd name="T15" fmla="*/ 0 h 6"/>
                <a:gd name="T16" fmla="*/ 4 w 4"/>
                <a:gd name="T17" fmla="*/ 3 h 6"/>
                <a:gd name="T18" fmla="*/ 4 w 4"/>
                <a:gd name="T19" fmla="*/ 3 h 6"/>
                <a:gd name="T20" fmla="*/ 3 w 4"/>
                <a:gd name="T21" fmla="*/ 5 h 6"/>
                <a:gd name="T22" fmla="*/ 3 w 4"/>
                <a:gd name="T23" fmla="*/ 5 h 6"/>
                <a:gd name="T24" fmla="*/ 2 w 4"/>
                <a:gd name="T25" fmla="*/ 6 h 6"/>
                <a:gd name="T26" fmla="*/ 2 w 4"/>
                <a:gd name="T27" fmla="*/ 6 h 6"/>
                <a:gd name="T28" fmla="*/ 0 w 4"/>
                <a:gd name="T29" fmla="*/ 3 h 6"/>
                <a:gd name="T30" fmla="*/ 1 w 4"/>
                <a:gd name="T31" fmla="*/ 3 h 6"/>
                <a:gd name="T32" fmla="*/ 2 w 4"/>
                <a:gd name="T33" fmla="*/ 5 h 6"/>
                <a:gd name="T34" fmla="*/ 2 w 4"/>
                <a:gd name="T35" fmla="*/ 5 h 6"/>
                <a:gd name="T36" fmla="*/ 2 w 4"/>
                <a:gd name="T37" fmla="*/ 4 h 6"/>
                <a:gd name="T38" fmla="*/ 2 w 4"/>
                <a:gd name="T39" fmla="*/ 4 h 6"/>
                <a:gd name="T40" fmla="*/ 3 w 4"/>
                <a:gd name="T41" fmla="*/ 3 h 6"/>
                <a:gd name="T42" fmla="*/ 3 w 4"/>
                <a:gd name="T43" fmla="*/ 3 h 6"/>
                <a:gd name="T44" fmla="*/ 2 w 4"/>
                <a:gd name="T45" fmla="*/ 1 h 6"/>
                <a:gd name="T46" fmla="*/ 2 w 4"/>
                <a:gd name="T47" fmla="*/ 1 h 6"/>
                <a:gd name="T48" fmla="*/ 2 w 4"/>
                <a:gd name="T49" fmla="*/ 1 h 6"/>
                <a:gd name="T50" fmla="*/ 2 w 4"/>
                <a:gd name="T51" fmla="*/ 1 h 6"/>
                <a:gd name="T52" fmla="*/ 1 w 4"/>
                <a:gd name="T53" fmla="*/ 2 h 6"/>
                <a:gd name="T54" fmla="*/ 1 w 4"/>
                <a:gd name="T55" fmla="*/ 2 h 6"/>
                <a:gd name="T56" fmla="*/ 1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0" y="3"/>
                  </a:moveTo>
                  <a:cubicBezTo>
                    <a:pt x="0" y="2"/>
                    <a:pt x="0"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4" y="1"/>
                    <a:pt x="4" y="2"/>
                    <a:pt x="4" y="3"/>
                  </a:cubicBezTo>
                  <a:cubicBezTo>
                    <a:pt x="4" y="3"/>
                    <a:pt x="4" y="3"/>
                    <a:pt x="4" y="3"/>
                  </a:cubicBezTo>
                  <a:cubicBezTo>
                    <a:pt x="4" y="4"/>
                    <a:pt x="4" y="5"/>
                    <a:pt x="3" y="5"/>
                  </a:cubicBezTo>
                  <a:cubicBezTo>
                    <a:pt x="3" y="5"/>
                    <a:pt x="3" y="5"/>
                    <a:pt x="3" y="5"/>
                  </a:cubicBezTo>
                  <a:cubicBezTo>
                    <a:pt x="2" y="5"/>
                    <a:pt x="2" y="6"/>
                    <a:pt x="2" y="6"/>
                  </a:cubicBezTo>
                  <a:cubicBezTo>
                    <a:pt x="2" y="6"/>
                    <a:pt x="2" y="6"/>
                    <a:pt x="2" y="6"/>
                  </a:cubicBezTo>
                  <a:cubicBezTo>
                    <a:pt x="0" y="6"/>
                    <a:pt x="0" y="4"/>
                    <a:pt x="0" y="3"/>
                  </a:cubicBezTo>
                  <a:close/>
                  <a:moveTo>
                    <a:pt x="1" y="3"/>
                  </a:moveTo>
                  <a:cubicBezTo>
                    <a:pt x="1" y="4"/>
                    <a:pt x="1" y="5"/>
                    <a:pt x="2" y="5"/>
                  </a:cubicBezTo>
                  <a:cubicBezTo>
                    <a:pt x="2" y="5"/>
                    <a:pt x="2" y="5"/>
                    <a:pt x="2" y="5"/>
                  </a:cubicBezTo>
                  <a:cubicBezTo>
                    <a:pt x="2" y="5"/>
                    <a:pt x="2" y="4"/>
                    <a:pt x="2" y="4"/>
                  </a:cubicBezTo>
                  <a:cubicBezTo>
                    <a:pt x="2" y="4"/>
                    <a:pt x="2" y="4"/>
                    <a:pt x="2" y="4"/>
                  </a:cubicBezTo>
                  <a:cubicBezTo>
                    <a:pt x="3" y="4"/>
                    <a:pt x="3" y="4"/>
                    <a:pt x="3" y="3"/>
                  </a:cubicBezTo>
                  <a:cubicBezTo>
                    <a:pt x="3" y="3"/>
                    <a:pt x="3" y="3"/>
                    <a:pt x="3" y="3"/>
                  </a:cubicBezTo>
                  <a:cubicBezTo>
                    <a:pt x="3" y="2"/>
                    <a:pt x="3" y="1"/>
                    <a:pt x="2" y="1"/>
                  </a:cubicBezTo>
                  <a:cubicBezTo>
                    <a:pt x="2" y="1"/>
                    <a:pt x="2" y="1"/>
                    <a:pt x="2" y="1"/>
                  </a:cubicBezTo>
                  <a:cubicBezTo>
                    <a:pt x="2" y="1"/>
                    <a:pt x="2" y="1"/>
                    <a:pt x="2" y="1"/>
                  </a:cubicBezTo>
                  <a:cubicBezTo>
                    <a:pt x="2" y="1"/>
                    <a:pt x="2" y="1"/>
                    <a:pt x="2" y="1"/>
                  </a:cubicBezTo>
                  <a:cubicBezTo>
                    <a:pt x="1" y="1"/>
                    <a:pt x="1" y="2"/>
                    <a:pt x="1" y="2"/>
                  </a:cubicBezTo>
                  <a:cubicBezTo>
                    <a:pt x="1" y="2"/>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2" name="Freeform 5992"/>
            <p:cNvSpPr>
              <a:spLocks/>
            </p:cNvSpPr>
            <p:nvPr/>
          </p:nvSpPr>
          <p:spPr bwMode="auto">
            <a:xfrm>
              <a:off x="2084" y="1194"/>
              <a:ext cx="10" cy="15"/>
            </a:xfrm>
            <a:custGeom>
              <a:avLst/>
              <a:gdLst>
                <a:gd name="T0" fmla="*/ 0 w 4"/>
                <a:gd name="T1" fmla="*/ 5 h 6"/>
                <a:gd name="T2" fmla="*/ 0 w 4"/>
                <a:gd name="T3" fmla="*/ 5 h 6"/>
                <a:gd name="T4" fmla="*/ 0 w 4"/>
                <a:gd name="T5" fmla="*/ 5 h 6"/>
                <a:gd name="T6" fmla="*/ 0 w 4"/>
                <a:gd name="T7" fmla="*/ 4 h 6"/>
                <a:gd name="T8" fmla="*/ 0 w 4"/>
                <a:gd name="T9" fmla="*/ 4 h 6"/>
                <a:gd name="T10" fmla="*/ 0 w 4"/>
                <a:gd name="T11" fmla="*/ 4 h 6"/>
                <a:gd name="T12" fmla="*/ 0 w 4"/>
                <a:gd name="T13" fmla="*/ 4 h 6"/>
                <a:gd name="T14" fmla="*/ 1 w 4"/>
                <a:gd name="T15" fmla="*/ 3 h 6"/>
                <a:gd name="T16" fmla="*/ 1 w 4"/>
                <a:gd name="T17" fmla="*/ 3 h 6"/>
                <a:gd name="T18" fmla="*/ 3 w 4"/>
                <a:gd name="T19" fmla="*/ 0 h 6"/>
                <a:gd name="T20" fmla="*/ 3 w 4"/>
                <a:gd name="T21" fmla="*/ 0 h 6"/>
                <a:gd name="T22" fmla="*/ 3 w 4"/>
                <a:gd name="T23" fmla="*/ 0 h 6"/>
                <a:gd name="T24" fmla="*/ 3 w 4"/>
                <a:gd name="T25" fmla="*/ 0 h 6"/>
                <a:gd name="T26" fmla="*/ 3 w 4"/>
                <a:gd name="T27" fmla="*/ 0 h 6"/>
                <a:gd name="T28" fmla="*/ 4 w 4"/>
                <a:gd name="T29" fmla="*/ 1 h 6"/>
                <a:gd name="T30" fmla="*/ 4 w 4"/>
                <a:gd name="T31" fmla="*/ 1 h 6"/>
                <a:gd name="T32" fmla="*/ 2 w 4"/>
                <a:gd name="T33" fmla="*/ 3 h 6"/>
                <a:gd name="T34" fmla="*/ 2 w 4"/>
                <a:gd name="T35" fmla="*/ 3 h 6"/>
                <a:gd name="T36" fmla="*/ 1 w 4"/>
                <a:gd name="T37" fmla="*/ 5 h 6"/>
                <a:gd name="T38" fmla="*/ 1 w 4"/>
                <a:gd name="T39" fmla="*/ 5 h 6"/>
                <a:gd name="T40" fmla="*/ 0 w 4"/>
                <a:gd name="T41" fmla="*/ 6 h 6"/>
                <a:gd name="T42" fmla="*/ 0 w 4"/>
                <a:gd name="T43" fmla="*/ 6 h 6"/>
                <a:gd name="T44" fmla="*/ 0 w 4"/>
                <a:gd name="T4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6">
                  <a:moveTo>
                    <a:pt x="0" y="5"/>
                  </a:moveTo>
                  <a:cubicBezTo>
                    <a:pt x="0" y="5"/>
                    <a:pt x="0" y="5"/>
                    <a:pt x="0" y="5"/>
                  </a:cubicBezTo>
                  <a:cubicBezTo>
                    <a:pt x="0" y="5"/>
                    <a:pt x="0" y="5"/>
                    <a:pt x="0" y="5"/>
                  </a:cubicBezTo>
                  <a:cubicBezTo>
                    <a:pt x="0" y="5"/>
                    <a:pt x="0" y="5"/>
                    <a:pt x="0" y="4"/>
                  </a:cubicBezTo>
                  <a:cubicBezTo>
                    <a:pt x="0" y="4"/>
                    <a:pt x="0" y="4"/>
                    <a:pt x="0" y="4"/>
                  </a:cubicBezTo>
                  <a:cubicBezTo>
                    <a:pt x="0" y="4"/>
                    <a:pt x="0" y="4"/>
                    <a:pt x="0" y="4"/>
                  </a:cubicBezTo>
                  <a:cubicBezTo>
                    <a:pt x="0" y="4"/>
                    <a:pt x="0" y="4"/>
                    <a:pt x="0" y="4"/>
                  </a:cubicBezTo>
                  <a:cubicBezTo>
                    <a:pt x="0" y="4"/>
                    <a:pt x="1" y="3"/>
                    <a:pt x="1" y="3"/>
                  </a:cubicBezTo>
                  <a:cubicBezTo>
                    <a:pt x="1" y="3"/>
                    <a:pt x="1" y="3"/>
                    <a:pt x="1" y="3"/>
                  </a:cubicBezTo>
                  <a:cubicBezTo>
                    <a:pt x="1" y="2"/>
                    <a:pt x="2" y="1"/>
                    <a:pt x="3" y="0"/>
                  </a:cubicBezTo>
                  <a:cubicBezTo>
                    <a:pt x="3" y="0"/>
                    <a:pt x="3" y="0"/>
                    <a:pt x="3" y="0"/>
                  </a:cubicBezTo>
                  <a:cubicBezTo>
                    <a:pt x="3" y="0"/>
                    <a:pt x="3" y="0"/>
                    <a:pt x="3" y="0"/>
                  </a:cubicBezTo>
                  <a:cubicBezTo>
                    <a:pt x="3" y="0"/>
                    <a:pt x="3" y="0"/>
                    <a:pt x="3" y="0"/>
                  </a:cubicBezTo>
                  <a:cubicBezTo>
                    <a:pt x="3" y="0"/>
                    <a:pt x="3" y="0"/>
                    <a:pt x="3" y="0"/>
                  </a:cubicBezTo>
                  <a:cubicBezTo>
                    <a:pt x="4" y="0"/>
                    <a:pt x="4" y="1"/>
                    <a:pt x="4" y="1"/>
                  </a:cubicBezTo>
                  <a:cubicBezTo>
                    <a:pt x="4" y="1"/>
                    <a:pt x="4" y="1"/>
                    <a:pt x="4" y="1"/>
                  </a:cubicBezTo>
                  <a:cubicBezTo>
                    <a:pt x="3" y="2"/>
                    <a:pt x="2" y="2"/>
                    <a:pt x="2" y="3"/>
                  </a:cubicBezTo>
                  <a:cubicBezTo>
                    <a:pt x="2" y="3"/>
                    <a:pt x="2" y="3"/>
                    <a:pt x="2" y="3"/>
                  </a:cubicBezTo>
                  <a:cubicBezTo>
                    <a:pt x="2" y="3"/>
                    <a:pt x="1" y="5"/>
                    <a:pt x="1" y="5"/>
                  </a:cubicBezTo>
                  <a:cubicBezTo>
                    <a:pt x="1" y="5"/>
                    <a:pt x="1" y="5"/>
                    <a:pt x="1" y="5"/>
                  </a:cubicBezTo>
                  <a:cubicBezTo>
                    <a:pt x="1" y="5"/>
                    <a:pt x="1" y="5"/>
                    <a:pt x="0" y="6"/>
                  </a:cubicBezTo>
                  <a:cubicBezTo>
                    <a:pt x="0" y="6"/>
                    <a:pt x="0" y="6"/>
                    <a:pt x="0" y="6"/>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3" name="Freeform 5993"/>
            <p:cNvSpPr>
              <a:spLocks noEditPoints="1"/>
            </p:cNvSpPr>
            <p:nvPr/>
          </p:nvSpPr>
          <p:spPr bwMode="auto">
            <a:xfrm>
              <a:off x="2079" y="1189"/>
              <a:ext cx="7" cy="8"/>
            </a:xfrm>
            <a:custGeom>
              <a:avLst/>
              <a:gdLst>
                <a:gd name="T0" fmla="*/ 1 w 3"/>
                <a:gd name="T1" fmla="*/ 3 h 3"/>
                <a:gd name="T2" fmla="*/ 0 w 3"/>
                <a:gd name="T3" fmla="*/ 2 h 3"/>
                <a:gd name="T4" fmla="*/ 2 w 3"/>
                <a:gd name="T5" fmla="*/ 1 h 3"/>
                <a:gd name="T6" fmla="*/ 2 w 3"/>
                <a:gd name="T7" fmla="*/ 1 h 3"/>
                <a:gd name="T8" fmla="*/ 2 w 3"/>
                <a:gd name="T9" fmla="*/ 1 h 3"/>
                <a:gd name="T10" fmla="*/ 2 w 3"/>
                <a:gd name="T11" fmla="*/ 1 h 3"/>
                <a:gd name="T12" fmla="*/ 2 w 3"/>
                <a:gd name="T13" fmla="*/ 1 h 3"/>
                <a:gd name="T14" fmla="*/ 3 w 3"/>
                <a:gd name="T15" fmla="*/ 2 h 3"/>
                <a:gd name="T16" fmla="*/ 3 w 3"/>
                <a:gd name="T17" fmla="*/ 2 h 3"/>
                <a:gd name="T18" fmla="*/ 2 w 3"/>
                <a:gd name="T19" fmla="*/ 3 h 3"/>
                <a:gd name="T20" fmla="*/ 2 w 3"/>
                <a:gd name="T21" fmla="*/ 3 h 3"/>
                <a:gd name="T22" fmla="*/ 1 w 3"/>
                <a:gd name="T23" fmla="*/ 3 h 3"/>
                <a:gd name="T24" fmla="*/ 2 w 3"/>
                <a:gd name="T25" fmla="*/ 2 h 3"/>
                <a:gd name="T26" fmla="*/ 2 w 3"/>
                <a:gd name="T27" fmla="*/ 2 h 3"/>
                <a:gd name="T28" fmla="*/ 2 w 3"/>
                <a:gd name="T29" fmla="*/ 2 h 3"/>
                <a:gd name="T30" fmla="*/ 2 w 3"/>
                <a:gd name="T31" fmla="*/ 2 h 3"/>
                <a:gd name="T32" fmla="*/ 2 w 3"/>
                <a:gd name="T33" fmla="*/ 2 h 3"/>
                <a:gd name="T34" fmla="*/ 2 w 3"/>
                <a:gd name="T35" fmla="*/ 2 h 3"/>
                <a:gd name="T36" fmla="*/ 2 w 3"/>
                <a:gd name="T37" fmla="*/ 2 h 3"/>
                <a:gd name="T38" fmla="*/ 2 w 3"/>
                <a:gd name="T39" fmla="*/ 2 h 3"/>
                <a:gd name="T40" fmla="*/ 2 w 3"/>
                <a:gd name="T41" fmla="*/ 2 h 3"/>
                <a:gd name="T42" fmla="*/ 2 w 3"/>
                <a:gd name="T43" fmla="*/ 2 h 3"/>
                <a:gd name="T44" fmla="*/ 2 w 3"/>
                <a:gd name="T45" fmla="*/ 2 h 3"/>
                <a:gd name="T46" fmla="*/ 2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1" y="3"/>
                  </a:moveTo>
                  <a:cubicBezTo>
                    <a:pt x="0" y="2"/>
                    <a:pt x="0" y="2"/>
                    <a:pt x="0" y="2"/>
                  </a:cubicBezTo>
                  <a:cubicBezTo>
                    <a:pt x="1" y="2"/>
                    <a:pt x="1" y="1"/>
                    <a:pt x="2" y="1"/>
                  </a:cubicBezTo>
                  <a:cubicBezTo>
                    <a:pt x="2" y="1"/>
                    <a:pt x="2" y="1"/>
                    <a:pt x="2" y="1"/>
                  </a:cubicBezTo>
                  <a:cubicBezTo>
                    <a:pt x="2" y="1"/>
                    <a:pt x="2" y="1"/>
                    <a:pt x="2" y="1"/>
                  </a:cubicBezTo>
                  <a:cubicBezTo>
                    <a:pt x="2" y="0"/>
                    <a:pt x="2" y="1"/>
                    <a:pt x="2" y="1"/>
                  </a:cubicBezTo>
                  <a:cubicBezTo>
                    <a:pt x="2" y="1"/>
                    <a:pt x="2" y="1"/>
                    <a:pt x="2" y="1"/>
                  </a:cubicBezTo>
                  <a:cubicBezTo>
                    <a:pt x="3" y="1"/>
                    <a:pt x="3" y="1"/>
                    <a:pt x="3" y="2"/>
                  </a:cubicBezTo>
                  <a:cubicBezTo>
                    <a:pt x="3" y="2"/>
                    <a:pt x="3" y="2"/>
                    <a:pt x="3" y="2"/>
                  </a:cubicBezTo>
                  <a:cubicBezTo>
                    <a:pt x="3" y="3"/>
                    <a:pt x="3" y="3"/>
                    <a:pt x="2" y="3"/>
                  </a:cubicBezTo>
                  <a:cubicBezTo>
                    <a:pt x="2" y="3"/>
                    <a:pt x="2" y="3"/>
                    <a:pt x="2" y="3"/>
                  </a:cubicBezTo>
                  <a:cubicBezTo>
                    <a:pt x="2" y="3"/>
                    <a:pt x="1" y="3"/>
                    <a:pt x="1" y="3"/>
                  </a:cubicBezTo>
                  <a:close/>
                  <a:moveTo>
                    <a:pt x="2" y="2"/>
                  </a:move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4" name="Freeform 5994"/>
            <p:cNvSpPr>
              <a:spLocks noEditPoints="1"/>
            </p:cNvSpPr>
            <p:nvPr/>
          </p:nvSpPr>
          <p:spPr bwMode="auto">
            <a:xfrm>
              <a:off x="2089" y="1202"/>
              <a:ext cx="5" cy="7"/>
            </a:xfrm>
            <a:custGeom>
              <a:avLst/>
              <a:gdLst>
                <a:gd name="T0" fmla="*/ 1 w 2"/>
                <a:gd name="T1" fmla="*/ 3 h 3"/>
                <a:gd name="T2" fmla="*/ 0 w 2"/>
                <a:gd name="T3" fmla="*/ 2 h 3"/>
                <a:gd name="T4" fmla="*/ 0 w 2"/>
                <a:gd name="T5" fmla="*/ 2 h 3"/>
                <a:gd name="T6" fmla="*/ 0 w 2"/>
                <a:gd name="T7" fmla="*/ 1 h 3"/>
                <a:gd name="T8" fmla="*/ 0 w 2"/>
                <a:gd name="T9" fmla="*/ 1 h 3"/>
                <a:gd name="T10" fmla="*/ 1 w 2"/>
                <a:gd name="T11" fmla="*/ 0 h 3"/>
                <a:gd name="T12" fmla="*/ 1 w 2"/>
                <a:gd name="T13" fmla="*/ 0 h 3"/>
                <a:gd name="T14" fmla="*/ 1 w 2"/>
                <a:gd name="T15" fmla="*/ 0 h 3"/>
                <a:gd name="T16" fmla="*/ 1 w 2"/>
                <a:gd name="T17" fmla="*/ 0 h 3"/>
                <a:gd name="T18" fmla="*/ 1 w 2"/>
                <a:gd name="T19" fmla="*/ 0 h 3"/>
                <a:gd name="T20" fmla="*/ 1 w 2"/>
                <a:gd name="T21" fmla="*/ 0 h 3"/>
                <a:gd name="T22" fmla="*/ 1 w 2"/>
                <a:gd name="T23" fmla="*/ 1 h 3"/>
                <a:gd name="T24" fmla="*/ 1 w 2"/>
                <a:gd name="T25" fmla="*/ 1 h 3"/>
                <a:gd name="T26" fmla="*/ 2 w 2"/>
                <a:gd name="T27" fmla="*/ 2 h 3"/>
                <a:gd name="T28" fmla="*/ 2 w 2"/>
                <a:gd name="T29" fmla="*/ 2 h 3"/>
                <a:gd name="T30" fmla="*/ 1 w 2"/>
                <a:gd name="T31" fmla="*/ 3 h 3"/>
                <a:gd name="T32" fmla="*/ 1 w 2"/>
                <a:gd name="T33" fmla="*/ 3 h 3"/>
                <a:gd name="T34" fmla="*/ 1 w 2"/>
                <a:gd name="T35" fmla="*/ 3 h 3"/>
                <a:gd name="T36" fmla="*/ 1 w 2"/>
                <a:gd name="T37" fmla="*/ 2 h 3"/>
                <a:gd name="T38" fmla="*/ 1 w 2"/>
                <a:gd name="T39" fmla="*/ 2 h 3"/>
                <a:gd name="T40" fmla="*/ 1 w 2"/>
                <a:gd name="T41" fmla="*/ 2 h 3"/>
                <a:gd name="T42" fmla="*/ 1 w 2"/>
                <a:gd name="T43" fmla="*/ 2 h 3"/>
                <a:gd name="T44" fmla="*/ 1 w 2"/>
                <a:gd name="T45" fmla="*/ 2 h 3"/>
                <a:gd name="T46" fmla="*/ 1 w 2"/>
                <a:gd name="T47" fmla="*/ 2 h 3"/>
                <a:gd name="T48" fmla="*/ 1 w 2"/>
                <a:gd name="T49" fmla="*/ 2 h 3"/>
                <a:gd name="T50" fmla="*/ 1 w 2"/>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1" y="3"/>
                  </a:moveTo>
                  <a:cubicBezTo>
                    <a:pt x="0" y="3"/>
                    <a:pt x="0" y="2"/>
                    <a:pt x="0" y="2"/>
                  </a:cubicBezTo>
                  <a:cubicBezTo>
                    <a:pt x="0" y="2"/>
                    <a:pt x="0" y="2"/>
                    <a:pt x="0" y="2"/>
                  </a:cubicBez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1"/>
                  </a:cubicBezTo>
                  <a:cubicBezTo>
                    <a:pt x="1" y="1"/>
                    <a:pt x="1" y="1"/>
                    <a:pt x="1" y="1"/>
                  </a:cubicBezTo>
                  <a:cubicBezTo>
                    <a:pt x="2" y="1"/>
                    <a:pt x="2" y="1"/>
                    <a:pt x="2" y="2"/>
                  </a:cubicBezTo>
                  <a:cubicBezTo>
                    <a:pt x="2" y="2"/>
                    <a:pt x="2" y="2"/>
                    <a:pt x="2" y="2"/>
                  </a:cubicBezTo>
                  <a:cubicBezTo>
                    <a:pt x="2" y="2"/>
                    <a:pt x="1" y="3"/>
                    <a:pt x="1" y="3"/>
                  </a:cubicBezTo>
                  <a:cubicBezTo>
                    <a:pt x="1" y="3"/>
                    <a:pt x="1" y="3"/>
                    <a:pt x="1" y="3"/>
                  </a:cubicBezTo>
                  <a:cubicBezTo>
                    <a:pt x="1" y="3"/>
                    <a:pt x="1" y="3"/>
                    <a:pt x="1" y="3"/>
                  </a:cubicBezTo>
                  <a:close/>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5" name="Freeform 5995"/>
            <p:cNvSpPr>
              <a:spLocks/>
            </p:cNvSpPr>
            <p:nvPr/>
          </p:nvSpPr>
          <p:spPr bwMode="auto">
            <a:xfrm>
              <a:off x="2152" y="1261"/>
              <a:ext cx="5" cy="15"/>
            </a:xfrm>
            <a:custGeom>
              <a:avLst/>
              <a:gdLst>
                <a:gd name="T0" fmla="*/ 0 w 2"/>
                <a:gd name="T1" fmla="*/ 6 h 6"/>
                <a:gd name="T2" fmla="*/ 0 w 2"/>
                <a:gd name="T3" fmla="*/ 5 h 6"/>
                <a:gd name="T4" fmla="*/ 0 w 2"/>
                <a:gd name="T5" fmla="*/ 5 h 6"/>
                <a:gd name="T6" fmla="*/ 1 w 2"/>
                <a:gd name="T7" fmla="*/ 0 h 6"/>
                <a:gd name="T8" fmla="*/ 1 w 2"/>
                <a:gd name="T9" fmla="*/ 0 h 6"/>
                <a:gd name="T10" fmla="*/ 2 w 2"/>
                <a:gd name="T11" fmla="*/ 0 h 6"/>
                <a:gd name="T12" fmla="*/ 2 w 2"/>
                <a:gd name="T13" fmla="*/ 0 h 6"/>
                <a:gd name="T14" fmla="*/ 2 w 2"/>
                <a:gd name="T15" fmla="*/ 1 h 6"/>
                <a:gd name="T16" fmla="*/ 2 w 2"/>
                <a:gd name="T17" fmla="*/ 1 h 6"/>
                <a:gd name="T18" fmla="*/ 1 w 2"/>
                <a:gd name="T19" fmla="*/ 5 h 6"/>
                <a:gd name="T20" fmla="*/ 1 w 2"/>
                <a:gd name="T21" fmla="*/ 5 h 6"/>
                <a:gd name="T22" fmla="*/ 1 w 2"/>
                <a:gd name="T23" fmla="*/ 6 h 6"/>
                <a:gd name="T24" fmla="*/ 1 w 2"/>
                <a:gd name="T25" fmla="*/ 6 h 6"/>
                <a:gd name="T26" fmla="*/ 0 w 2"/>
                <a:gd name="T27" fmla="*/ 6 h 6"/>
                <a:gd name="T28" fmla="*/ 0 w 2"/>
                <a:gd name="T29" fmla="*/ 6 h 6"/>
                <a:gd name="T30" fmla="*/ 0 w 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6">
                  <a:moveTo>
                    <a:pt x="0" y="6"/>
                  </a:moveTo>
                  <a:cubicBezTo>
                    <a:pt x="0" y="6"/>
                    <a:pt x="0" y="5"/>
                    <a:pt x="0" y="5"/>
                  </a:cubicBezTo>
                  <a:cubicBezTo>
                    <a:pt x="0" y="5"/>
                    <a:pt x="0" y="5"/>
                    <a:pt x="0" y="5"/>
                  </a:cubicBezTo>
                  <a:cubicBezTo>
                    <a:pt x="0" y="4"/>
                    <a:pt x="1" y="1"/>
                    <a:pt x="1" y="0"/>
                  </a:cubicBezTo>
                  <a:cubicBezTo>
                    <a:pt x="1" y="0"/>
                    <a:pt x="1" y="0"/>
                    <a:pt x="1" y="0"/>
                  </a:cubicBezTo>
                  <a:cubicBezTo>
                    <a:pt x="1" y="0"/>
                    <a:pt x="2" y="0"/>
                    <a:pt x="2" y="0"/>
                  </a:cubicBezTo>
                  <a:cubicBezTo>
                    <a:pt x="2" y="0"/>
                    <a:pt x="2" y="0"/>
                    <a:pt x="2" y="0"/>
                  </a:cubicBezTo>
                  <a:cubicBezTo>
                    <a:pt x="2" y="0"/>
                    <a:pt x="2" y="0"/>
                    <a:pt x="2" y="1"/>
                  </a:cubicBezTo>
                  <a:cubicBezTo>
                    <a:pt x="2" y="1"/>
                    <a:pt x="2" y="1"/>
                    <a:pt x="2" y="1"/>
                  </a:cubicBezTo>
                  <a:cubicBezTo>
                    <a:pt x="2" y="2"/>
                    <a:pt x="1" y="5"/>
                    <a:pt x="1" y="5"/>
                  </a:cubicBezTo>
                  <a:cubicBezTo>
                    <a:pt x="1" y="5"/>
                    <a:pt x="1" y="5"/>
                    <a:pt x="1" y="5"/>
                  </a:cubicBezTo>
                  <a:cubicBezTo>
                    <a:pt x="1" y="5"/>
                    <a:pt x="1" y="6"/>
                    <a:pt x="1" y="6"/>
                  </a:cubicBezTo>
                  <a:cubicBezTo>
                    <a:pt x="1" y="6"/>
                    <a:pt x="1" y="6"/>
                    <a:pt x="1"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6" name="Freeform 5996"/>
            <p:cNvSpPr>
              <a:spLocks/>
            </p:cNvSpPr>
            <p:nvPr/>
          </p:nvSpPr>
          <p:spPr bwMode="auto">
            <a:xfrm>
              <a:off x="2157" y="1261"/>
              <a:ext cx="10" cy="15"/>
            </a:xfrm>
            <a:custGeom>
              <a:avLst/>
              <a:gdLst>
                <a:gd name="T0" fmla="*/ 0 w 4"/>
                <a:gd name="T1" fmla="*/ 5 h 6"/>
                <a:gd name="T2" fmla="*/ 0 w 4"/>
                <a:gd name="T3" fmla="*/ 4 h 6"/>
                <a:gd name="T4" fmla="*/ 0 w 4"/>
                <a:gd name="T5" fmla="*/ 4 h 6"/>
                <a:gd name="T6" fmla="*/ 1 w 4"/>
                <a:gd name="T7" fmla="*/ 5 h 6"/>
                <a:gd name="T8" fmla="*/ 1 w 4"/>
                <a:gd name="T9" fmla="*/ 5 h 6"/>
                <a:gd name="T10" fmla="*/ 2 w 4"/>
                <a:gd name="T11" fmla="*/ 5 h 6"/>
                <a:gd name="T12" fmla="*/ 2 w 4"/>
                <a:gd name="T13" fmla="*/ 5 h 6"/>
                <a:gd name="T14" fmla="*/ 3 w 4"/>
                <a:gd name="T15" fmla="*/ 4 h 6"/>
                <a:gd name="T16" fmla="*/ 3 w 4"/>
                <a:gd name="T17" fmla="*/ 4 h 6"/>
                <a:gd name="T18" fmla="*/ 3 w 4"/>
                <a:gd name="T19" fmla="*/ 4 h 6"/>
                <a:gd name="T20" fmla="*/ 3 w 4"/>
                <a:gd name="T21" fmla="*/ 4 h 6"/>
                <a:gd name="T22" fmla="*/ 2 w 4"/>
                <a:gd name="T23" fmla="*/ 2 h 6"/>
                <a:gd name="T24" fmla="*/ 2 w 4"/>
                <a:gd name="T25" fmla="*/ 2 h 6"/>
                <a:gd name="T26" fmla="*/ 2 w 4"/>
                <a:gd name="T27" fmla="*/ 0 h 6"/>
                <a:gd name="T28" fmla="*/ 2 w 4"/>
                <a:gd name="T29" fmla="*/ 0 h 6"/>
                <a:gd name="T30" fmla="*/ 2 w 4"/>
                <a:gd name="T31" fmla="*/ 0 h 6"/>
                <a:gd name="T32" fmla="*/ 3 w 4"/>
                <a:gd name="T33" fmla="*/ 0 h 6"/>
                <a:gd name="T34" fmla="*/ 3 w 4"/>
                <a:gd name="T35" fmla="*/ 0 h 6"/>
                <a:gd name="T36" fmla="*/ 3 w 4"/>
                <a:gd name="T37" fmla="*/ 1 h 6"/>
                <a:gd name="T38" fmla="*/ 3 w 4"/>
                <a:gd name="T39" fmla="*/ 1 h 6"/>
                <a:gd name="T40" fmla="*/ 3 w 4"/>
                <a:gd name="T41" fmla="*/ 2 h 6"/>
                <a:gd name="T42" fmla="*/ 3 w 4"/>
                <a:gd name="T43" fmla="*/ 2 h 6"/>
                <a:gd name="T44" fmla="*/ 4 w 4"/>
                <a:gd name="T45" fmla="*/ 4 h 6"/>
                <a:gd name="T46" fmla="*/ 4 w 4"/>
                <a:gd name="T47" fmla="*/ 4 h 6"/>
                <a:gd name="T48" fmla="*/ 4 w 4"/>
                <a:gd name="T49" fmla="*/ 5 h 6"/>
                <a:gd name="T50" fmla="*/ 4 w 4"/>
                <a:gd name="T51" fmla="*/ 5 h 6"/>
                <a:gd name="T52" fmla="*/ 2 w 4"/>
                <a:gd name="T53" fmla="*/ 6 h 6"/>
                <a:gd name="T54" fmla="*/ 2 w 4"/>
                <a:gd name="T55" fmla="*/ 6 h 6"/>
                <a:gd name="T56" fmla="*/ 2 w 4"/>
                <a:gd name="T57" fmla="*/ 6 h 6"/>
                <a:gd name="T58" fmla="*/ 2 w 4"/>
                <a:gd name="T59" fmla="*/ 6 h 6"/>
                <a:gd name="T60" fmla="*/ 0 w 4"/>
                <a:gd name="T6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6">
                  <a:moveTo>
                    <a:pt x="0" y="5"/>
                  </a:moveTo>
                  <a:cubicBezTo>
                    <a:pt x="0" y="5"/>
                    <a:pt x="0" y="4"/>
                    <a:pt x="0" y="4"/>
                  </a:cubicBezTo>
                  <a:cubicBezTo>
                    <a:pt x="0" y="4"/>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4"/>
                    <a:pt x="3" y="4"/>
                    <a:pt x="3" y="4"/>
                  </a:cubicBezTo>
                  <a:cubicBezTo>
                    <a:pt x="3" y="4"/>
                    <a:pt x="3" y="4"/>
                    <a:pt x="3" y="4"/>
                  </a:cubicBezTo>
                  <a:cubicBezTo>
                    <a:pt x="3" y="4"/>
                    <a:pt x="2" y="3"/>
                    <a:pt x="2" y="2"/>
                  </a:cubicBezTo>
                  <a:cubicBezTo>
                    <a:pt x="2" y="2"/>
                    <a:pt x="2" y="2"/>
                    <a:pt x="2" y="2"/>
                  </a:cubicBezTo>
                  <a:cubicBezTo>
                    <a:pt x="2" y="1"/>
                    <a:pt x="2" y="1"/>
                    <a:pt x="2" y="0"/>
                  </a:cubicBezTo>
                  <a:cubicBezTo>
                    <a:pt x="2" y="0"/>
                    <a:pt x="2" y="0"/>
                    <a:pt x="2" y="0"/>
                  </a:cubicBezTo>
                  <a:cubicBezTo>
                    <a:pt x="2" y="0"/>
                    <a:pt x="2" y="0"/>
                    <a:pt x="2" y="0"/>
                  </a:cubicBezTo>
                  <a:cubicBezTo>
                    <a:pt x="3" y="0"/>
                    <a:pt x="3" y="0"/>
                    <a:pt x="3" y="0"/>
                  </a:cubicBezTo>
                  <a:cubicBezTo>
                    <a:pt x="3" y="0"/>
                    <a:pt x="3" y="0"/>
                    <a:pt x="3" y="0"/>
                  </a:cubicBezTo>
                  <a:cubicBezTo>
                    <a:pt x="3" y="0"/>
                    <a:pt x="3" y="0"/>
                    <a:pt x="3" y="1"/>
                  </a:cubicBezTo>
                  <a:cubicBezTo>
                    <a:pt x="3" y="1"/>
                    <a:pt x="3" y="1"/>
                    <a:pt x="3" y="1"/>
                  </a:cubicBezTo>
                  <a:cubicBezTo>
                    <a:pt x="3" y="1"/>
                    <a:pt x="3" y="1"/>
                    <a:pt x="3" y="2"/>
                  </a:cubicBezTo>
                  <a:cubicBezTo>
                    <a:pt x="3" y="2"/>
                    <a:pt x="3" y="2"/>
                    <a:pt x="3" y="2"/>
                  </a:cubicBezTo>
                  <a:cubicBezTo>
                    <a:pt x="3" y="2"/>
                    <a:pt x="4" y="3"/>
                    <a:pt x="4" y="4"/>
                  </a:cubicBezTo>
                  <a:cubicBezTo>
                    <a:pt x="4" y="4"/>
                    <a:pt x="4" y="4"/>
                    <a:pt x="4" y="4"/>
                  </a:cubicBezTo>
                  <a:cubicBezTo>
                    <a:pt x="4" y="4"/>
                    <a:pt x="4" y="4"/>
                    <a:pt x="4" y="5"/>
                  </a:cubicBezTo>
                  <a:cubicBezTo>
                    <a:pt x="4" y="5"/>
                    <a:pt x="4" y="5"/>
                    <a:pt x="4" y="5"/>
                  </a:cubicBezTo>
                  <a:cubicBezTo>
                    <a:pt x="4" y="6"/>
                    <a:pt x="3" y="6"/>
                    <a:pt x="2" y="6"/>
                  </a:cubicBezTo>
                  <a:cubicBezTo>
                    <a:pt x="2" y="6"/>
                    <a:pt x="2" y="6"/>
                    <a:pt x="2" y="6"/>
                  </a:cubicBezTo>
                  <a:cubicBezTo>
                    <a:pt x="2" y="6"/>
                    <a:pt x="2" y="6"/>
                    <a:pt x="2" y="6"/>
                  </a:cubicBezTo>
                  <a:cubicBezTo>
                    <a:pt x="2" y="6"/>
                    <a:pt x="2" y="6"/>
                    <a:pt x="2" y="6"/>
                  </a:cubicBezTo>
                  <a:cubicBezTo>
                    <a:pt x="1" y="6"/>
                    <a:pt x="0"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7" name="Freeform 5997"/>
            <p:cNvSpPr>
              <a:spLocks/>
            </p:cNvSpPr>
            <p:nvPr/>
          </p:nvSpPr>
          <p:spPr bwMode="auto">
            <a:xfrm>
              <a:off x="2162" y="1263"/>
              <a:ext cx="10" cy="3"/>
            </a:xfrm>
            <a:custGeom>
              <a:avLst/>
              <a:gdLst>
                <a:gd name="T0" fmla="*/ 1 w 4"/>
                <a:gd name="T1" fmla="*/ 1 h 1"/>
                <a:gd name="T2" fmla="*/ 1 w 4"/>
                <a:gd name="T3" fmla="*/ 1 h 1"/>
                <a:gd name="T4" fmla="*/ 1 w 4"/>
                <a:gd name="T5" fmla="*/ 1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2 w 4"/>
                <a:gd name="T19" fmla="*/ 0 h 1"/>
                <a:gd name="T20" fmla="*/ 2 w 4"/>
                <a:gd name="T21" fmla="*/ 0 h 1"/>
                <a:gd name="T22" fmla="*/ 3 w 4"/>
                <a:gd name="T23" fmla="*/ 0 h 1"/>
                <a:gd name="T24" fmla="*/ 3 w 4"/>
                <a:gd name="T25" fmla="*/ 0 h 1"/>
                <a:gd name="T26" fmla="*/ 4 w 4"/>
                <a:gd name="T27" fmla="*/ 0 h 1"/>
                <a:gd name="T28" fmla="*/ 4 w 4"/>
                <a:gd name="T29" fmla="*/ 0 h 1"/>
                <a:gd name="T30" fmla="*/ 3 w 4"/>
                <a:gd name="T31" fmla="*/ 1 h 1"/>
                <a:gd name="T32" fmla="*/ 3 w 4"/>
                <a:gd name="T33" fmla="*/ 1 h 1"/>
                <a:gd name="T34" fmla="*/ 2 w 4"/>
                <a:gd name="T35" fmla="*/ 1 h 1"/>
                <a:gd name="T36" fmla="*/ 2 w 4"/>
                <a:gd name="T37" fmla="*/ 1 h 1"/>
                <a:gd name="T38" fmla="*/ 1 w 4"/>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1">
                  <a:moveTo>
                    <a:pt x="1" y="1"/>
                  </a:moveTo>
                  <a:cubicBezTo>
                    <a:pt x="1" y="1"/>
                    <a:pt x="1" y="1"/>
                    <a:pt x="1" y="1"/>
                  </a:cubicBezTo>
                  <a:cubicBezTo>
                    <a:pt x="1" y="1"/>
                    <a:pt x="1" y="1"/>
                    <a:pt x="1" y="1"/>
                  </a:cubicBezTo>
                  <a:cubicBezTo>
                    <a:pt x="0" y="1"/>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2" y="0"/>
                    <a:pt x="2" y="0"/>
                  </a:cubicBezTo>
                  <a:cubicBezTo>
                    <a:pt x="2" y="0"/>
                    <a:pt x="2" y="0"/>
                    <a:pt x="2" y="0"/>
                  </a:cubicBezTo>
                  <a:cubicBezTo>
                    <a:pt x="3" y="0"/>
                    <a:pt x="3" y="0"/>
                    <a:pt x="3" y="0"/>
                  </a:cubicBezTo>
                  <a:cubicBezTo>
                    <a:pt x="3" y="0"/>
                    <a:pt x="3" y="0"/>
                    <a:pt x="3" y="0"/>
                  </a:cubicBezTo>
                  <a:cubicBezTo>
                    <a:pt x="3" y="0"/>
                    <a:pt x="3" y="0"/>
                    <a:pt x="4" y="0"/>
                  </a:cubicBezTo>
                  <a:cubicBezTo>
                    <a:pt x="4" y="0"/>
                    <a:pt x="4" y="0"/>
                    <a:pt x="4" y="0"/>
                  </a:cubicBezTo>
                  <a:cubicBezTo>
                    <a:pt x="4" y="0"/>
                    <a:pt x="3" y="1"/>
                    <a:pt x="3" y="1"/>
                  </a:cubicBezTo>
                  <a:cubicBezTo>
                    <a:pt x="3" y="1"/>
                    <a:pt x="3" y="1"/>
                    <a:pt x="3" y="1"/>
                  </a:cubicBezTo>
                  <a:cubicBezTo>
                    <a:pt x="3" y="1"/>
                    <a:pt x="3" y="1"/>
                    <a:pt x="2" y="1"/>
                  </a:cubicBezTo>
                  <a:cubicBezTo>
                    <a:pt x="2" y="1"/>
                    <a:pt x="2" y="1"/>
                    <a:pt x="2" y="1"/>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8" name="Freeform 5998"/>
            <p:cNvSpPr>
              <a:spLocks/>
            </p:cNvSpPr>
            <p:nvPr/>
          </p:nvSpPr>
          <p:spPr bwMode="auto">
            <a:xfrm>
              <a:off x="2172" y="1263"/>
              <a:ext cx="14" cy="13"/>
            </a:xfrm>
            <a:custGeom>
              <a:avLst/>
              <a:gdLst>
                <a:gd name="T0" fmla="*/ 1 w 6"/>
                <a:gd name="T1" fmla="*/ 5 h 5"/>
                <a:gd name="T2" fmla="*/ 1 w 6"/>
                <a:gd name="T3" fmla="*/ 5 h 5"/>
                <a:gd name="T4" fmla="*/ 1 w 6"/>
                <a:gd name="T5" fmla="*/ 5 h 5"/>
                <a:gd name="T6" fmla="*/ 5 w 6"/>
                <a:gd name="T7" fmla="*/ 0 h 5"/>
                <a:gd name="T8" fmla="*/ 5 w 6"/>
                <a:gd name="T9" fmla="*/ 0 h 5"/>
                <a:gd name="T10" fmla="*/ 5 w 6"/>
                <a:gd name="T11" fmla="*/ 0 h 5"/>
                <a:gd name="T12" fmla="*/ 5 w 6"/>
                <a:gd name="T13" fmla="*/ 0 h 5"/>
                <a:gd name="T14" fmla="*/ 5 w 6"/>
                <a:gd name="T15" fmla="*/ 0 h 5"/>
                <a:gd name="T16" fmla="*/ 5 w 6"/>
                <a:gd name="T17" fmla="*/ 1 h 5"/>
                <a:gd name="T18" fmla="*/ 5 w 6"/>
                <a:gd name="T19" fmla="*/ 1 h 5"/>
                <a:gd name="T20" fmla="*/ 1 w 6"/>
                <a:gd name="T21" fmla="*/ 5 h 5"/>
                <a:gd name="T22" fmla="*/ 1 w 6"/>
                <a:gd name="T23" fmla="*/ 5 h 5"/>
                <a:gd name="T24" fmla="*/ 1 w 6"/>
                <a:gd name="T25" fmla="*/ 5 h 5"/>
                <a:gd name="T26" fmla="*/ 1 w 6"/>
                <a:gd name="T27" fmla="*/ 5 h 5"/>
                <a:gd name="T28" fmla="*/ 1 w 6"/>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5">
                  <a:moveTo>
                    <a:pt x="1" y="5"/>
                  </a:moveTo>
                  <a:cubicBezTo>
                    <a:pt x="0" y="5"/>
                    <a:pt x="0" y="5"/>
                    <a:pt x="1" y="5"/>
                  </a:cubicBezTo>
                  <a:cubicBezTo>
                    <a:pt x="1" y="5"/>
                    <a:pt x="1" y="5"/>
                    <a:pt x="1" y="5"/>
                  </a:cubicBezTo>
                  <a:cubicBezTo>
                    <a:pt x="2" y="3"/>
                    <a:pt x="3" y="2"/>
                    <a:pt x="5" y="0"/>
                  </a:cubicBezTo>
                  <a:cubicBezTo>
                    <a:pt x="5" y="0"/>
                    <a:pt x="5" y="0"/>
                    <a:pt x="5" y="0"/>
                  </a:cubicBezTo>
                  <a:cubicBezTo>
                    <a:pt x="5" y="0"/>
                    <a:pt x="5" y="0"/>
                    <a:pt x="5" y="0"/>
                  </a:cubicBezTo>
                  <a:cubicBezTo>
                    <a:pt x="5" y="0"/>
                    <a:pt x="5" y="0"/>
                    <a:pt x="5" y="0"/>
                  </a:cubicBezTo>
                  <a:cubicBezTo>
                    <a:pt x="5" y="0"/>
                    <a:pt x="5" y="0"/>
                    <a:pt x="5" y="0"/>
                  </a:cubicBezTo>
                  <a:cubicBezTo>
                    <a:pt x="6" y="0"/>
                    <a:pt x="6" y="0"/>
                    <a:pt x="5" y="1"/>
                  </a:cubicBezTo>
                  <a:cubicBezTo>
                    <a:pt x="5" y="1"/>
                    <a:pt x="5" y="1"/>
                    <a:pt x="5" y="1"/>
                  </a:cubicBezTo>
                  <a:cubicBezTo>
                    <a:pt x="4" y="2"/>
                    <a:pt x="3" y="4"/>
                    <a:pt x="1" y="5"/>
                  </a:cubicBezTo>
                  <a:cubicBezTo>
                    <a:pt x="1" y="5"/>
                    <a:pt x="1" y="5"/>
                    <a:pt x="1" y="5"/>
                  </a:cubicBezTo>
                  <a:cubicBezTo>
                    <a:pt x="1" y="5"/>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9" name="Freeform 5999"/>
            <p:cNvSpPr>
              <a:spLocks noEditPoints="1"/>
            </p:cNvSpPr>
            <p:nvPr/>
          </p:nvSpPr>
          <p:spPr bwMode="auto">
            <a:xfrm>
              <a:off x="2174" y="1261"/>
              <a:ext cx="5" cy="7"/>
            </a:xfrm>
            <a:custGeom>
              <a:avLst/>
              <a:gdLst>
                <a:gd name="T0" fmla="*/ 0 w 2"/>
                <a:gd name="T1" fmla="*/ 2 h 3"/>
                <a:gd name="T2" fmla="*/ 0 w 2"/>
                <a:gd name="T3" fmla="*/ 2 h 3"/>
                <a:gd name="T4" fmla="*/ 0 w 2"/>
                <a:gd name="T5" fmla="*/ 2 h 3"/>
                <a:gd name="T6" fmla="*/ 0 w 2"/>
                <a:gd name="T7" fmla="*/ 1 h 3"/>
                <a:gd name="T8" fmla="*/ 0 w 2"/>
                <a:gd name="T9" fmla="*/ 1 h 3"/>
                <a:gd name="T10" fmla="*/ 0 w 2"/>
                <a:gd name="T11" fmla="*/ 1 h 3"/>
                <a:gd name="T12" fmla="*/ 0 w 2"/>
                <a:gd name="T13" fmla="*/ 1 h 3"/>
                <a:gd name="T14" fmla="*/ 1 w 2"/>
                <a:gd name="T15" fmla="*/ 0 h 3"/>
                <a:gd name="T16" fmla="*/ 1 w 2"/>
                <a:gd name="T17" fmla="*/ 0 h 3"/>
                <a:gd name="T18" fmla="*/ 1 w 2"/>
                <a:gd name="T19" fmla="*/ 0 h 3"/>
                <a:gd name="T20" fmla="*/ 1 w 2"/>
                <a:gd name="T21" fmla="*/ 0 h 3"/>
                <a:gd name="T22" fmla="*/ 1 w 2"/>
                <a:gd name="T23" fmla="*/ 0 h 3"/>
                <a:gd name="T24" fmla="*/ 1 w 2"/>
                <a:gd name="T25" fmla="*/ 0 h 3"/>
                <a:gd name="T26" fmla="*/ 2 w 2"/>
                <a:gd name="T27" fmla="*/ 0 h 3"/>
                <a:gd name="T28" fmla="*/ 2 w 2"/>
                <a:gd name="T29" fmla="*/ 0 h 3"/>
                <a:gd name="T30" fmla="*/ 2 w 2"/>
                <a:gd name="T31" fmla="*/ 2 h 3"/>
                <a:gd name="T32" fmla="*/ 2 w 2"/>
                <a:gd name="T33" fmla="*/ 2 h 3"/>
                <a:gd name="T34" fmla="*/ 1 w 2"/>
                <a:gd name="T35" fmla="*/ 3 h 3"/>
                <a:gd name="T36" fmla="*/ 1 w 2"/>
                <a:gd name="T37" fmla="*/ 3 h 3"/>
                <a:gd name="T38" fmla="*/ 1 w 2"/>
                <a:gd name="T39" fmla="*/ 3 h 3"/>
                <a:gd name="T40" fmla="*/ 1 w 2"/>
                <a:gd name="T41" fmla="*/ 3 h 3"/>
                <a:gd name="T42" fmla="*/ 0 w 2"/>
                <a:gd name="T43" fmla="*/ 2 h 3"/>
                <a:gd name="T44" fmla="*/ 1 w 2"/>
                <a:gd name="T45" fmla="*/ 2 h 3"/>
                <a:gd name="T46" fmla="*/ 1 w 2"/>
                <a:gd name="T47" fmla="*/ 2 h 3"/>
                <a:gd name="T48" fmla="*/ 1 w 2"/>
                <a:gd name="T49" fmla="*/ 2 h 3"/>
                <a:gd name="T50" fmla="*/ 1 w 2"/>
                <a:gd name="T51" fmla="*/ 1 h 3"/>
                <a:gd name="T52" fmla="*/ 1 w 2"/>
                <a:gd name="T53" fmla="*/ 1 h 3"/>
                <a:gd name="T54" fmla="*/ 1 w 2"/>
                <a:gd name="T55" fmla="*/ 1 h 3"/>
                <a:gd name="T56" fmla="*/ 1 w 2"/>
                <a:gd name="T57" fmla="*/ 1 h 3"/>
                <a:gd name="T58" fmla="*/ 1 w 2"/>
                <a:gd name="T59" fmla="*/ 1 h 3"/>
                <a:gd name="T60" fmla="*/ 1 w 2"/>
                <a:gd name="T61" fmla="*/ 2 h 3"/>
                <a:gd name="T62" fmla="*/ 1 w 2"/>
                <a:gd name="T63" fmla="*/ 2 h 3"/>
                <a:gd name="T64" fmla="*/ 1 w 2"/>
                <a:gd name="T6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 h="3">
                  <a:moveTo>
                    <a:pt x="0" y="2"/>
                  </a:move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1"/>
                    <a:pt x="2" y="1"/>
                    <a:pt x="2" y="2"/>
                  </a:cubicBezTo>
                  <a:cubicBezTo>
                    <a:pt x="2" y="2"/>
                    <a:pt x="2" y="2"/>
                    <a:pt x="2" y="2"/>
                  </a:cubicBezTo>
                  <a:cubicBezTo>
                    <a:pt x="2" y="2"/>
                    <a:pt x="2" y="3"/>
                    <a:pt x="1" y="3"/>
                  </a:cubicBezTo>
                  <a:cubicBezTo>
                    <a:pt x="1" y="3"/>
                    <a:pt x="1" y="3"/>
                    <a:pt x="1" y="3"/>
                  </a:cubicBezTo>
                  <a:cubicBezTo>
                    <a:pt x="1" y="3"/>
                    <a:pt x="1" y="3"/>
                    <a:pt x="1" y="3"/>
                  </a:cubicBezTo>
                  <a:cubicBezTo>
                    <a:pt x="1" y="3"/>
                    <a:pt x="1" y="3"/>
                    <a:pt x="1" y="3"/>
                  </a:cubicBezTo>
                  <a:cubicBezTo>
                    <a:pt x="1" y="3"/>
                    <a:pt x="0" y="3"/>
                    <a:pt x="0" y="2"/>
                  </a:cubicBezTo>
                  <a:close/>
                  <a:moveTo>
                    <a:pt x="1" y="2"/>
                  </a:moveTo>
                  <a:cubicBezTo>
                    <a:pt x="1" y="2"/>
                    <a:pt x="1" y="2"/>
                    <a:pt x="1" y="2"/>
                  </a:cubicBezTo>
                  <a:cubicBezTo>
                    <a:pt x="1" y="2"/>
                    <a:pt x="1" y="2"/>
                    <a:pt x="1" y="2"/>
                  </a:cubicBezTo>
                  <a:cubicBezTo>
                    <a:pt x="1" y="2"/>
                    <a:pt x="1" y="2"/>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0" name="Freeform 6000"/>
            <p:cNvSpPr>
              <a:spLocks noEditPoints="1"/>
            </p:cNvSpPr>
            <p:nvPr/>
          </p:nvSpPr>
          <p:spPr bwMode="auto">
            <a:xfrm>
              <a:off x="2179" y="1271"/>
              <a:ext cx="7" cy="7"/>
            </a:xfrm>
            <a:custGeom>
              <a:avLst/>
              <a:gdLst>
                <a:gd name="T0" fmla="*/ 1 w 3"/>
                <a:gd name="T1" fmla="*/ 3 h 3"/>
                <a:gd name="T2" fmla="*/ 0 w 3"/>
                <a:gd name="T3" fmla="*/ 2 h 3"/>
                <a:gd name="T4" fmla="*/ 0 w 3"/>
                <a:gd name="T5" fmla="*/ 2 h 3"/>
                <a:gd name="T6" fmla="*/ 0 w 3"/>
                <a:gd name="T7" fmla="*/ 2 h 3"/>
                <a:gd name="T8" fmla="*/ 2 w 3"/>
                <a:gd name="T9" fmla="*/ 0 h 3"/>
                <a:gd name="T10" fmla="*/ 2 w 3"/>
                <a:gd name="T11" fmla="*/ 0 h 3"/>
                <a:gd name="T12" fmla="*/ 2 w 3"/>
                <a:gd name="T13" fmla="*/ 0 h 3"/>
                <a:gd name="T14" fmla="*/ 2 w 3"/>
                <a:gd name="T15" fmla="*/ 0 h 3"/>
                <a:gd name="T16" fmla="*/ 2 w 3"/>
                <a:gd name="T17" fmla="*/ 1 h 3"/>
                <a:gd name="T18" fmla="*/ 2 w 3"/>
                <a:gd name="T19" fmla="*/ 1 h 3"/>
                <a:gd name="T20" fmla="*/ 3 w 3"/>
                <a:gd name="T21" fmla="*/ 1 h 3"/>
                <a:gd name="T22" fmla="*/ 3 w 3"/>
                <a:gd name="T23" fmla="*/ 2 h 3"/>
                <a:gd name="T24" fmla="*/ 3 w 3"/>
                <a:gd name="T25" fmla="*/ 2 h 3"/>
                <a:gd name="T26" fmla="*/ 1 w 3"/>
                <a:gd name="T27" fmla="*/ 3 h 3"/>
                <a:gd name="T28" fmla="*/ 1 w 3"/>
                <a:gd name="T29" fmla="*/ 3 h 3"/>
                <a:gd name="T30" fmla="*/ 1 w 3"/>
                <a:gd name="T31" fmla="*/ 3 h 3"/>
                <a:gd name="T32" fmla="*/ 1 w 3"/>
                <a:gd name="T33" fmla="*/ 2 h 3"/>
                <a:gd name="T34" fmla="*/ 2 w 3"/>
                <a:gd name="T35" fmla="*/ 2 h 3"/>
                <a:gd name="T36" fmla="*/ 2 w 3"/>
                <a:gd name="T37" fmla="*/ 2 h 3"/>
                <a:gd name="T38" fmla="*/ 2 w 3"/>
                <a:gd name="T39" fmla="*/ 2 h 3"/>
                <a:gd name="T40" fmla="*/ 2 w 3"/>
                <a:gd name="T41" fmla="*/ 2 h 3"/>
                <a:gd name="T42" fmla="*/ 1 w 3"/>
                <a:gd name="T43" fmla="*/ 2 h 3"/>
                <a:gd name="T44" fmla="*/ 1 w 3"/>
                <a:gd name="T45" fmla="*/ 2 h 3"/>
                <a:gd name="T46" fmla="*/ 1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1" y="3"/>
                  </a:moveTo>
                  <a:cubicBezTo>
                    <a:pt x="0" y="2"/>
                    <a:pt x="0" y="2"/>
                    <a:pt x="0" y="2"/>
                  </a:cubicBezTo>
                  <a:cubicBezTo>
                    <a:pt x="0" y="2"/>
                    <a:pt x="0" y="2"/>
                    <a:pt x="0" y="2"/>
                  </a:cubicBezTo>
                  <a:cubicBezTo>
                    <a:pt x="0" y="2"/>
                    <a:pt x="0" y="2"/>
                    <a:pt x="0" y="2"/>
                  </a:cubicBezTo>
                  <a:cubicBezTo>
                    <a:pt x="0" y="1"/>
                    <a:pt x="1" y="1"/>
                    <a:pt x="2" y="0"/>
                  </a:cubicBezTo>
                  <a:cubicBezTo>
                    <a:pt x="2" y="0"/>
                    <a:pt x="2" y="0"/>
                    <a:pt x="2" y="0"/>
                  </a:cubicBezTo>
                  <a:cubicBezTo>
                    <a:pt x="2" y="0"/>
                    <a:pt x="2" y="0"/>
                    <a:pt x="2" y="0"/>
                  </a:cubicBezTo>
                  <a:cubicBezTo>
                    <a:pt x="2" y="0"/>
                    <a:pt x="2" y="0"/>
                    <a:pt x="2" y="0"/>
                  </a:cubicBezTo>
                  <a:cubicBezTo>
                    <a:pt x="2" y="0"/>
                    <a:pt x="2" y="1"/>
                    <a:pt x="2" y="1"/>
                  </a:cubicBezTo>
                  <a:cubicBezTo>
                    <a:pt x="2" y="1"/>
                    <a:pt x="2" y="1"/>
                    <a:pt x="2" y="1"/>
                  </a:cubicBezTo>
                  <a:cubicBezTo>
                    <a:pt x="3" y="1"/>
                    <a:pt x="3" y="1"/>
                    <a:pt x="3" y="1"/>
                  </a:cubicBezTo>
                  <a:cubicBezTo>
                    <a:pt x="3" y="1"/>
                    <a:pt x="3" y="1"/>
                    <a:pt x="3" y="2"/>
                  </a:cubicBezTo>
                  <a:cubicBezTo>
                    <a:pt x="3" y="2"/>
                    <a:pt x="3" y="2"/>
                    <a:pt x="3" y="2"/>
                  </a:cubicBezTo>
                  <a:cubicBezTo>
                    <a:pt x="3" y="2"/>
                    <a:pt x="2" y="3"/>
                    <a:pt x="1" y="3"/>
                  </a:cubicBezTo>
                  <a:cubicBezTo>
                    <a:pt x="1" y="3"/>
                    <a:pt x="1" y="3"/>
                    <a:pt x="1" y="3"/>
                  </a:cubicBezTo>
                  <a:cubicBezTo>
                    <a:pt x="1" y="3"/>
                    <a:pt x="1" y="3"/>
                    <a:pt x="1" y="3"/>
                  </a:cubicBezTo>
                  <a:close/>
                  <a:moveTo>
                    <a:pt x="1" y="2"/>
                  </a:moveTo>
                  <a:cubicBezTo>
                    <a:pt x="2" y="2"/>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1" name="Freeform 6001"/>
            <p:cNvSpPr>
              <a:spLocks/>
            </p:cNvSpPr>
            <p:nvPr/>
          </p:nvSpPr>
          <p:spPr bwMode="auto">
            <a:xfrm>
              <a:off x="2098" y="1170"/>
              <a:ext cx="86" cy="81"/>
            </a:xfrm>
            <a:custGeom>
              <a:avLst/>
              <a:gdLst>
                <a:gd name="T0" fmla="*/ 11 w 35"/>
                <a:gd name="T1" fmla="*/ 2 h 33"/>
                <a:gd name="T2" fmla="*/ 10 w 35"/>
                <a:gd name="T3" fmla="*/ 3 h 33"/>
                <a:gd name="T4" fmla="*/ 7 w 35"/>
                <a:gd name="T5" fmla="*/ 4 h 33"/>
                <a:gd name="T6" fmla="*/ 4 w 35"/>
                <a:gd name="T7" fmla="*/ 8 h 33"/>
                <a:gd name="T8" fmla="*/ 2 w 35"/>
                <a:gd name="T9" fmla="*/ 14 h 33"/>
                <a:gd name="T10" fmla="*/ 2 w 35"/>
                <a:gd name="T11" fmla="*/ 21 h 33"/>
                <a:gd name="T12" fmla="*/ 7 w 35"/>
                <a:gd name="T13" fmla="*/ 28 h 33"/>
                <a:gd name="T14" fmla="*/ 15 w 35"/>
                <a:gd name="T15" fmla="*/ 31 h 33"/>
                <a:gd name="T16" fmla="*/ 24 w 35"/>
                <a:gd name="T17" fmla="*/ 30 h 33"/>
                <a:gd name="T18" fmla="*/ 31 w 35"/>
                <a:gd name="T19" fmla="*/ 25 h 33"/>
                <a:gd name="T20" fmla="*/ 34 w 35"/>
                <a:gd name="T21" fmla="*/ 17 h 33"/>
                <a:gd name="T22" fmla="*/ 31 w 35"/>
                <a:gd name="T23" fmla="*/ 9 h 33"/>
                <a:gd name="T24" fmla="*/ 26 w 35"/>
                <a:gd name="T25" fmla="*/ 4 h 33"/>
                <a:gd name="T26" fmla="*/ 15 w 35"/>
                <a:gd name="T27" fmla="*/ 1 h 33"/>
                <a:gd name="T28" fmla="*/ 12 w 35"/>
                <a:gd name="T29" fmla="*/ 2 h 33"/>
                <a:gd name="T30" fmla="*/ 11 w 35"/>
                <a:gd name="T31" fmla="*/ 2 h 33"/>
                <a:gd name="T32" fmla="*/ 12 w 35"/>
                <a:gd name="T33" fmla="*/ 2 h 33"/>
                <a:gd name="T34" fmla="*/ 15 w 35"/>
                <a:gd name="T35" fmla="*/ 1 h 33"/>
                <a:gd name="T36" fmla="*/ 20 w 35"/>
                <a:gd name="T37" fmla="*/ 1 h 33"/>
                <a:gd name="T38" fmla="*/ 26 w 35"/>
                <a:gd name="T39" fmla="*/ 3 h 33"/>
                <a:gd name="T40" fmla="*/ 32 w 35"/>
                <a:gd name="T41" fmla="*/ 9 h 33"/>
                <a:gd name="T42" fmla="*/ 35 w 35"/>
                <a:gd name="T43" fmla="*/ 17 h 33"/>
                <a:gd name="T44" fmla="*/ 32 w 35"/>
                <a:gd name="T45" fmla="*/ 26 h 33"/>
                <a:gd name="T46" fmla="*/ 24 w 35"/>
                <a:gd name="T47" fmla="*/ 31 h 33"/>
                <a:gd name="T48" fmla="*/ 15 w 35"/>
                <a:gd name="T49" fmla="*/ 32 h 33"/>
                <a:gd name="T50" fmla="*/ 6 w 35"/>
                <a:gd name="T51" fmla="*/ 29 h 33"/>
                <a:gd name="T52" fmla="*/ 1 w 35"/>
                <a:gd name="T53" fmla="*/ 21 h 33"/>
                <a:gd name="T54" fmla="*/ 1 w 35"/>
                <a:gd name="T55" fmla="*/ 14 h 33"/>
                <a:gd name="T56" fmla="*/ 3 w 35"/>
                <a:gd name="T57" fmla="*/ 7 h 33"/>
                <a:gd name="T58" fmla="*/ 7 w 35"/>
                <a:gd name="T59" fmla="*/ 4 h 33"/>
                <a:gd name="T60" fmla="*/ 10 w 35"/>
                <a:gd name="T61" fmla="*/ 2 h 33"/>
                <a:gd name="T62" fmla="*/ 11 w 35"/>
                <a:gd name="T63"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11" y="2"/>
                  </a:moveTo>
                  <a:cubicBezTo>
                    <a:pt x="11" y="2"/>
                    <a:pt x="10" y="2"/>
                    <a:pt x="10" y="3"/>
                  </a:cubicBezTo>
                  <a:cubicBezTo>
                    <a:pt x="9" y="3"/>
                    <a:pt x="8" y="3"/>
                    <a:pt x="7" y="4"/>
                  </a:cubicBezTo>
                  <a:cubicBezTo>
                    <a:pt x="6" y="5"/>
                    <a:pt x="5" y="6"/>
                    <a:pt x="4" y="8"/>
                  </a:cubicBezTo>
                  <a:cubicBezTo>
                    <a:pt x="3" y="10"/>
                    <a:pt x="2" y="11"/>
                    <a:pt x="2" y="14"/>
                  </a:cubicBezTo>
                  <a:cubicBezTo>
                    <a:pt x="1" y="16"/>
                    <a:pt x="1" y="19"/>
                    <a:pt x="2" y="21"/>
                  </a:cubicBezTo>
                  <a:cubicBezTo>
                    <a:pt x="3" y="24"/>
                    <a:pt x="4" y="26"/>
                    <a:pt x="7" y="28"/>
                  </a:cubicBezTo>
                  <a:cubicBezTo>
                    <a:pt x="9" y="30"/>
                    <a:pt x="12" y="31"/>
                    <a:pt x="15" y="31"/>
                  </a:cubicBezTo>
                  <a:cubicBezTo>
                    <a:pt x="18" y="31"/>
                    <a:pt x="21" y="31"/>
                    <a:pt x="24" y="30"/>
                  </a:cubicBezTo>
                  <a:cubicBezTo>
                    <a:pt x="27" y="30"/>
                    <a:pt x="29" y="28"/>
                    <a:pt x="31" y="25"/>
                  </a:cubicBezTo>
                  <a:cubicBezTo>
                    <a:pt x="33" y="23"/>
                    <a:pt x="34" y="20"/>
                    <a:pt x="34" y="17"/>
                  </a:cubicBezTo>
                  <a:cubicBezTo>
                    <a:pt x="34" y="14"/>
                    <a:pt x="33" y="11"/>
                    <a:pt x="31" y="9"/>
                  </a:cubicBezTo>
                  <a:cubicBezTo>
                    <a:pt x="30" y="7"/>
                    <a:pt x="28" y="5"/>
                    <a:pt x="26" y="4"/>
                  </a:cubicBezTo>
                  <a:cubicBezTo>
                    <a:pt x="22" y="1"/>
                    <a:pt x="18" y="1"/>
                    <a:pt x="15" y="1"/>
                  </a:cubicBezTo>
                  <a:cubicBezTo>
                    <a:pt x="14" y="1"/>
                    <a:pt x="13" y="2"/>
                    <a:pt x="12" y="2"/>
                  </a:cubicBezTo>
                  <a:cubicBezTo>
                    <a:pt x="11" y="2"/>
                    <a:pt x="11" y="2"/>
                    <a:pt x="11" y="2"/>
                  </a:cubicBezTo>
                  <a:cubicBezTo>
                    <a:pt x="11" y="2"/>
                    <a:pt x="11" y="2"/>
                    <a:pt x="12" y="2"/>
                  </a:cubicBezTo>
                  <a:cubicBezTo>
                    <a:pt x="13" y="2"/>
                    <a:pt x="14" y="1"/>
                    <a:pt x="15" y="1"/>
                  </a:cubicBezTo>
                  <a:cubicBezTo>
                    <a:pt x="17" y="0"/>
                    <a:pt x="18" y="0"/>
                    <a:pt x="20" y="1"/>
                  </a:cubicBezTo>
                  <a:cubicBezTo>
                    <a:pt x="22" y="1"/>
                    <a:pt x="24" y="2"/>
                    <a:pt x="26" y="3"/>
                  </a:cubicBezTo>
                  <a:cubicBezTo>
                    <a:pt x="28" y="4"/>
                    <a:pt x="30" y="6"/>
                    <a:pt x="32" y="9"/>
                  </a:cubicBezTo>
                  <a:cubicBezTo>
                    <a:pt x="34" y="11"/>
                    <a:pt x="35" y="14"/>
                    <a:pt x="35" y="17"/>
                  </a:cubicBezTo>
                  <a:cubicBezTo>
                    <a:pt x="35" y="20"/>
                    <a:pt x="34" y="23"/>
                    <a:pt x="32" y="26"/>
                  </a:cubicBezTo>
                  <a:cubicBezTo>
                    <a:pt x="30" y="28"/>
                    <a:pt x="27" y="30"/>
                    <a:pt x="24" y="31"/>
                  </a:cubicBezTo>
                  <a:cubicBezTo>
                    <a:pt x="21" y="32"/>
                    <a:pt x="18" y="33"/>
                    <a:pt x="15" y="32"/>
                  </a:cubicBezTo>
                  <a:cubicBezTo>
                    <a:pt x="11" y="32"/>
                    <a:pt x="8" y="31"/>
                    <a:pt x="6" y="29"/>
                  </a:cubicBezTo>
                  <a:cubicBezTo>
                    <a:pt x="3" y="27"/>
                    <a:pt x="2" y="24"/>
                    <a:pt x="1" y="21"/>
                  </a:cubicBezTo>
                  <a:cubicBezTo>
                    <a:pt x="0" y="19"/>
                    <a:pt x="0" y="16"/>
                    <a:pt x="1" y="14"/>
                  </a:cubicBezTo>
                  <a:cubicBezTo>
                    <a:pt x="1" y="11"/>
                    <a:pt x="2" y="9"/>
                    <a:pt x="3" y="7"/>
                  </a:cubicBezTo>
                  <a:cubicBezTo>
                    <a:pt x="4" y="6"/>
                    <a:pt x="6" y="5"/>
                    <a:pt x="7" y="4"/>
                  </a:cubicBezTo>
                  <a:cubicBezTo>
                    <a:pt x="8" y="3"/>
                    <a:pt x="9" y="3"/>
                    <a:pt x="10" y="2"/>
                  </a:cubicBezTo>
                  <a:cubicBezTo>
                    <a:pt x="10" y="2"/>
                    <a:pt x="11"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2" name="Freeform 6002"/>
            <p:cNvSpPr>
              <a:spLocks/>
            </p:cNvSpPr>
            <p:nvPr/>
          </p:nvSpPr>
          <p:spPr bwMode="auto">
            <a:xfrm>
              <a:off x="2140" y="1172"/>
              <a:ext cx="5" cy="40"/>
            </a:xfrm>
            <a:custGeom>
              <a:avLst/>
              <a:gdLst>
                <a:gd name="T0" fmla="*/ 0 w 2"/>
                <a:gd name="T1" fmla="*/ 0 h 16"/>
                <a:gd name="T2" fmla="*/ 0 w 2"/>
                <a:gd name="T3" fmla="*/ 3 h 16"/>
                <a:gd name="T4" fmla="*/ 2 w 2"/>
                <a:gd name="T5" fmla="*/ 8 h 16"/>
                <a:gd name="T6" fmla="*/ 1 w 2"/>
                <a:gd name="T7" fmla="*/ 14 h 16"/>
                <a:gd name="T8" fmla="*/ 1 w 2"/>
                <a:gd name="T9" fmla="*/ 16 h 16"/>
                <a:gd name="T10" fmla="*/ 1 w 2"/>
                <a:gd name="T11" fmla="*/ 14 h 16"/>
                <a:gd name="T12" fmla="*/ 1 w 2"/>
                <a:gd name="T13" fmla="*/ 8 h 16"/>
                <a:gd name="T14" fmla="*/ 0 w 2"/>
                <a:gd name="T15" fmla="*/ 3 h 16"/>
                <a:gd name="T16" fmla="*/ 0 w 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6">
                  <a:moveTo>
                    <a:pt x="0" y="0"/>
                  </a:moveTo>
                  <a:cubicBezTo>
                    <a:pt x="0" y="0"/>
                    <a:pt x="0" y="1"/>
                    <a:pt x="0" y="3"/>
                  </a:cubicBezTo>
                  <a:cubicBezTo>
                    <a:pt x="1" y="4"/>
                    <a:pt x="1" y="6"/>
                    <a:pt x="2" y="8"/>
                  </a:cubicBezTo>
                  <a:cubicBezTo>
                    <a:pt x="2" y="10"/>
                    <a:pt x="1" y="12"/>
                    <a:pt x="1" y="14"/>
                  </a:cubicBezTo>
                  <a:cubicBezTo>
                    <a:pt x="1" y="15"/>
                    <a:pt x="1" y="16"/>
                    <a:pt x="1" y="16"/>
                  </a:cubicBezTo>
                  <a:cubicBezTo>
                    <a:pt x="1" y="16"/>
                    <a:pt x="1" y="15"/>
                    <a:pt x="1" y="14"/>
                  </a:cubicBezTo>
                  <a:cubicBezTo>
                    <a:pt x="1" y="12"/>
                    <a:pt x="1" y="10"/>
                    <a:pt x="1" y="8"/>
                  </a:cubicBezTo>
                  <a:cubicBezTo>
                    <a:pt x="0" y="6"/>
                    <a:pt x="0" y="4"/>
                    <a:pt x="0" y="3"/>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3" name="Freeform 6003"/>
            <p:cNvSpPr>
              <a:spLocks/>
            </p:cNvSpPr>
            <p:nvPr/>
          </p:nvSpPr>
          <p:spPr bwMode="auto">
            <a:xfrm>
              <a:off x="2108" y="1212"/>
              <a:ext cx="34" cy="22"/>
            </a:xfrm>
            <a:custGeom>
              <a:avLst/>
              <a:gdLst>
                <a:gd name="T0" fmla="*/ 0 w 14"/>
                <a:gd name="T1" fmla="*/ 9 h 9"/>
                <a:gd name="T2" fmla="*/ 2 w 14"/>
                <a:gd name="T3" fmla="*/ 7 h 9"/>
                <a:gd name="T4" fmla="*/ 7 w 14"/>
                <a:gd name="T5" fmla="*/ 4 h 9"/>
                <a:gd name="T6" fmla="*/ 12 w 14"/>
                <a:gd name="T7" fmla="*/ 1 h 9"/>
                <a:gd name="T8" fmla="*/ 14 w 14"/>
                <a:gd name="T9" fmla="*/ 0 h 9"/>
                <a:gd name="T10" fmla="*/ 14 w 14"/>
                <a:gd name="T11" fmla="*/ 0 h 9"/>
                <a:gd name="T12" fmla="*/ 14 w 14"/>
                <a:gd name="T13" fmla="*/ 0 h 9"/>
                <a:gd name="T14" fmla="*/ 14 w 14"/>
                <a:gd name="T15" fmla="*/ 0 h 9"/>
                <a:gd name="T16" fmla="*/ 14 w 14"/>
                <a:gd name="T17" fmla="*/ 0 h 9"/>
                <a:gd name="T18" fmla="*/ 12 w 14"/>
                <a:gd name="T19" fmla="*/ 1 h 9"/>
                <a:gd name="T20" fmla="*/ 8 w 14"/>
                <a:gd name="T21" fmla="*/ 4 h 9"/>
                <a:gd name="T22" fmla="*/ 3 w 14"/>
                <a:gd name="T23" fmla="*/ 7 h 9"/>
                <a:gd name="T24" fmla="*/ 1 w 14"/>
                <a:gd name="T25" fmla="*/ 8 h 9"/>
                <a:gd name="T26" fmla="*/ 0 w 14"/>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9">
                  <a:moveTo>
                    <a:pt x="0" y="9"/>
                  </a:moveTo>
                  <a:cubicBezTo>
                    <a:pt x="0" y="9"/>
                    <a:pt x="1" y="8"/>
                    <a:pt x="2" y="7"/>
                  </a:cubicBezTo>
                  <a:cubicBezTo>
                    <a:pt x="3" y="6"/>
                    <a:pt x="5" y="4"/>
                    <a:pt x="7" y="4"/>
                  </a:cubicBezTo>
                  <a:cubicBezTo>
                    <a:pt x="9" y="2"/>
                    <a:pt x="11" y="2"/>
                    <a:pt x="12" y="1"/>
                  </a:cubicBezTo>
                  <a:cubicBezTo>
                    <a:pt x="13" y="1"/>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1"/>
                    <a:pt x="13" y="1"/>
                    <a:pt x="12" y="1"/>
                  </a:cubicBezTo>
                  <a:cubicBezTo>
                    <a:pt x="11" y="2"/>
                    <a:pt x="9" y="3"/>
                    <a:pt x="8" y="4"/>
                  </a:cubicBezTo>
                  <a:cubicBezTo>
                    <a:pt x="6" y="5"/>
                    <a:pt x="4" y="6"/>
                    <a:pt x="3" y="7"/>
                  </a:cubicBezTo>
                  <a:cubicBezTo>
                    <a:pt x="2" y="8"/>
                    <a:pt x="1" y="8"/>
                    <a:pt x="1" y="8"/>
                  </a:cubicBezTo>
                  <a:cubicBezTo>
                    <a:pt x="1" y="8"/>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4" name="Freeform 6004"/>
            <p:cNvSpPr>
              <a:spLocks/>
            </p:cNvSpPr>
            <p:nvPr/>
          </p:nvSpPr>
          <p:spPr bwMode="auto">
            <a:xfrm>
              <a:off x="2130" y="1172"/>
              <a:ext cx="10" cy="10"/>
            </a:xfrm>
            <a:custGeom>
              <a:avLst/>
              <a:gdLst>
                <a:gd name="T0" fmla="*/ 0 w 4"/>
                <a:gd name="T1" fmla="*/ 0 h 4"/>
                <a:gd name="T2" fmla="*/ 1 w 4"/>
                <a:gd name="T3" fmla="*/ 1 h 4"/>
                <a:gd name="T4" fmla="*/ 3 w 4"/>
                <a:gd name="T5" fmla="*/ 2 h 4"/>
                <a:gd name="T6" fmla="*/ 4 w 4"/>
                <a:gd name="T7" fmla="*/ 3 h 4"/>
                <a:gd name="T8" fmla="*/ 4 w 4"/>
                <a:gd name="T9" fmla="*/ 4 h 4"/>
                <a:gd name="T10" fmla="*/ 3 w 4"/>
                <a:gd name="T11" fmla="*/ 3 h 4"/>
                <a:gd name="T12" fmla="*/ 2 w 4"/>
                <a:gd name="T13" fmla="*/ 2 h 4"/>
                <a:gd name="T14" fmla="*/ 1 w 4"/>
                <a:gd name="T15" fmla="*/ 1 h 4"/>
                <a:gd name="T16" fmla="*/ 0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0"/>
                  </a:moveTo>
                  <a:cubicBezTo>
                    <a:pt x="0" y="0"/>
                    <a:pt x="1" y="0"/>
                    <a:pt x="1" y="1"/>
                  </a:cubicBezTo>
                  <a:cubicBezTo>
                    <a:pt x="2" y="1"/>
                    <a:pt x="2" y="1"/>
                    <a:pt x="3" y="2"/>
                  </a:cubicBezTo>
                  <a:cubicBezTo>
                    <a:pt x="3" y="2"/>
                    <a:pt x="3" y="3"/>
                    <a:pt x="4" y="3"/>
                  </a:cubicBezTo>
                  <a:cubicBezTo>
                    <a:pt x="4" y="3"/>
                    <a:pt x="4" y="4"/>
                    <a:pt x="4" y="4"/>
                  </a:cubicBezTo>
                  <a:cubicBezTo>
                    <a:pt x="4" y="4"/>
                    <a:pt x="4" y="4"/>
                    <a:pt x="3" y="3"/>
                  </a:cubicBezTo>
                  <a:cubicBezTo>
                    <a:pt x="3" y="3"/>
                    <a:pt x="2" y="3"/>
                    <a:pt x="2" y="2"/>
                  </a:cubicBezTo>
                  <a:cubicBezTo>
                    <a:pt x="1" y="2"/>
                    <a:pt x="1" y="2"/>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5" name="Freeform 6005"/>
            <p:cNvSpPr>
              <a:spLocks/>
            </p:cNvSpPr>
            <p:nvPr/>
          </p:nvSpPr>
          <p:spPr bwMode="auto">
            <a:xfrm>
              <a:off x="2123" y="1175"/>
              <a:ext cx="17" cy="14"/>
            </a:xfrm>
            <a:custGeom>
              <a:avLst/>
              <a:gdLst>
                <a:gd name="T0" fmla="*/ 0 w 7"/>
                <a:gd name="T1" fmla="*/ 0 h 6"/>
                <a:gd name="T2" fmla="*/ 0 w 7"/>
                <a:gd name="T3" fmla="*/ 0 h 6"/>
                <a:gd name="T4" fmla="*/ 1 w 7"/>
                <a:gd name="T5" fmla="*/ 1 h 6"/>
                <a:gd name="T6" fmla="*/ 3 w 7"/>
                <a:gd name="T7" fmla="*/ 2 h 6"/>
                <a:gd name="T8" fmla="*/ 4 w 7"/>
                <a:gd name="T9" fmla="*/ 3 h 6"/>
                <a:gd name="T10" fmla="*/ 5 w 7"/>
                <a:gd name="T11" fmla="*/ 4 h 6"/>
                <a:gd name="T12" fmla="*/ 6 w 7"/>
                <a:gd name="T13" fmla="*/ 5 h 6"/>
                <a:gd name="T14" fmla="*/ 7 w 7"/>
                <a:gd name="T15" fmla="*/ 6 h 6"/>
                <a:gd name="T16" fmla="*/ 3 w 7"/>
                <a:gd name="T17" fmla="*/ 4 h 6"/>
                <a:gd name="T18" fmla="*/ 1 w 7"/>
                <a:gd name="T19" fmla="*/ 1 h 6"/>
                <a:gd name="T20" fmla="*/ 0 w 7"/>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
                  <a:moveTo>
                    <a:pt x="0" y="0"/>
                  </a:moveTo>
                  <a:cubicBezTo>
                    <a:pt x="0" y="0"/>
                    <a:pt x="0" y="0"/>
                    <a:pt x="0" y="0"/>
                  </a:cubicBezTo>
                  <a:cubicBezTo>
                    <a:pt x="1" y="1"/>
                    <a:pt x="1" y="1"/>
                    <a:pt x="1" y="1"/>
                  </a:cubicBezTo>
                  <a:cubicBezTo>
                    <a:pt x="2" y="1"/>
                    <a:pt x="2" y="1"/>
                    <a:pt x="3" y="2"/>
                  </a:cubicBezTo>
                  <a:cubicBezTo>
                    <a:pt x="3" y="2"/>
                    <a:pt x="4" y="2"/>
                    <a:pt x="4" y="3"/>
                  </a:cubicBezTo>
                  <a:cubicBezTo>
                    <a:pt x="4" y="3"/>
                    <a:pt x="5" y="4"/>
                    <a:pt x="5" y="4"/>
                  </a:cubicBezTo>
                  <a:cubicBezTo>
                    <a:pt x="5" y="4"/>
                    <a:pt x="6" y="5"/>
                    <a:pt x="6" y="5"/>
                  </a:cubicBezTo>
                  <a:cubicBezTo>
                    <a:pt x="7" y="6"/>
                    <a:pt x="7" y="6"/>
                    <a:pt x="7" y="6"/>
                  </a:cubicBezTo>
                  <a:cubicBezTo>
                    <a:pt x="7" y="6"/>
                    <a:pt x="5" y="5"/>
                    <a:pt x="3" y="4"/>
                  </a:cubicBezTo>
                  <a:cubicBezTo>
                    <a:pt x="2" y="3"/>
                    <a:pt x="2" y="2"/>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6" name="Freeform 6006"/>
            <p:cNvSpPr>
              <a:spLocks/>
            </p:cNvSpPr>
            <p:nvPr/>
          </p:nvSpPr>
          <p:spPr bwMode="auto">
            <a:xfrm>
              <a:off x="2118" y="1177"/>
              <a:ext cx="24" cy="22"/>
            </a:xfrm>
            <a:custGeom>
              <a:avLst/>
              <a:gdLst>
                <a:gd name="T0" fmla="*/ 0 w 10"/>
                <a:gd name="T1" fmla="*/ 0 h 9"/>
                <a:gd name="T2" fmla="*/ 1 w 10"/>
                <a:gd name="T3" fmla="*/ 2 h 9"/>
                <a:gd name="T4" fmla="*/ 3 w 10"/>
                <a:gd name="T5" fmla="*/ 3 h 9"/>
                <a:gd name="T6" fmla="*/ 5 w 10"/>
                <a:gd name="T7" fmla="*/ 4 h 9"/>
                <a:gd name="T8" fmla="*/ 7 w 10"/>
                <a:gd name="T9" fmla="*/ 6 h 9"/>
                <a:gd name="T10" fmla="*/ 8 w 10"/>
                <a:gd name="T11" fmla="*/ 8 h 9"/>
                <a:gd name="T12" fmla="*/ 9 w 10"/>
                <a:gd name="T13" fmla="*/ 9 h 9"/>
                <a:gd name="T14" fmla="*/ 10 w 10"/>
                <a:gd name="T15" fmla="*/ 9 h 9"/>
                <a:gd name="T16" fmla="*/ 9 w 10"/>
                <a:gd name="T17" fmla="*/ 9 h 9"/>
                <a:gd name="T18" fmla="*/ 8 w 10"/>
                <a:gd name="T19" fmla="*/ 8 h 9"/>
                <a:gd name="T20" fmla="*/ 4 w 10"/>
                <a:gd name="T21" fmla="*/ 5 h 9"/>
                <a:gd name="T22" fmla="*/ 1 w 10"/>
                <a:gd name="T23" fmla="*/ 2 h 9"/>
                <a:gd name="T24" fmla="*/ 0 w 10"/>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0" y="0"/>
                  </a:moveTo>
                  <a:cubicBezTo>
                    <a:pt x="0" y="0"/>
                    <a:pt x="0" y="1"/>
                    <a:pt x="1" y="2"/>
                  </a:cubicBezTo>
                  <a:cubicBezTo>
                    <a:pt x="2" y="2"/>
                    <a:pt x="2" y="2"/>
                    <a:pt x="3" y="3"/>
                  </a:cubicBezTo>
                  <a:cubicBezTo>
                    <a:pt x="4" y="3"/>
                    <a:pt x="4" y="4"/>
                    <a:pt x="5" y="4"/>
                  </a:cubicBezTo>
                  <a:cubicBezTo>
                    <a:pt x="6" y="5"/>
                    <a:pt x="6" y="6"/>
                    <a:pt x="7" y="6"/>
                  </a:cubicBezTo>
                  <a:cubicBezTo>
                    <a:pt x="7" y="7"/>
                    <a:pt x="8" y="7"/>
                    <a:pt x="8" y="8"/>
                  </a:cubicBezTo>
                  <a:cubicBezTo>
                    <a:pt x="9" y="8"/>
                    <a:pt x="9" y="9"/>
                    <a:pt x="9" y="9"/>
                  </a:cubicBezTo>
                  <a:cubicBezTo>
                    <a:pt x="10" y="9"/>
                    <a:pt x="10" y="9"/>
                    <a:pt x="10" y="9"/>
                  </a:cubicBezTo>
                  <a:cubicBezTo>
                    <a:pt x="10" y="9"/>
                    <a:pt x="10" y="9"/>
                    <a:pt x="9" y="9"/>
                  </a:cubicBezTo>
                  <a:cubicBezTo>
                    <a:pt x="9" y="9"/>
                    <a:pt x="8" y="9"/>
                    <a:pt x="8" y="8"/>
                  </a:cubicBezTo>
                  <a:cubicBezTo>
                    <a:pt x="7" y="8"/>
                    <a:pt x="6" y="6"/>
                    <a:pt x="4" y="5"/>
                  </a:cubicBezTo>
                  <a:cubicBezTo>
                    <a:pt x="3" y="4"/>
                    <a:pt x="2" y="3"/>
                    <a:pt x="1"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7" name="Freeform 6007"/>
            <p:cNvSpPr>
              <a:spLocks/>
            </p:cNvSpPr>
            <p:nvPr/>
          </p:nvSpPr>
          <p:spPr bwMode="auto">
            <a:xfrm>
              <a:off x="2111" y="1182"/>
              <a:ext cx="29" cy="25"/>
            </a:xfrm>
            <a:custGeom>
              <a:avLst/>
              <a:gdLst>
                <a:gd name="T0" fmla="*/ 0 w 12"/>
                <a:gd name="T1" fmla="*/ 0 h 10"/>
                <a:gd name="T2" fmla="*/ 2 w 12"/>
                <a:gd name="T3" fmla="*/ 2 h 10"/>
                <a:gd name="T4" fmla="*/ 6 w 12"/>
                <a:gd name="T5" fmla="*/ 5 h 10"/>
                <a:gd name="T6" fmla="*/ 10 w 12"/>
                <a:gd name="T7" fmla="*/ 9 h 10"/>
                <a:gd name="T8" fmla="*/ 12 w 12"/>
                <a:gd name="T9" fmla="*/ 10 h 10"/>
                <a:gd name="T10" fmla="*/ 12 w 12"/>
                <a:gd name="T11" fmla="*/ 10 h 10"/>
                <a:gd name="T12" fmla="*/ 11 w 12"/>
                <a:gd name="T13" fmla="*/ 10 h 10"/>
                <a:gd name="T14" fmla="*/ 10 w 12"/>
                <a:gd name="T15" fmla="*/ 9 h 10"/>
                <a:gd name="T16" fmla="*/ 6 w 12"/>
                <a:gd name="T17" fmla="*/ 5 h 10"/>
                <a:gd name="T18" fmla="*/ 2 w 12"/>
                <a:gd name="T19" fmla="*/ 2 h 10"/>
                <a:gd name="T20" fmla="*/ 0 w 12"/>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0" y="0"/>
                  </a:moveTo>
                  <a:cubicBezTo>
                    <a:pt x="0" y="0"/>
                    <a:pt x="1" y="1"/>
                    <a:pt x="2" y="2"/>
                  </a:cubicBezTo>
                  <a:cubicBezTo>
                    <a:pt x="3" y="3"/>
                    <a:pt x="5" y="4"/>
                    <a:pt x="6" y="5"/>
                  </a:cubicBezTo>
                  <a:cubicBezTo>
                    <a:pt x="8" y="6"/>
                    <a:pt x="9" y="8"/>
                    <a:pt x="10" y="9"/>
                  </a:cubicBezTo>
                  <a:cubicBezTo>
                    <a:pt x="11" y="9"/>
                    <a:pt x="11" y="9"/>
                    <a:pt x="12" y="10"/>
                  </a:cubicBezTo>
                  <a:cubicBezTo>
                    <a:pt x="12" y="10"/>
                    <a:pt x="12" y="10"/>
                    <a:pt x="12" y="10"/>
                  </a:cubicBezTo>
                  <a:cubicBezTo>
                    <a:pt x="12" y="10"/>
                    <a:pt x="12" y="10"/>
                    <a:pt x="11" y="10"/>
                  </a:cubicBezTo>
                  <a:cubicBezTo>
                    <a:pt x="11" y="10"/>
                    <a:pt x="10" y="9"/>
                    <a:pt x="10" y="9"/>
                  </a:cubicBezTo>
                  <a:cubicBezTo>
                    <a:pt x="9" y="8"/>
                    <a:pt x="7" y="7"/>
                    <a:pt x="6" y="5"/>
                  </a:cubicBezTo>
                  <a:cubicBezTo>
                    <a:pt x="4" y="4"/>
                    <a:pt x="3" y="3"/>
                    <a:pt x="2"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8" name="Freeform 6008"/>
            <p:cNvSpPr>
              <a:spLocks/>
            </p:cNvSpPr>
            <p:nvPr/>
          </p:nvSpPr>
          <p:spPr bwMode="auto">
            <a:xfrm>
              <a:off x="2106" y="1187"/>
              <a:ext cx="32" cy="27"/>
            </a:xfrm>
            <a:custGeom>
              <a:avLst/>
              <a:gdLst>
                <a:gd name="T0" fmla="*/ 0 w 13"/>
                <a:gd name="T1" fmla="*/ 0 h 11"/>
                <a:gd name="T2" fmla="*/ 7 w 13"/>
                <a:gd name="T3" fmla="*/ 5 h 11"/>
                <a:gd name="T4" fmla="*/ 8 w 13"/>
                <a:gd name="T5" fmla="*/ 7 h 11"/>
                <a:gd name="T6" fmla="*/ 10 w 13"/>
                <a:gd name="T7" fmla="*/ 8 h 11"/>
                <a:gd name="T8" fmla="*/ 13 w 13"/>
                <a:gd name="T9" fmla="*/ 11 h 11"/>
                <a:gd name="T10" fmla="*/ 13 w 13"/>
                <a:gd name="T11" fmla="*/ 11 h 11"/>
                <a:gd name="T12" fmla="*/ 13 w 13"/>
                <a:gd name="T13" fmla="*/ 11 h 11"/>
                <a:gd name="T14" fmla="*/ 13 w 13"/>
                <a:gd name="T15" fmla="*/ 11 h 11"/>
                <a:gd name="T16" fmla="*/ 13 w 13"/>
                <a:gd name="T17" fmla="*/ 11 h 11"/>
                <a:gd name="T18" fmla="*/ 13 w 13"/>
                <a:gd name="T19" fmla="*/ 11 h 11"/>
                <a:gd name="T20" fmla="*/ 13 w 13"/>
                <a:gd name="T21" fmla="*/ 11 h 11"/>
                <a:gd name="T22" fmla="*/ 13 w 13"/>
                <a:gd name="T23" fmla="*/ 11 h 11"/>
                <a:gd name="T24" fmla="*/ 13 w 13"/>
                <a:gd name="T25" fmla="*/ 11 h 11"/>
                <a:gd name="T26" fmla="*/ 13 w 13"/>
                <a:gd name="T27" fmla="*/ 11 h 11"/>
                <a:gd name="T28" fmla="*/ 13 w 13"/>
                <a:gd name="T29" fmla="*/ 11 h 11"/>
                <a:gd name="T30" fmla="*/ 13 w 13"/>
                <a:gd name="T31" fmla="*/ 11 h 11"/>
                <a:gd name="T32" fmla="*/ 13 w 13"/>
                <a:gd name="T33" fmla="*/ 11 h 11"/>
                <a:gd name="T34" fmla="*/ 9 w 13"/>
                <a:gd name="T35" fmla="*/ 9 h 11"/>
                <a:gd name="T36" fmla="*/ 8 w 13"/>
                <a:gd name="T37" fmla="*/ 7 h 11"/>
                <a:gd name="T38" fmla="*/ 7 w 13"/>
                <a:gd name="T39" fmla="*/ 7 h 11"/>
                <a:gd name="T40" fmla="*/ 6 w 13"/>
                <a:gd name="T41" fmla="*/ 6 h 11"/>
                <a:gd name="T42" fmla="*/ 0 w 13"/>
                <a:gd name="T4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1">
                  <a:moveTo>
                    <a:pt x="0" y="0"/>
                  </a:moveTo>
                  <a:cubicBezTo>
                    <a:pt x="3" y="2"/>
                    <a:pt x="5" y="4"/>
                    <a:pt x="7" y="5"/>
                  </a:cubicBezTo>
                  <a:cubicBezTo>
                    <a:pt x="8" y="7"/>
                    <a:pt x="8" y="7"/>
                    <a:pt x="8" y="7"/>
                  </a:cubicBezTo>
                  <a:cubicBezTo>
                    <a:pt x="9" y="7"/>
                    <a:pt x="9" y="7"/>
                    <a:pt x="10" y="8"/>
                  </a:cubicBezTo>
                  <a:cubicBezTo>
                    <a:pt x="11" y="9"/>
                    <a:pt x="12" y="10"/>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2" y="10"/>
                    <a:pt x="11" y="9"/>
                    <a:pt x="9" y="9"/>
                  </a:cubicBezTo>
                  <a:cubicBezTo>
                    <a:pt x="9" y="8"/>
                    <a:pt x="8" y="8"/>
                    <a:pt x="8" y="7"/>
                  </a:cubicBezTo>
                  <a:cubicBezTo>
                    <a:pt x="7" y="7"/>
                    <a:pt x="7" y="7"/>
                    <a:pt x="7" y="7"/>
                  </a:cubicBezTo>
                  <a:cubicBezTo>
                    <a:pt x="6" y="6"/>
                    <a:pt x="6" y="6"/>
                    <a:pt x="6" y="6"/>
                  </a:cubicBezTo>
                  <a:cubicBezTo>
                    <a:pt x="4" y="4"/>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9" name="Freeform 6009"/>
            <p:cNvSpPr>
              <a:spLocks/>
            </p:cNvSpPr>
            <p:nvPr/>
          </p:nvSpPr>
          <p:spPr bwMode="auto">
            <a:xfrm>
              <a:off x="2103" y="1194"/>
              <a:ext cx="27" cy="23"/>
            </a:xfrm>
            <a:custGeom>
              <a:avLst/>
              <a:gdLst>
                <a:gd name="T0" fmla="*/ 0 w 11"/>
                <a:gd name="T1" fmla="*/ 0 h 9"/>
                <a:gd name="T2" fmla="*/ 2 w 11"/>
                <a:gd name="T3" fmla="*/ 1 h 9"/>
                <a:gd name="T4" fmla="*/ 6 w 11"/>
                <a:gd name="T5" fmla="*/ 4 h 9"/>
                <a:gd name="T6" fmla="*/ 9 w 11"/>
                <a:gd name="T7" fmla="*/ 7 h 9"/>
                <a:gd name="T8" fmla="*/ 10 w 11"/>
                <a:gd name="T9" fmla="*/ 8 h 9"/>
                <a:gd name="T10" fmla="*/ 11 w 11"/>
                <a:gd name="T11" fmla="*/ 9 h 9"/>
                <a:gd name="T12" fmla="*/ 10 w 11"/>
                <a:gd name="T13" fmla="*/ 9 h 9"/>
                <a:gd name="T14" fmla="*/ 9 w 11"/>
                <a:gd name="T15" fmla="*/ 8 h 9"/>
                <a:gd name="T16" fmla="*/ 5 w 11"/>
                <a:gd name="T17" fmla="*/ 5 h 9"/>
                <a:gd name="T18" fmla="*/ 3 w 11"/>
                <a:gd name="T19" fmla="*/ 3 h 9"/>
                <a:gd name="T20" fmla="*/ 2 w 11"/>
                <a:gd name="T21" fmla="*/ 2 h 9"/>
                <a:gd name="T22" fmla="*/ 0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0" y="0"/>
                  </a:moveTo>
                  <a:cubicBezTo>
                    <a:pt x="0" y="0"/>
                    <a:pt x="1" y="1"/>
                    <a:pt x="2" y="1"/>
                  </a:cubicBezTo>
                  <a:cubicBezTo>
                    <a:pt x="3" y="2"/>
                    <a:pt x="4" y="3"/>
                    <a:pt x="6" y="4"/>
                  </a:cubicBezTo>
                  <a:cubicBezTo>
                    <a:pt x="7" y="5"/>
                    <a:pt x="8" y="7"/>
                    <a:pt x="9" y="7"/>
                  </a:cubicBezTo>
                  <a:cubicBezTo>
                    <a:pt x="9" y="8"/>
                    <a:pt x="10" y="8"/>
                    <a:pt x="10" y="8"/>
                  </a:cubicBezTo>
                  <a:cubicBezTo>
                    <a:pt x="10" y="9"/>
                    <a:pt x="11" y="9"/>
                    <a:pt x="11" y="9"/>
                  </a:cubicBezTo>
                  <a:cubicBezTo>
                    <a:pt x="11" y="9"/>
                    <a:pt x="10" y="9"/>
                    <a:pt x="10" y="9"/>
                  </a:cubicBezTo>
                  <a:cubicBezTo>
                    <a:pt x="10" y="8"/>
                    <a:pt x="9" y="8"/>
                    <a:pt x="9" y="8"/>
                  </a:cubicBezTo>
                  <a:cubicBezTo>
                    <a:pt x="7" y="7"/>
                    <a:pt x="6" y="6"/>
                    <a:pt x="5" y="5"/>
                  </a:cubicBezTo>
                  <a:cubicBezTo>
                    <a:pt x="4" y="4"/>
                    <a:pt x="4" y="4"/>
                    <a:pt x="3" y="3"/>
                  </a:cubicBezTo>
                  <a:cubicBezTo>
                    <a:pt x="2" y="3"/>
                    <a:pt x="2" y="2"/>
                    <a:pt x="2"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0" name="Freeform 6010"/>
            <p:cNvSpPr>
              <a:spLocks/>
            </p:cNvSpPr>
            <p:nvPr/>
          </p:nvSpPr>
          <p:spPr bwMode="auto">
            <a:xfrm>
              <a:off x="2101" y="1202"/>
              <a:ext cx="22" cy="20"/>
            </a:xfrm>
            <a:custGeom>
              <a:avLst/>
              <a:gdLst>
                <a:gd name="T0" fmla="*/ 0 w 9"/>
                <a:gd name="T1" fmla="*/ 0 h 8"/>
                <a:gd name="T2" fmla="*/ 5 w 9"/>
                <a:gd name="T3" fmla="*/ 3 h 8"/>
                <a:gd name="T4" fmla="*/ 7 w 9"/>
                <a:gd name="T5" fmla="*/ 5 h 8"/>
                <a:gd name="T6" fmla="*/ 9 w 9"/>
                <a:gd name="T7" fmla="*/ 8 h 8"/>
                <a:gd name="T8" fmla="*/ 9 w 9"/>
                <a:gd name="T9" fmla="*/ 8 h 8"/>
                <a:gd name="T10" fmla="*/ 9 w 9"/>
                <a:gd name="T11" fmla="*/ 7 h 8"/>
                <a:gd name="T12" fmla="*/ 9 w 9"/>
                <a:gd name="T13" fmla="*/ 8 h 8"/>
                <a:gd name="T14" fmla="*/ 9 w 9"/>
                <a:gd name="T15" fmla="*/ 8 h 8"/>
                <a:gd name="T16" fmla="*/ 9 w 9"/>
                <a:gd name="T17" fmla="*/ 8 h 8"/>
                <a:gd name="T18" fmla="*/ 9 w 9"/>
                <a:gd name="T19" fmla="*/ 8 h 8"/>
                <a:gd name="T20" fmla="*/ 7 w 9"/>
                <a:gd name="T21" fmla="*/ 6 h 8"/>
                <a:gd name="T22" fmla="*/ 4 w 9"/>
                <a:gd name="T23" fmla="*/ 4 h 8"/>
                <a:gd name="T24" fmla="*/ 2 w 9"/>
                <a:gd name="T25" fmla="*/ 2 h 8"/>
                <a:gd name="T26" fmla="*/ 0 w 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8">
                  <a:moveTo>
                    <a:pt x="0" y="0"/>
                  </a:moveTo>
                  <a:cubicBezTo>
                    <a:pt x="2" y="1"/>
                    <a:pt x="3" y="2"/>
                    <a:pt x="5" y="3"/>
                  </a:cubicBezTo>
                  <a:cubicBezTo>
                    <a:pt x="6" y="4"/>
                    <a:pt x="7" y="5"/>
                    <a:pt x="7" y="5"/>
                  </a:cubicBezTo>
                  <a:cubicBezTo>
                    <a:pt x="8" y="6"/>
                    <a:pt x="9" y="7"/>
                    <a:pt x="9" y="8"/>
                  </a:cubicBezTo>
                  <a:cubicBezTo>
                    <a:pt x="9" y="8"/>
                    <a:pt x="9" y="8"/>
                    <a:pt x="9" y="8"/>
                  </a:cubicBezTo>
                  <a:cubicBezTo>
                    <a:pt x="9" y="8"/>
                    <a:pt x="9" y="7"/>
                    <a:pt x="9" y="7"/>
                  </a:cubicBezTo>
                  <a:cubicBezTo>
                    <a:pt x="9" y="7"/>
                    <a:pt x="9" y="7"/>
                    <a:pt x="9" y="8"/>
                  </a:cubicBezTo>
                  <a:cubicBezTo>
                    <a:pt x="9" y="8"/>
                    <a:pt x="9" y="8"/>
                    <a:pt x="9" y="8"/>
                  </a:cubicBezTo>
                  <a:cubicBezTo>
                    <a:pt x="9" y="8"/>
                    <a:pt x="9" y="8"/>
                    <a:pt x="9" y="8"/>
                  </a:cubicBezTo>
                  <a:cubicBezTo>
                    <a:pt x="9" y="8"/>
                    <a:pt x="9" y="8"/>
                    <a:pt x="9" y="8"/>
                  </a:cubicBezTo>
                  <a:cubicBezTo>
                    <a:pt x="8" y="7"/>
                    <a:pt x="7" y="7"/>
                    <a:pt x="7" y="6"/>
                  </a:cubicBezTo>
                  <a:cubicBezTo>
                    <a:pt x="6" y="5"/>
                    <a:pt x="5" y="5"/>
                    <a:pt x="4" y="4"/>
                  </a:cubicBezTo>
                  <a:cubicBezTo>
                    <a:pt x="4" y="3"/>
                    <a:pt x="3" y="3"/>
                    <a:pt x="2"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1" name="Freeform 6011"/>
            <p:cNvSpPr>
              <a:spLocks/>
            </p:cNvSpPr>
            <p:nvPr/>
          </p:nvSpPr>
          <p:spPr bwMode="auto">
            <a:xfrm>
              <a:off x="2101" y="1207"/>
              <a:ext cx="19" cy="17"/>
            </a:xfrm>
            <a:custGeom>
              <a:avLst/>
              <a:gdLst>
                <a:gd name="T0" fmla="*/ 0 w 8"/>
                <a:gd name="T1" fmla="*/ 0 h 7"/>
                <a:gd name="T2" fmla="*/ 1 w 8"/>
                <a:gd name="T3" fmla="*/ 1 h 7"/>
                <a:gd name="T4" fmla="*/ 4 w 8"/>
                <a:gd name="T5" fmla="*/ 3 h 7"/>
                <a:gd name="T6" fmla="*/ 6 w 8"/>
                <a:gd name="T7" fmla="*/ 6 h 7"/>
                <a:gd name="T8" fmla="*/ 7 w 8"/>
                <a:gd name="T9" fmla="*/ 7 h 7"/>
                <a:gd name="T10" fmla="*/ 8 w 8"/>
                <a:gd name="T11" fmla="*/ 7 h 7"/>
                <a:gd name="T12" fmla="*/ 7 w 8"/>
                <a:gd name="T13" fmla="*/ 7 h 7"/>
                <a:gd name="T14" fmla="*/ 6 w 8"/>
                <a:gd name="T15" fmla="*/ 6 h 7"/>
                <a:gd name="T16" fmla="*/ 5 w 8"/>
                <a:gd name="T17" fmla="*/ 5 h 7"/>
                <a:gd name="T18" fmla="*/ 3 w 8"/>
                <a:gd name="T19" fmla="*/ 4 h 7"/>
                <a:gd name="T20" fmla="*/ 2 w 8"/>
                <a:gd name="T21" fmla="*/ 3 h 7"/>
                <a:gd name="T22" fmla="*/ 0 w 8"/>
                <a:gd name="T23" fmla="*/ 2 h 7"/>
                <a:gd name="T24" fmla="*/ 0 w 8"/>
                <a:gd name="T25" fmla="*/ 1 h 7"/>
                <a:gd name="T26" fmla="*/ 0 w 8"/>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
                  <a:moveTo>
                    <a:pt x="0" y="0"/>
                  </a:moveTo>
                  <a:cubicBezTo>
                    <a:pt x="0" y="0"/>
                    <a:pt x="0" y="1"/>
                    <a:pt x="1" y="1"/>
                  </a:cubicBezTo>
                  <a:cubicBezTo>
                    <a:pt x="2" y="2"/>
                    <a:pt x="3" y="3"/>
                    <a:pt x="4" y="3"/>
                  </a:cubicBezTo>
                  <a:cubicBezTo>
                    <a:pt x="5" y="4"/>
                    <a:pt x="6" y="5"/>
                    <a:pt x="6" y="6"/>
                  </a:cubicBezTo>
                  <a:cubicBezTo>
                    <a:pt x="7" y="6"/>
                    <a:pt x="7" y="7"/>
                    <a:pt x="7" y="7"/>
                  </a:cubicBezTo>
                  <a:cubicBezTo>
                    <a:pt x="8" y="7"/>
                    <a:pt x="8" y="7"/>
                    <a:pt x="8" y="7"/>
                  </a:cubicBezTo>
                  <a:cubicBezTo>
                    <a:pt x="8" y="7"/>
                    <a:pt x="8" y="7"/>
                    <a:pt x="7" y="7"/>
                  </a:cubicBezTo>
                  <a:cubicBezTo>
                    <a:pt x="7" y="7"/>
                    <a:pt x="6" y="7"/>
                    <a:pt x="6" y="6"/>
                  </a:cubicBezTo>
                  <a:cubicBezTo>
                    <a:pt x="6" y="6"/>
                    <a:pt x="5" y="6"/>
                    <a:pt x="5" y="5"/>
                  </a:cubicBezTo>
                  <a:cubicBezTo>
                    <a:pt x="4" y="5"/>
                    <a:pt x="4" y="5"/>
                    <a:pt x="3" y="4"/>
                  </a:cubicBezTo>
                  <a:cubicBezTo>
                    <a:pt x="3" y="4"/>
                    <a:pt x="2" y="3"/>
                    <a:pt x="2" y="3"/>
                  </a:cubicBezTo>
                  <a:cubicBezTo>
                    <a:pt x="1" y="3"/>
                    <a:pt x="1" y="2"/>
                    <a:pt x="0" y="2"/>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2" name="Freeform 6012"/>
            <p:cNvSpPr>
              <a:spLocks/>
            </p:cNvSpPr>
            <p:nvPr/>
          </p:nvSpPr>
          <p:spPr bwMode="auto">
            <a:xfrm>
              <a:off x="2101" y="1219"/>
              <a:ext cx="15" cy="10"/>
            </a:xfrm>
            <a:custGeom>
              <a:avLst/>
              <a:gdLst>
                <a:gd name="T0" fmla="*/ 0 w 6"/>
                <a:gd name="T1" fmla="*/ 0 h 4"/>
                <a:gd name="T2" fmla="*/ 2 w 6"/>
                <a:gd name="T3" fmla="*/ 1 h 4"/>
                <a:gd name="T4" fmla="*/ 3 w 6"/>
                <a:gd name="T5" fmla="*/ 2 h 4"/>
                <a:gd name="T6" fmla="*/ 5 w 6"/>
                <a:gd name="T7" fmla="*/ 3 h 4"/>
                <a:gd name="T8" fmla="*/ 6 w 6"/>
                <a:gd name="T9" fmla="*/ 4 h 4"/>
                <a:gd name="T10" fmla="*/ 6 w 6"/>
                <a:gd name="T11" fmla="*/ 4 h 4"/>
                <a:gd name="T12" fmla="*/ 6 w 6"/>
                <a:gd name="T13" fmla="*/ 4 h 4"/>
                <a:gd name="T14" fmla="*/ 6 w 6"/>
                <a:gd name="T15" fmla="*/ 4 h 4"/>
                <a:gd name="T16" fmla="*/ 6 w 6"/>
                <a:gd name="T17" fmla="*/ 4 h 4"/>
                <a:gd name="T18" fmla="*/ 6 w 6"/>
                <a:gd name="T19" fmla="*/ 4 h 4"/>
                <a:gd name="T20" fmla="*/ 6 w 6"/>
                <a:gd name="T21" fmla="*/ 4 h 4"/>
                <a:gd name="T22" fmla="*/ 3 w 6"/>
                <a:gd name="T23" fmla="*/ 3 h 4"/>
                <a:gd name="T24" fmla="*/ 1 w 6"/>
                <a:gd name="T25" fmla="*/ 1 h 4"/>
                <a:gd name="T26" fmla="*/ 0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0" y="0"/>
                  </a:moveTo>
                  <a:cubicBezTo>
                    <a:pt x="1" y="0"/>
                    <a:pt x="1" y="1"/>
                    <a:pt x="2" y="1"/>
                  </a:cubicBezTo>
                  <a:cubicBezTo>
                    <a:pt x="2" y="1"/>
                    <a:pt x="3" y="1"/>
                    <a:pt x="3" y="2"/>
                  </a:cubicBezTo>
                  <a:cubicBezTo>
                    <a:pt x="4" y="2"/>
                    <a:pt x="4" y="2"/>
                    <a:pt x="5" y="3"/>
                  </a:cubicBezTo>
                  <a:cubicBezTo>
                    <a:pt x="5" y="3"/>
                    <a:pt x="5"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4" y="3"/>
                    <a:pt x="3" y="3"/>
                  </a:cubicBezTo>
                  <a:cubicBezTo>
                    <a:pt x="2" y="2"/>
                    <a:pt x="2"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3" name="Freeform 6013"/>
            <p:cNvSpPr>
              <a:spLocks/>
            </p:cNvSpPr>
            <p:nvPr/>
          </p:nvSpPr>
          <p:spPr bwMode="auto">
            <a:xfrm>
              <a:off x="2106" y="1229"/>
              <a:ext cx="5" cy="5"/>
            </a:xfrm>
            <a:custGeom>
              <a:avLst/>
              <a:gdLst>
                <a:gd name="T0" fmla="*/ 0 w 2"/>
                <a:gd name="T1" fmla="*/ 0 h 2"/>
                <a:gd name="T2" fmla="*/ 0 w 2"/>
                <a:gd name="T3" fmla="*/ 0 h 2"/>
                <a:gd name="T4" fmla="*/ 1 w 2"/>
                <a:gd name="T5" fmla="*/ 0 h 2"/>
                <a:gd name="T6" fmla="*/ 2 w 2"/>
                <a:gd name="T7" fmla="*/ 1 h 2"/>
                <a:gd name="T8" fmla="*/ 2 w 2"/>
                <a:gd name="T9" fmla="*/ 2 h 2"/>
                <a:gd name="T10" fmla="*/ 1 w 2"/>
                <a:gd name="T11" fmla="*/ 1 h 2"/>
                <a:gd name="T12" fmla="*/ 0 w 2"/>
                <a:gd name="T13" fmla="*/ 1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cubicBezTo>
                    <a:pt x="0" y="0"/>
                    <a:pt x="0" y="0"/>
                    <a:pt x="0" y="0"/>
                  </a:cubicBezTo>
                  <a:cubicBezTo>
                    <a:pt x="1" y="0"/>
                    <a:pt x="1" y="0"/>
                    <a:pt x="1" y="0"/>
                  </a:cubicBezTo>
                  <a:cubicBezTo>
                    <a:pt x="1" y="1"/>
                    <a:pt x="2" y="1"/>
                    <a:pt x="2" y="1"/>
                  </a:cubicBezTo>
                  <a:cubicBezTo>
                    <a:pt x="2" y="1"/>
                    <a:pt x="2" y="2"/>
                    <a:pt x="2" y="2"/>
                  </a:cubicBezTo>
                  <a:cubicBezTo>
                    <a:pt x="2" y="1"/>
                    <a:pt x="2" y="2"/>
                    <a:pt x="1" y="1"/>
                  </a:cubicBezTo>
                  <a:cubicBezTo>
                    <a:pt x="1" y="1"/>
                    <a:pt x="1"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4" name="Freeform 6014"/>
            <p:cNvSpPr>
              <a:spLocks noEditPoints="1"/>
            </p:cNvSpPr>
            <p:nvPr/>
          </p:nvSpPr>
          <p:spPr bwMode="auto">
            <a:xfrm>
              <a:off x="2101" y="1125"/>
              <a:ext cx="56" cy="28"/>
            </a:xfrm>
            <a:custGeom>
              <a:avLst/>
              <a:gdLst>
                <a:gd name="T0" fmla="*/ 9 w 23"/>
                <a:gd name="T1" fmla="*/ 11 h 11"/>
                <a:gd name="T2" fmla="*/ 3 w 23"/>
                <a:gd name="T3" fmla="*/ 11 h 11"/>
                <a:gd name="T4" fmla="*/ 1 w 23"/>
                <a:gd name="T5" fmla="*/ 11 h 11"/>
                <a:gd name="T6" fmla="*/ 0 w 23"/>
                <a:gd name="T7" fmla="*/ 9 h 11"/>
                <a:gd name="T8" fmla="*/ 0 w 23"/>
                <a:gd name="T9" fmla="*/ 7 h 11"/>
                <a:gd name="T10" fmla="*/ 0 w 23"/>
                <a:gd name="T11" fmla="*/ 6 h 11"/>
                <a:gd name="T12" fmla="*/ 0 w 23"/>
                <a:gd name="T13" fmla="*/ 6 h 11"/>
                <a:gd name="T14" fmla="*/ 0 w 23"/>
                <a:gd name="T15" fmla="*/ 6 h 11"/>
                <a:gd name="T16" fmla="*/ 0 w 23"/>
                <a:gd name="T17" fmla="*/ 4 h 11"/>
                <a:gd name="T18" fmla="*/ 0 w 23"/>
                <a:gd name="T19" fmla="*/ 1 h 11"/>
                <a:gd name="T20" fmla="*/ 0 w 23"/>
                <a:gd name="T21" fmla="*/ 1 h 11"/>
                <a:gd name="T22" fmla="*/ 0 w 23"/>
                <a:gd name="T23" fmla="*/ 0 h 11"/>
                <a:gd name="T24" fmla="*/ 1 w 23"/>
                <a:gd name="T25" fmla="*/ 0 h 11"/>
                <a:gd name="T26" fmla="*/ 4 w 23"/>
                <a:gd name="T27" fmla="*/ 1 h 11"/>
                <a:gd name="T28" fmla="*/ 13 w 23"/>
                <a:gd name="T29" fmla="*/ 1 h 11"/>
                <a:gd name="T30" fmla="*/ 17 w 23"/>
                <a:gd name="T31" fmla="*/ 1 h 11"/>
                <a:gd name="T32" fmla="*/ 19 w 23"/>
                <a:gd name="T33" fmla="*/ 1 h 11"/>
                <a:gd name="T34" fmla="*/ 22 w 23"/>
                <a:gd name="T35" fmla="*/ 2 h 11"/>
                <a:gd name="T36" fmla="*/ 23 w 23"/>
                <a:gd name="T37" fmla="*/ 5 h 11"/>
                <a:gd name="T38" fmla="*/ 22 w 23"/>
                <a:gd name="T39" fmla="*/ 6 h 11"/>
                <a:gd name="T40" fmla="*/ 22 w 23"/>
                <a:gd name="T41" fmla="*/ 10 h 11"/>
                <a:gd name="T42" fmla="*/ 22 w 23"/>
                <a:gd name="T43" fmla="*/ 11 h 11"/>
                <a:gd name="T44" fmla="*/ 20 w 23"/>
                <a:gd name="T45" fmla="*/ 11 h 11"/>
                <a:gd name="T46" fmla="*/ 18 w 23"/>
                <a:gd name="T47" fmla="*/ 10 h 11"/>
                <a:gd name="T48" fmla="*/ 20 w 23"/>
                <a:gd name="T49" fmla="*/ 10 h 11"/>
                <a:gd name="T50" fmla="*/ 21 w 23"/>
                <a:gd name="T51" fmla="*/ 10 h 11"/>
                <a:gd name="T52" fmla="*/ 22 w 23"/>
                <a:gd name="T53" fmla="*/ 6 h 11"/>
                <a:gd name="T54" fmla="*/ 22 w 23"/>
                <a:gd name="T55" fmla="*/ 5 h 11"/>
                <a:gd name="T56" fmla="*/ 21 w 23"/>
                <a:gd name="T57" fmla="*/ 2 h 11"/>
                <a:gd name="T58" fmla="*/ 19 w 23"/>
                <a:gd name="T59" fmla="*/ 2 h 11"/>
                <a:gd name="T60" fmla="*/ 17 w 23"/>
                <a:gd name="T61" fmla="*/ 2 h 11"/>
                <a:gd name="T62" fmla="*/ 13 w 23"/>
                <a:gd name="T63" fmla="*/ 2 h 11"/>
                <a:gd name="T64" fmla="*/ 4 w 23"/>
                <a:gd name="T65" fmla="*/ 2 h 11"/>
                <a:gd name="T66" fmla="*/ 1 w 23"/>
                <a:gd name="T67" fmla="*/ 1 h 11"/>
                <a:gd name="T68" fmla="*/ 1 w 23"/>
                <a:gd name="T69" fmla="*/ 4 h 11"/>
                <a:gd name="T70" fmla="*/ 1 w 23"/>
                <a:gd name="T71" fmla="*/ 6 h 11"/>
                <a:gd name="T72" fmla="*/ 1 w 23"/>
                <a:gd name="T73" fmla="*/ 6 h 11"/>
                <a:gd name="T74" fmla="*/ 1 w 23"/>
                <a:gd name="T75" fmla="*/ 6 h 11"/>
                <a:gd name="T76" fmla="*/ 1 w 23"/>
                <a:gd name="T77" fmla="*/ 7 h 11"/>
                <a:gd name="T78" fmla="*/ 1 w 23"/>
                <a:gd name="T79" fmla="*/ 9 h 11"/>
                <a:gd name="T80" fmla="*/ 1 w 23"/>
                <a:gd name="T81" fmla="*/ 10 h 11"/>
                <a:gd name="T82" fmla="*/ 3 w 23"/>
                <a:gd name="T83" fmla="*/ 10 h 11"/>
                <a:gd name="T84" fmla="*/ 9 w 23"/>
                <a:gd name="T8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11">
                  <a:moveTo>
                    <a:pt x="18" y="11"/>
                  </a:moveTo>
                  <a:cubicBezTo>
                    <a:pt x="15" y="11"/>
                    <a:pt x="12" y="11"/>
                    <a:pt x="9" y="11"/>
                  </a:cubicBezTo>
                  <a:cubicBezTo>
                    <a:pt x="9" y="11"/>
                    <a:pt x="9" y="11"/>
                    <a:pt x="9" y="11"/>
                  </a:cubicBezTo>
                  <a:cubicBezTo>
                    <a:pt x="7" y="11"/>
                    <a:pt x="5" y="11"/>
                    <a:pt x="3" y="11"/>
                  </a:cubicBezTo>
                  <a:cubicBezTo>
                    <a:pt x="3" y="11"/>
                    <a:pt x="3" y="11"/>
                    <a:pt x="3" y="11"/>
                  </a:cubicBezTo>
                  <a:cubicBezTo>
                    <a:pt x="2" y="11"/>
                    <a:pt x="2" y="11"/>
                    <a:pt x="1" y="11"/>
                  </a:cubicBezTo>
                  <a:cubicBezTo>
                    <a:pt x="1" y="11"/>
                    <a:pt x="1" y="11"/>
                    <a:pt x="1" y="11"/>
                  </a:cubicBezTo>
                  <a:cubicBezTo>
                    <a:pt x="0" y="11"/>
                    <a:pt x="0" y="10"/>
                    <a:pt x="0" y="9"/>
                  </a:cubicBezTo>
                  <a:cubicBezTo>
                    <a:pt x="0" y="9"/>
                    <a:pt x="0" y="9"/>
                    <a:pt x="0" y="9"/>
                  </a:cubicBezTo>
                  <a:cubicBezTo>
                    <a:pt x="0" y="9"/>
                    <a:pt x="0" y="8"/>
                    <a:pt x="0" y="7"/>
                  </a:cubicBezTo>
                  <a:cubicBezTo>
                    <a:pt x="0" y="7"/>
                    <a:pt x="0" y="7"/>
                    <a:pt x="0" y="7"/>
                  </a:cubicBezTo>
                  <a:cubicBezTo>
                    <a:pt x="0" y="7"/>
                    <a:pt x="0" y="7"/>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5"/>
                    <a:pt x="0" y="5"/>
                    <a:pt x="0" y="4"/>
                  </a:cubicBezTo>
                  <a:cubicBezTo>
                    <a:pt x="0" y="4"/>
                    <a:pt x="0" y="4"/>
                    <a:pt x="0" y="4"/>
                  </a:cubicBezTo>
                  <a:cubicBezTo>
                    <a:pt x="0" y="3"/>
                    <a:pt x="0" y="2"/>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1" y="0"/>
                  </a:cubicBezTo>
                  <a:cubicBezTo>
                    <a:pt x="1" y="0"/>
                    <a:pt x="1" y="0"/>
                    <a:pt x="1" y="0"/>
                  </a:cubicBezTo>
                  <a:cubicBezTo>
                    <a:pt x="2" y="0"/>
                    <a:pt x="3" y="1"/>
                    <a:pt x="4" y="1"/>
                  </a:cubicBezTo>
                  <a:cubicBezTo>
                    <a:pt x="4" y="1"/>
                    <a:pt x="4" y="1"/>
                    <a:pt x="4" y="1"/>
                  </a:cubicBezTo>
                  <a:cubicBezTo>
                    <a:pt x="7" y="1"/>
                    <a:pt x="10" y="1"/>
                    <a:pt x="13" y="1"/>
                  </a:cubicBezTo>
                  <a:cubicBezTo>
                    <a:pt x="13" y="1"/>
                    <a:pt x="13" y="1"/>
                    <a:pt x="13" y="1"/>
                  </a:cubicBezTo>
                  <a:cubicBezTo>
                    <a:pt x="14" y="1"/>
                    <a:pt x="16" y="1"/>
                    <a:pt x="17" y="1"/>
                  </a:cubicBezTo>
                  <a:cubicBezTo>
                    <a:pt x="17" y="1"/>
                    <a:pt x="17" y="1"/>
                    <a:pt x="17" y="1"/>
                  </a:cubicBezTo>
                  <a:cubicBezTo>
                    <a:pt x="18" y="1"/>
                    <a:pt x="18" y="1"/>
                    <a:pt x="19" y="1"/>
                  </a:cubicBezTo>
                  <a:cubicBezTo>
                    <a:pt x="19" y="1"/>
                    <a:pt x="19" y="1"/>
                    <a:pt x="19" y="1"/>
                  </a:cubicBezTo>
                  <a:cubicBezTo>
                    <a:pt x="20" y="1"/>
                    <a:pt x="21" y="1"/>
                    <a:pt x="22" y="2"/>
                  </a:cubicBezTo>
                  <a:cubicBezTo>
                    <a:pt x="22" y="2"/>
                    <a:pt x="22" y="2"/>
                    <a:pt x="22" y="2"/>
                  </a:cubicBezTo>
                  <a:cubicBezTo>
                    <a:pt x="22" y="3"/>
                    <a:pt x="22" y="4"/>
                    <a:pt x="23" y="5"/>
                  </a:cubicBezTo>
                  <a:cubicBezTo>
                    <a:pt x="23" y="5"/>
                    <a:pt x="23" y="5"/>
                    <a:pt x="23" y="5"/>
                  </a:cubicBezTo>
                  <a:cubicBezTo>
                    <a:pt x="23" y="6"/>
                    <a:pt x="22" y="6"/>
                    <a:pt x="22" y="6"/>
                  </a:cubicBezTo>
                  <a:cubicBezTo>
                    <a:pt x="22" y="6"/>
                    <a:pt x="22" y="6"/>
                    <a:pt x="22" y="6"/>
                  </a:cubicBezTo>
                  <a:cubicBezTo>
                    <a:pt x="22" y="8"/>
                    <a:pt x="22" y="9"/>
                    <a:pt x="22" y="10"/>
                  </a:cubicBezTo>
                  <a:cubicBezTo>
                    <a:pt x="22" y="10"/>
                    <a:pt x="22" y="10"/>
                    <a:pt x="22" y="10"/>
                  </a:cubicBezTo>
                  <a:cubicBezTo>
                    <a:pt x="22" y="11"/>
                    <a:pt x="22" y="11"/>
                    <a:pt x="22" y="11"/>
                  </a:cubicBezTo>
                  <a:cubicBezTo>
                    <a:pt x="21" y="11"/>
                    <a:pt x="20" y="11"/>
                    <a:pt x="20" y="11"/>
                  </a:cubicBezTo>
                  <a:cubicBezTo>
                    <a:pt x="20" y="11"/>
                    <a:pt x="20" y="11"/>
                    <a:pt x="20" y="11"/>
                  </a:cubicBezTo>
                  <a:cubicBezTo>
                    <a:pt x="19" y="11"/>
                    <a:pt x="19" y="11"/>
                    <a:pt x="18" y="11"/>
                  </a:cubicBezTo>
                  <a:close/>
                  <a:moveTo>
                    <a:pt x="18" y="10"/>
                  </a:moveTo>
                  <a:cubicBezTo>
                    <a:pt x="19" y="10"/>
                    <a:pt x="19" y="10"/>
                    <a:pt x="20" y="10"/>
                  </a:cubicBezTo>
                  <a:cubicBezTo>
                    <a:pt x="20" y="10"/>
                    <a:pt x="20" y="10"/>
                    <a:pt x="20" y="10"/>
                  </a:cubicBezTo>
                  <a:cubicBezTo>
                    <a:pt x="20" y="10"/>
                    <a:pt x="21" y="10"/>
                    <a:pt x="21" y="10"/>
                  </a:cubicBezTo>
                  <a:cubicBezTo>
                    <a:pt x="21" y="10"/>
                    <a:pt x="21" y="10"/>
                    <a:pt x="21" y="10"/>
                  </a:cubicBezTo>
                  <a:cubicBezTo>
                    <a:pt x="21" y="9"/>
                    <a:pt x="21" y="7"/>
                    <a:pt x="22" y="6"/>
                  </a:cubicBezTo>
                  <a:cubicBezTo>
                    <a:pt x="22" y="6"/>
                    <a:pt x="22" y="6"/>
                    <a:pt x="22" y="6"/>
                  </a:cubicBezTo>
                  <a:cubicBezTo>
                    <a:pt x="22" y="6"/>
                    <a:pt x="22" y="6"/>
                    <a:pt x="22" y="5"/>
                  </a:cubicBezTo>
                  <a:cubicBezTo>
                    <a:pt x="22" y="5"/>
                    <a:pt x="22" y="5"/>
                    <a:pt x="22" y="5"/>
                  </a:cubicBezTo>
                  <a:cubicBezTo>
                    <a:pt x="22" y="4"/>
                    <a:pt x="21" y="3"/>
                    <a:pt x="21" y="2"/>
                  </a:cubicBezTo>
                  <a:cubicBezTo>
                    <a:pt x="21" y="2"/>
                    <a:pt x="21" y="2"/>
                    <a:pt x="21" y="2"/>
                  </a:cubicBezTo>
                  <a:cubicBezTo>
                    <a:pt x="21" y="2"/>
                    <a:pt x="19" y="2"/>
                    <a:pt x="19" y="2"/>
                  </a:cubicBezTo>
                  <a:cubicBezTo>
                    <a:pt x="19" y="2"/>
                    <a:pt x="19" y="2"/>
                    <a:pt x="19" y="2"/>
                  </a:cubicBezTo>
                  <a:cubicBezTo>
                    <a:pt x="18" y="2"/>
                    <a:pt x="17" y="2"/>
                    <a:pt x="17" y="2"/>
                  </a:cubicBezTo>
                  <a:cubicBezTo>
                    <a:pt x="17" y="2"/>
                    <a:pt x="17" y="2"/>
                    <a:pt x="17" y="2"/>
                  </a:cubicBezTo>
                  <a:cubicBezTo>
                    <a:pt x="16" y="2"/>
                    <a:pt x="14" y="2"/>
                    <a:pt x="13" y="2"/>
                  </a:cubicBezTo>
                  <a:cubicBezTo>
                    <a:pt x="13" y="2"/>
                    <a:pt x="13" y="2"/>
                    <a:pt x="13" y="2"/>
                  </a:cubicBezTo>
                  <a:cubicBezTo>
                    <a:pt x="10" y="2"/>
                    <a:pt x="7" y="2"/>
                    <a:pt x="4" y="2"/>
                  </a:cubicBezTo>
                  <a:cubicBezTo>
                    <a:pt x="4" y="2"/>
                    <a:pt x="4" y="2"/>
                    <a:pt x="4" y="2"/>
                  </a:cubicBezTo>
                  <a:cubicBezTo>
                    <a:pt x="2" y="2"/>
                    <a:pt x="2" y="1"/>
                    <a:pt x="1" y="1"/>
                  </a:cubicBezTo>
                  <a:cubicBezTo>
                    <a:pt x="1" y="1"/>
                    <a:pt x="1" y="1"/>
                    <a:pt x="1" y="1"/>
                  </a:cubicBezTo>
                  <a:cubicBezTo>
                    <a:pt x="1" y="2"/>
                    <a:pt x="1" y="3"/>
                    <a:pt x="1" y="4"/>
                  </a:cubicBezTo>
                  <a:cubicBezTo>
                    <a:pt x="1" y="4"/>
                    <a:pt x="1" y="4"/>
                    <a:pt x="1" y="4"/>
                  </a:cubicBezTo>
                  <a:cubicBezTo>
                    <a:pt x="1" y="5"/>
                    <a:pt x="1" y="5"/>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8"/>
                    <a:pt x="1" y="9"/>
                    <a:pt x="1" y="9"/>
                  </a:cubicBezTo>
                  <a:cubicBezTo>
                    <a:pt x="1" y="9"/>
                    <a:pt x="1" y="9"/>
                    <a:pt x="1" y="9"/>
                  </a:cubicBezTo>
                  <a:cubicBezTo>
                    <a:pt x="1" y="10"/>
                    <a:pt x="1" y="10"/>
                    <a:pt x="1" y="10"/>
                  </a:cubicBezTo>
                  <a:cubicBezTo>
                    <a:pt x="1" y="10"/>
                    <a:pt x="1" y="10"/>
                    <a:pt x="1" y="10"/>
                  </a:cubicBezTo>
                  <a:cubicBezTo>
                    <a:pt x="2" y="10"/>
                    <a:pt x="2" y="10"/>
                    <a:pt x="3" y="10"/>
                  </a:cubicBezTo>
                  <a:cubicBezTo>
                    <a:pt x="3" y="10"/>
                    <a:pt x="3" y="10"/>
                    <a:pt x="3" y="10"/>
                  </a:cubicBezTo>
                  <a:cubicBezTo>
                    <a:pt x="5" y="10"/>
                    <a:pt x="7" y="10"/>
                    <a:pt x="9" y="10"/>
                  </a:cubicBezTo>
                  <a:cubicBezTo>
                    <a:pt x="9" y="10"/>
                    <a:pt x="9" y="10"/>
                    <a:pt x="9" y="10"/>
                  </a:cubicBezTo>
                  <a:cubicBezTo>
                    <a:pt x="12" y="10"/>
                    <a:pt x="15" y="10"/>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5" name="Freeform 6015"/>
            <p:cNvSpPr>
              <a:spLocks noEditPoints="1"/>
            </p:cNvSpPr>
            <p:nvPr/>
          </p:nvSpPr>
          <p:spPr bwMode="auto">
            <a:xfrm>
              <a:off x="2081" y="1160"/>
              <a:ext cx="20" cy="25"/>
            </a:xfrm>
            <a:custGeom>
              <a:avLst/>
              <a:gdLst>
                <a:gd name="T0" fmla="*/ 4 w 8"/>
                <a:gd name="T1" fmla="*/ 9 h 10"/>
                <a:gd name="T2" fmla="*/ 4 w 8"/>
                <a:gd name="T3" fmla="*/ 9 h 10"/>
                <a:gd name="T4" fmla="*/ 0 w 8"/>
                <a:gd name="T5" fmla="*/ 6 h 10"/>
                <a:gd name="T6" fmla="*/ 0 w 8"/>
                <a:gd name="T7" fmla="*/ 5 h 10"/>
                <a:gd name="T8" fmla="*/ 4 w 8"/>
                <a:gd name="T9" fmla="*/ 0 h 10"/>
                <a:gd name="T10" fmla="*/ 4 w 8"/>
                <a:gd name="T11" fmla="*/ 0 h 10"/>
                <a:gd name="T12" fmla="*/ 5 w 8"/>
                <a:gd name="T13" fmla="*/ 0 h 10"/>
                <a:gd name="T14" fmla="*/ 4 w 8"/>
                <a:gd name="T15" fmla="*/ 1 h 10"/>
                <a:gd name="T16" fmla="*/ 4 w 8"/>
                <a:gd name="T17" fmla="*/ 1 h 10"/>
                <a:gd name="T18" fmla="*/ 4 w 8"/>
                <a:gd name="T19" fmla="*/ 1 h 10"/>
                <a:gd name="T20" fmla="*/ 1 w 8"/>
                <a:gd name="T21" fmla="*/ 5 h 10"/>
                <a:gd name="T22" fmla="*/ 1 w 8"/>
                <a:gd name="T23" fmla="*/ 6 h 10"/>
                <a:gd name="T24" fmla="*/ 3 w 8"/>
                <a:gd name="T25" fmla="*/ 8 h 10"/>
                <a:gd name="T26" fmla="*/ 3 w 8"/>
                <a:gd name="T27" fmla="*/ 7 h 10"/>
                <a:gd name="T28" fmla="*/ 3 w 8"/>
                <a:gd name="T29" fmla="*/ 7 h 10"/>
                <a:gd name="T30" fmla="*/ 5 w 8"/>
                <a:gd name="T31" fmla="*/ 4 h 10"/>
                <a:gd name="T32" fmla="*/ 6 w 8"/>
                <a:gd name="T33" fmla="*/ 4 h 10"/>
                <a:gd name="T34" fmla="*/ 7 w 8"/>
                <a:gd name="T35" fmla="*/ 6 h 10"/>
                <a:gd name="T36" fmla="*/ 6 w 8"/>
                <a:gd name="T37" fmla="*/ 8 h 10"/>
                <a:gd name="T38" fmla="*/ 6 w 8"/>
                <a:gd name="T39" fmla="*/ 9 h 10"/>
                <a:gd name="T40" fmla="*/ 7 w 8"/>
                <a:gd name="T41" fmla="*/ 9 h 10"/>
                <a:gd name="T42" fmla="*/ 7 w 8"/>
                <a:gd name="T43" fmla="*/ 9 h 10"/>
                <a:gd name="T44" fmla="*/ 8 w 8"/>
                <a:gd name="T45" fmla="*/ 9 h 10"/>
                <a:gd name="T46" fmla="*/ 8 w 8"/>
                <a:gd name="T47" fmla="*/ 10 h 10"/>
                <a:gd name="T48" fmla="*/ 7 w 8"/>
                <a:gd name="T49" fmla="*/ 10 h 10"/>
                <a:gd name="T50" fmla="*/ 7 w 8"/>
                <a:gd name="T51" fmla="*/ 10 h 10"/>
                <a:gd name="T52" fmla="*/ 4 w 8"/>
                <a:gd name="T53" fmla="*/ 7 h 10"/>
                <a:gd name="T54" fmla="*/ 4 w 8"/>
                <a:gd name="T55" fmla="*/ 7 h 10"/>
                <a:gd name="T56" fmla="*/ 5 w 8"/>
                <a:gd name="T57" fmla="*/ 8 h 10"/>
                <a:gd name="T58" fmla="*/ 5 w 8"/>
                <a:gd name="T59" fmla="*/ 7 h 10"/>
                <a:gd name="T60" fmla="*/ 6 w 8"/>
                <a:gd name="T61" fmla="*/ 6 h 10"/>
                <a:gd name="T62" fmla="*/ 5 w 8"/>
                <a:gd name="T63" fmla="*/ 5 h 10"/>
                <a:gd name="T64" fmla="*/ 5 w 8"/>
                <a:gd name="T65" fmla="*/ 5 h 10"/>
                <a:gd name="T66" fmla="*/ 5 w 8"/>
                <a:gd name="T6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 h="10">
                  <a:moveTo>
                    <a:pt x="7" y="10"/>
                  </a:moveTo>
                  <a:cubicBezTo>
                    <a:pt x="6" y="10"/>
                    <a:pt x="5" y="10"/>
                    <a:pt x="4" y="9"/>
                  </a:cubicBezTo>
                  <a:cubicBezTo>
                    <a:pt x="4" y="9"/>
                    <a:pt x="4" y="9"/>
                    <a:pt x="4" y="9"/>
                  </a:cubicBezTo>
                  <a:cubicBezTo>
                    <a:pt x="4" y="9"/>
                    <a:pt x="4" y="9"/>
                    <a:pt x="4" y="9"/>
                  </a:cubicBezTo>
                  <a:cubicBezTo>
                    <a:pt x="4" y="9"/>
                    <a:pt x="4" y="9"/>
                    <a:pt x="4" y="9"/>
                  </a:cubicBezTo>
                  <a:cubicBezTo>
                    <a:pt x="2" y="9"/>
                    <a:pt x="1" y="8"/>
                    <a:pt x="0" y="6"/>
                  </a:cubicBezTo>
                  <a:cubicBezTo>
                    <a:pt x="0" y="6"/>
                    <a:pt x="0" y="6"/>
                    <a:pt x="0" y="6"/>
                  </a:cubicBezTo>
                  <a:cubicBezTo>
                    <a:pt x="0" y="6"/>
                    <a:pt x="0" y="5"/>
                    <a:pt x="0" y="5"/>
                  </a:cubicBezTo>
                  <a:cubicBezTo>
                    <a:pt x="0" y="5"/>
                    <a:pt x="0" y="5"/>
                    <a:pt x="0" y="5"/>
                  </a:cubicBezTo>
                  <a:cubicBezTo>
                    <a:pt x="0" y="3"/>
                    <a:pt x="2" y="1"/>
                    <a:pt x="4" y="0"/>
                  </a:cubicBezTo>
                  <a:cubicBezTo>
                    <a:pt x="4" y="0"/>
                    <a:pt x="4" y="0"/>
                    <a:pt x="4" y="0"/>
                  </a:cubicBezTo>
                  <a:cubicBezTo>
                    <a:pt x="4" y="0"/>
                    <a:pt x="4" y="0"/>
                    <a:pt x="4" y="0"/>
                  </a:cubicBezTo>
                  <a:cubicBezTo>
                    <a:pt x="4" y="0"/>
                    <a:pt x="5" y="0"/>
                    <a:pt x="5" y="0"/>
                  </a:cubicBezTo>
                  <a:cubicBezTo>
                    <a:pt x="5" y="0"/>
                    <a:pt x="5" y="0"/>
                    <a:pt x="5" y="0"/>
                  </a:cubicBezTo>
                  <a:cubicBezTo>
                    <a:pt x="5"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2"/>
                    <a:pt x="1" y="3"/>
                    <a:pt x="1" y="5"/>
                  </a:cubicBezTo>
                  <a:cubicBezTo>
                    <a:pt x="1" y="5"/>
                    <a:pt x="1" y="5"/>
                    <a:pt x="1" y="5"/>
                  </a:cubicBezTo>
                  <a:cubicBezTo>
                    <a:pt x="1" y="5"/>
                    <a:pt x="1" y="6"/>
                    <a:pt x="1" y="6"/>
                  </a:cubicBezTo>
                  <a:cubicBezTo>
                    <a:pt x="1" y="6"/>
                    <a:pt x="1" y="6"/>
                    <a:pt x="1" y="6"/>
                  </a:cubicBezTo>
                  <a:cubicBezTo>
                    <a:pt x="1" y="7"/>
                    <a:pt x="2" y="8"/>
                    <a:pt x="3" y="8"/>
                  </a:cubicBezTo>
                  <a:cubicBezTo>
                    <a:pt x="3" y="8"/>
                    <a:pt x="3" y="8"/>
                    <a:pt x="3" y="8"/>
                  </a:cubicBezTo>
                  <a:cubicBezTo>
                    <a:pt x="3" y="8"/>
                    <a:pt x="3" y="8"/>
                    <a:pt x="3" y="7"/>
                  </a:cubicBezTo>
                  <a:cubicBezTo>
                    <a:pt x="3" y="7"/>
                    <a:pt x="3" y="7"/>
                    <a:pt x="3" y="7"/>
                  </a:cubicBezTo>
                  <a:cubicBezTo>
                    <a:pt x="3" y="7"/>
                    <a:pt x="3" y="7"/>
                    <a:pt x="3" y="7"/>
                  </a:cubicBezTo>
                  <a:cubicBezTo>
                    <a:pt x="3" y="7"/>
                    <a:pt x="3" y="7"/>
                    <a:pt x="3" y="7"/>
                  </a:cubicBezTo>
                  <a:cubicBezTo>
                    <a:pt x="3" y="6"/>
                    <a:pt x="4" y="4"/>
                    <a:pt x="5" y="4"/>
                  </a:cubicBezTo>
                  <a:cubicBezTo>
                    <a:pt x="5" y="4"/>
                    <a:pt x="5" y="4"/>
                    <a:pt x="5" y="4"/>
                  </a:cubicBezTo>
                  <a:cubicBezTo>
                    <a:pt x="5" y="4"/>
                    <a:pt x="5" y="4"/>
                    <a:pt x="6" y="4"/>
                  </a:cubicBezTo>
                  <a:cubicBezTo>
                    <a:pt x="6" y="4"/>
                    <a:pt x="6" y="4"/>
                    <a:pt x="6" y="4"/>
                  </a:cubicBezTo>
                  <a:cubicBezTo>
                    <a:pt x="7" y="5"/>
                    <a:pt x="7" y="6"/>
                    <a:pt x="7" y="6"/>
                  </a:cubicBezTo>
                  <a:cubicBezTo>
                    <a:pt x="7" y="6"/>
                    <a:pt x="7" y="6"/>
                    <a:pt x="7" y="6"/>
                  </a:cubicBezTo>
                  <a:cubicBezTo>
                    <a:pt x="7" y="7"/>
                    <a:pt x="7" y="7"/>
                    <a:pt x="6" y="8"/>
                  </a:cubicBezTo>
                  <a:cubicBezTo>
                    <a:pt x="6" y="8"/>
                    <a:pt x="6" y="8"/>
                    <a:pt x="6" y="8"/>
                  </a:cubicBezTo>
                  <a:cubicBezTo>
                    <a:pt x="6" y="8"/>
                    <a:pt x="6" y="8"/>
                    <a:pt x="6" y="9"/>
                  </a:cubicBezTo>
                  <a:cubicBezTo>
                    <a:pt x="6" y="9"/>
                    <a:pt x="6" y="9"/>
                    <a:pt x="6" y="9"/>
                  </a:cubicBezTo>
                  <a:cubicBezTo>
                    <a:pt x="6" y="9"/>
                    <a:pt x="6"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9"/>
                    <a:pt x="8" y="9"/>
                    <a:pt x="8" y="10"/>
                  </a:cubicBezTo>
                  <a:cubicBezTo>
                    <a:pt x="8" y="10"/>
                    <a:pt x="8" y="10"/>
                    <a:pt x="8" y="10"/>
                  </a:cubicBezTo>
                  <a:cubicBezTo>
                    <a:pt x="8" y="10"/>
                    <a:pt x="7" y="10"/>
                    <a:pt x="7" y="10"/>
                  </a:cubicBezTo>
                  <a:cubicBezTo>
                    <a:pt x="7" y="10"/>
                    <a:pt x="7" y="10"/>
                    <a:pt x="7" y="10"/>
                  </a:cubicBezTo>
                  <a:cubicBezTo>
                    <a:pt x="7" y="10"/>
                    <a:pt x="7" y="10"/>
                    <a:pt x="7" y="10"/>
                  </a:cubicBezTo>
                  <a:close/>
                  <a:moveTo>
                    <a:pt x="5" y="6"/>
                  </a:moveTo>
                  <a:cubicBezTo>
                    <a:pt x="4" y="6"/>
                    <a:pt x="4" y="7"/>
                    <a:pt x="4" y="7"/>
                  </a:cubicBezTo>
                  <a:cubicBezTo>
                    <a:pt x="4" y="7"/>
                    <a:pt x="4" y="7"/>
                    <a:pt x="4" y="7"/>
                  </a:cubicBezTo>
                  <a:cubicBezTo>
                    <a:pt x="4" y="7"/>
                    <a:pt x="4" y="7"/>
                    <a:pt x="4" y="7"/>
                  </a:cubicBezTo>
                  <a:cubicBezTo>
                    <a:pt x="4" y="7"/>
                    <a:pt x="4" y="7"/>
                    <a:pt x="4" y="7"/>
                  </a:cubicBezTo>
                  <a:cubicBezTo>
                    <a:pt x="4" y="7"/>
                    <a:pt x="4" y="8"/>
                    <a:pt x="5" y="8"/>
                  </a:cubicBezTo>
                  <a:cubicBezTo>
                    <a:pt x="5" y="8"/>
                    <a:pt x="5" y="8"/>
                    <a:pt x="5" y="8"/>
                  </a:cubicBezTo>
                  <a:cubicBezTo>
                    <a:pt x="5" y="8"/>
                    <a:pt x="5" y="8"/>
                    <a:pt x="5" y="7"/>
                  </a:cubicBezTo>
                  <a:cubicBezTo>
                    <a:pt x="5" y="7"/>
                    <a:pt x="5" y="7"/>
                    <a:pt x="5" y="7"/>
                  </a:cubicBezTo>
                  <a:cubicBezTo>
                    <a:pt x="5" y="7"/>
                    <a:pt x="6" y="7"/>
                    <a:pt x="6" y="6"/>
                  </a:cubicBezTo>
                  <a:cubicBezTo>
                    <a:pt x="6" y="6"/>
                    <a:pt x="6" y="6"/>
                    <a:pt x="6" y="6"/>
                  </a:cubicBezTo>
                  <a:cubicBezTo>
                    <a:pt x="6" y="6"/>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6" name="Freeform 6016"/>
            <p:cNvSpPr>
              <a:spLocks/>
            </p:cNvSpPr>
            <p:nvPr/>
          </p:nvSpPr>
          <p:spPr bwMode="auto">
            <a:xfrm>
              <a:off x="2084" y="1155"/>
              <a:ext cx="12" cy="10"/>
            </a:xfrm>
            <a:custGeom>
              <a:avLst/>
              <a:gdLst>
                <a:gd name="T0" fmla="*/ 4 w 5"/>
                <a:gd name="T1" fmla="*/ 4 h 4"/>
                <a:gd name="T2" fmla="*/ 3 w 5"/>
                <a:gd name="T3" fmla="*/ 3 h 4"/>
                <a:gd name="T4" fmla="*/ 3 w 5"/>
                <a:gd name="T5" fmla="*/ 3 h 4"/>
                <a:gd name="T6" fmla="*/ 4 w 5"/>
                <a:gd name="T7" fmla="*/ 2 h 4"/>
                <a:gd name="T8" fmla="*/ 4 w 5"/>
                <a:gd name="T9" fmla="*/ 2 h 4"/>
                <a:gd name="T10" fmla="*/ 4 w 5"/>
                <a:gd name="T11" fmla="*/ 2 h 4"/>
                <a:gd name="T12" fmla="*/ 4 w 5"/>
                <a:gd name="T13" fmla="*/ 2 h 4"/>
                <a:gd name="T14" fmla="*/ 2 w 5"/>
                <a:gd name="T15" fmla="*/ 2 h 4"/>
                <a:gd name="T16" fmla="*/ 2 w 5"/>
                <a:gd name="T17" fmla="*/ 2 h 4"/>
                <a:gd name="T18" fmla="*/ 0 w 5"/>
                <a:gd name="T19" fmla="*/ 1 h 4"/>
                <a:gd name="T20" fmla="*/ 0 w 5"/>
                <a:gd name="T21" fmla="*/ 1 h 4"/>
                <a:gd name="T22" fmla="*/ 0 w 5"/>
                <a:gd name="T23" fmla="*/ 1 h 4"/>
                <a:gd name="T24" fmla="*/ 0 w 5"/>
                <a:gd name="T25" fmla="*/ 1 h 4"/>
                <a:gd name="T26" fmla="*/ 1 w 5"/>
                <a:gd name="T27" fmla="*/ 1 h 4"/>
                <a:gd name="T28" fmla="*/ 1 w 5"/>
                <a:gd name="T29" fmla="*/ 1 h 4"/>
                <a:gd name="T30" fmla="*/ 2 w 5"/>
                <a:gd name="T31" fmla="*/ 1 h 4"/>
                <a:gd name="T32" fmla="*/ 2 w 5"/>
                <a:gd name="T33" fmla="*/ 1 h 4"/>
                <a:gd name="T34" fmla="*/ 4 w 5"/>
                <a:gd name="T35" fmla="*/ 1 h 4"/>
                <a:gd name="T36" fmla="*/ 4 w 5"/>
                <a:gd name="T37" fmla="*/ 1 h 4"/>
                <a:gd name="T38" fmla="*/ 5 w 5"/>
                <a:gd name="T39" fmla="*/ 1 h 4"/>
                <a:gd name="T40" fmla="*/ 5 w 5"/>
                <a:gd name="T41" fmla="*/ 1 h 4"/>
                <a:gd name="T42" fmla="*/ 5 w 5"/>
                <a:gd name="T43" fmla="*/ 1 h 4"/>
                <a:gd name="T44" fmla="*/ 5 w 5"/>
                <a:gd name="T45" fmla="*/ 1 h 4"/>
                <a:gd name="T46" fmla="*/ 5 w 5"/>
                <a:gd name="T47" fmla="*/ 2 h 4"/>
                <a:gd name="T48" fmla="*/ 5 w 5"/>
                <a:gd name="T49" fmla="*/ 2 h 4"/>
                <a:gd name="T50" fmla="*/ 4 w 5"/>
                <a:gd name="T51" fmla="*/ 3 h 4"/>
                <a:gd name="T52" fmla="*/ 4 w 5"/>
                <a:gd name="T53" fmla="*/ 3 h 4"/>
                <a:gd name="T54" fmla="*/ 4 w 5"/>
                <a:gd name="T55" fmla="*/ 4 h 4"/>
                <a:gd name="T56" fmla="*/ 4 w 5"/>
                <a:gd name="T57" fmla="*/ 4 h 4"/>
                <a:gd name="T58" fmla="*/ 4 w 5"/>
                <a:gd name="T59" fmla="*/ 4 h 4"/>
                <a:gd name="T60" fmla="*/ 4 w 5"/>
                <a:gd name="T61" fmla="*/ 4 h 4"/>
                <a:gd name="T62" fmla="*/ 4 w 5"/>
                <a:gd name="T63" fmla="*/ 4 h 4"/>
                <a:gd name="T64" fmla="*/ 4 w 5"/>
                <a:gd name="T65" fmla="*/ 4 h 4"/>
                <a:gd name="T66" fmla="*/ 4 w 5"/>
                <a:gd name="T6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 h="4">
                  <a:moveTo>
                    <a:pt x="4" y="4"/>
                  </a:moveTo>
                  <a:cubicBezTo>
                    <a:pt x="3" y="4"/>
                    <a:pt x="3" y="4"/>
                    <a:pt x="3" y="3"/>
                  </a:cubicBezTo>
                  <a:cubicBezTo>
                    <a:pt x="3" y="3"/>
                    <a:pt x="3" y="3"/>
                    <a:pt x="3" y="3"/>
                  </a:cubicBezTo>
                  <a:cubicBezTo>
                    <a:pt x="3" y="3"/>
                    <a:pt x="4" y="2"/>
                    <a:pt x="4" y="2"/>
                  </a:cubicBezTo>
                  <a:cubicBezTo>
                    <a:pt x="4" y="2"/>
                    <a:pt x="4" y="2"/>
                    <a:pt x="4" y="2"/>
                  </a:cubicBezTo>
                  <a:cubicBezTo>
                    <a:pt x="4" y="2"/>
                    <a:pt x="4" y="2"/>
                    <a:pt x="4" y="2"/>
                  </a:cubicBezTo>
                  <a:cubicBezTo>
                    <a:pt x="4" y="2"/>
                    <a:pt x="4" y="2"/>
                    <a:pt x="4" y="2"/>
                  </a:cubicBezTo>
                  <a:cubicBezTo>
                    <a:pt x="3" y="2"/>
                    <a:pt x="3" y="2"/>
                    <a:pt x="2" y="2"/>
                  </a:cubicBezTo>
                  <a:cubicBezTo>
                    <a:pt x="2" y="2"/>
                    <a:pt x="2" y="2"/>
                    <a:pt x="2" y="2"/>
                  </a:cubicBezTo>
                  <a:cubicBezTo>
                    <a:pt x="2" y="2"/>
                    <a:pt x="1" y="2"/>
                    <a:pt x="0" y="1"/>
                  </a:cubicBezTo>
                  <a:cubicBezTo>
                    <a:pt x="0" y="1"/>
                    <a:pt x="0" y="1"/>
                    <a:pt x="0" y="1"/>
                  </a:cubicBezTo>
                  <a:cubicBezTo>
                    <a:pt x="0" y="1"/>
                    <a:pt x="0" y="1"/>
                    <a:pt x="0" y="1"/>
                  </a:cubicBezTo>
                  <a:cubicBezTo>
                    <a:pt x="0" y="1"/>
                    <a:pt x="0" y="1"/>
                    <a:pt x="0" y="1"/>
                  </a:cubicBezTo>
                  <a:cubicBezTo>
                    <a:pt x="0" y="0"/>
                    <a:pt x="1" y="0"/>
                    <a:pt x="1" y="1"/>
                  </a:cubicBezTo>
                  <a:cubicBezTo>
                    <a:pt x="1" y="1"/>
                    <a:pt x="1" y="1"/>
                    <a:pt x="1" y="1"/>
                  </a:cubicBezTo>
                  <a:cubicBezTo>
                    <a:pt x="1" y="1"/>
                    <a:pt x="2" y="1"/>
                    <a:pt x="2" y="1"/>
                  </a:cubicBezTo>
                  <a:cubicBezTo>
                    <a:pt x="2" y="1"/>
                    <a:pt x="2" y="1"/>
                    <a:pt x="2" y="1"/>
                  </a:cubicBezTo>
                  <a:cubicBezTo>
                    <a:pt x="3" y="1"/>
                    <a:pt x="3" y="1"/>
                    <a:pt x="4" y="1"/>
                  </a:cubicBezTo>
                  <a:cubicBezTo>
                    <a:pt x="4" y="1"/>
                    <a:pt x="4" y="1"/>
                    <a:pt x="4" y="1"/>
                  </a:cubicBezTo>
                  <a:cubicBezTo>
                    <a:pt x="4" y="1"/>
                    <a:pt x="5" y="1"/>
                    <a:pt x="5" y="1"/>
                  </a:cubicBezTo>
                  <a:cubicBezTo>
                    <a:pt x="5" y="1"/>
                    <a:pt x="5" y="1"/>
                    <a:pt x="5" y="1"/>
                  </a:cubicBezTo>
                  <a:cubicBezTo>
                    <a:pt x="5" y="1"/>
                    <a:pt x="5" y="1"/>
                    <a:pt x="5" y="1"/>
                  </a:cubicBezTo>
                  <a:cubicBezTo>
                    <a:pt x="5" y="1"/>
                    <a:pt x="5" y="1"/>
                    <a:pt x="5" y="1"/>
                  </a:cubicBezTo>
                  <a:cubicBezTo>
                    <a:pt x="5" y="1"/>
                    <a:pt x="5" y="2"/>
                    <a:pt x="5" y="2"/>
                  </a:cubicBezTo>
                  <a:cubicBezTo>
                    <a:pt x="5" y="2"/>
                    <a:pt x="5" y="2"/>
                    <a:pt x="5" y="2"/>
                  </a:cubicBezTo>
                  <a:cubicBezTo>
                    <a:pt x="5" y="2"/>
                    <a:pt x="4" y="3"/>
                    <a:pt x="4" y="3"/>
                  </a:cubicBezTo>
                  <a:cubicBezTo>
                    <a:pt x="4" y="3"/>
                    <a:pt x="4" y="3"/>
                    <a:pt x="4" y="3"/>
                  </a:cubicBezTo>
                  <a:cubicBezTo>
                    <a:pt x="4" y="3"/>
                    <a:pt x="4" y="4"/>
                    <a:pt x="4" y="4"/>
                  </a:cubicBezTo>
                  <a:cubicBezTo>
                    <a:pt x="4" y="4"/>
                    <a:pt x="4" y="4"/>
                    <a:pt x="4" y="4"/>
                  </a:cubicBezTo>
                  <a:cubicBezTo>
                    <a:pt x="5" y="4"/>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7" name="Freeform 6017"/>
            <p:cNvSpPr>
              <a:spLocks noEditPoints="1"/>
            </p:cNvSpPr>
            <p:nvPr/>
          </p:nvSpPr>
          <p:spPr bwMode="auto">
            <a:xfrm>
              <a:off x="2189" y="1175"/>
              <a:ext cx="63" cy="27"/>
            </a:xfrm>
            <a:custGeom>
              <a:avLst/>
              <a:gdLst>
                <a:gd name="T0" fmla="*/ 0 w 26"/>
                <a:gd name="T1" fmla="*/ 11 h 11"/>
                <a:gd name="T2" fmla="*/ 0 w 26"/>
                <a:gd name="T3" fmla="*/ 11 h 11"/>
                <a:gd name="T4" fmla="*/ 0 w 26"/>
                <a:gd name="T5" fmla="*/ 7 h 11"/>
                <a:gd name="T6" fmla="*/ 0 w 26"/>
                <a:gd name="T7" fmla="*/ 6 h 11"/>
                <a:gd name="T8" fmla="*/ 0 w 26"/>
                <a:gd name="T9" fmla="*/ 6 h 11"/>
                <a:gd name="T10" fmla="*/ 0 w 26"/>
                <a:gd name="T11" fmla="*/ 5 h 11"/>
                <a:gd name="T12" fmla="*/ 0 w 26"/>
                <a:gd name="T13" fmla="*/ 4 h 11"/>
                <a:gd name="T14" fmla="*/ 0 w 26"/>
                <a:gd name="T15" fmla="*/ 2 h 11"/>
                <a:gd name="T16" fmla="*/ 2 w 26"/>
                <a:gd name="T17" fmla="*/ 1 h 11"/>
                <a:gd name="T18" fmla="*/ 4 w 26"/>
                <a:gd name="T19" fmla="*/ 1 h 11"/>
                <a:gd name="T20" fmla="*/ 11 w 26"/>
                <a:gd name="T21" fmla="*/ 1 h 11"/>
                <a:gd name="T22" fmla="*/ 21 w 26"/>
                <a:gd name="T23" fmla="*/ 1 h 11"/>
                <a:gd name="T24" fmla="*/ 23 w 26"/>
                <a:gd name="T25" fmla="*/ 0 h 11"/>
                <a:gd name="T26" fmla="*/ 25 w 26"/>
                <a:gd name="T27" fmla="*/ 1 h 11"/>
                <a:gd name="T28" fmla="*/ 25 w 26"/>
                <a:gd name="T29" fmla="*/ 1 h 11"/>
                <a:gd name="T30" fmla="*/ 26 w 26"/>
                <a:gd name="T31" fmla="*/ 5 h 11"/>
                <a:gd name="T32" fmla="*/ 26 w 26"/>
                <a:gd name="T33" fmla="*/ 6 h 11"/>
                <a:gd name="T34" fmla="*/ 25 w 26"/>
                <a:gd name="T35" fmla="*/ 10 h 11"/>
                <a:gd name="T36" fmla="*/ 22 w 26"/>
                <a:gd name="T37" fmla="*/ 11 h 11"/>
                <a:gd name="T38" fmla="*/ 19 w 26"/>
                <a:gd name="T39" fmla="*/ 11 h 11"/>
                <a:gd name="T40" fmla="*/ 15 w 26"/>
                <a:gd name="T41" fmla="*/ 11 h 11"/>
                <a:gd name="T42" fmla="*/ 5 w 26"/>
                <a:gd name="T43" fmla="*/ 11 h 11"/>
                <a:gd name="T44" fmla="*/ 1 w 26"/>
                <a:gd name="T45" fmla="*/ 11 h 11"/>
                <a:gd name="T46" fmla="*/ 1 w 26"/>
                <a:gd name="T47" fmla="*/ 6 h 11"/>
                <a:gd name="T48" fmla="*/ 1 w 26"/>
                <a:gd name="T49" fmla="*/ 7 h 11"/>
                <a:gd name="T50" fmla="*/ 1 w 26"/>
                <a:gd name="T51" fmla="*/ 10 h 11"/>
                <a:gd name="T52" fmla="*/ 5 w 26"/>
                <a:gd name="T53" fmla="*/ 10 h 11"/>
                <a:gd name="T54" fmla="*/ 15 w 26"/>
                <a:gd name="T55" fmla="*/ 10 h 11"/>
                <a:gd name="T56" fmla="*/ 19 w 26"/>
                <a:gd name="T57" fmla="*/ 10 h 11"/>
                <a:gd name="T58" fmla="*/ 22 w 26"/>
                <a:gd name="T59" fmla="*/ 10 h 11"/>
                <a:gd name="T60" fmla="*/ 24 w 26"/>
                <a:gd name="T61" fmla="*/ 9 h 11"/>
                <a:gd name="T62" fmla="*/ 25 w 26"/>
                <a:gd name="T63" fmla="*/ 6 h 11"/>
                <a:gd name="T64" fmla="*/ 25 w 26"/>
                <a:gd name="T65" fmla="*/ 6 h 11"/>
                <a:gd name="T66" fmla="*/ 24 w 26"/>
                <a:gd name="T67" fmla="*/ 2 h 11"/>
                <a:gd name="T68" fmla="*/ 23 w 26"/>
                <a:gd name="T69" fmla="*/ 1 h 11"/>
                <a:gd name="T70" fmla="*/ 21 w 26"/>
                <a:gd name="T71" fmla="*/ 1 h 11"/>
                <a:gd name="T72" fmla="*/ 11 w 26"/>
                <a:gd name="T73" fmla="*/ 2 h 11"/>
                <a:gd name="T74" fmla="*/ 4 w 26"/>
                <a:gd name="T75" fmla="*/ 2 h 11"/>
                <a:gd name="T76" fmla="*/ 2 w 26"/>
                <a:gd name="T77" fmla="*/ 2 h 11"/>
                <a:gd name="T78" fmla="*/ 1 w 26"/>
                <a:gd name="T79" fmla="*/ 2 h 11"/>
                <a:gd name="T80" fmla="*/ 1 w 26"/>
                <a:gd name="T81" fmla="*/ 4 h 11"/>
                <a:gd name="T82" fmla="*/ 1 w 26"/>
                <a:gd name="T83"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11">
                  <a:moveTo>
                    <a:pt x="1" y="11"/>
                  </a:moveTo>
                  <a:cubicBezTo>
                    <a:pt x="0" y="11"/>
                    <a:pt x="0" y="11"/>
                    <a:pt x="0" y="11"/>
                  </a:cubicBezTo>
                  <a:cubicBezTo>
                    <a:pt x="0" y="11"/>
                    <a:pt x="0" y="11"/>
                    <a:pt x="0" y="11"/>
                  </a:cubicBezTo>
                  <a:cubicBezTo>
                    <a:pt x="0" y="11"/>
                    <a:pt x="0" y="11"/>
                    <a:pt x="0" y="11"/>
                  </a:cubicBezTo>
                  <a:cubicBezTo>
                    <a:pt x="0" y="11"/>
                    <a:pt x="0" y="11"/>
                    <a:pt x="0" y="11"/>
                  </a:cubicBezTo>
                  <a:cubicBezTo>
                    <a:pt x="0" y="10"/>
                    <a:pt x="0" y="9"/>
                    <a:pt x="0" y="7"/>
                  </a:cubicBezTo>
                  <a:cubicBezTo>
                    <a:pt x="0" y="7"/>
                    <a:pt x="0" y="7"/>
                    <a:pt x="0" y="7"/>
                  </a:cubicBezTo>
                  <a:cubicBezTo>
                    <a:pt x="0" y="7"/>
                    <a:pt x="0" y="6"/>
                    <a:pt x="0" y="6"/>
                  </a:cubicBezTo>
                  <a:cubicBezTo>
                    <a:pt x="0" y="6"/>
                    <a:pt x="0" y="6"/>
                    <a:pt x="0" y="6"/>
                  </a:cubicBezTo>
                  <a:cubicBezTo>
                    <a:pt x="0" y="6"/>
                    <a:pt x="0" y="6"/>
                    <a:pt x="0" y="6"/>
                  </a:cubicBezTo>
                  <a:cubicBezTo>
                    <a:pt x="0" y="6"/>
                    <a:pt x="0" y="6"/>
                    <a:pt x="0" y="6"/>
                  </a:cubicBezTo>
                  <a:cubicBezTo>
                    <a:pt x="0" y="6"/>
                    <a:pt x="0" y="5"/>
                    <a:pt x="0" y="5"/>
                  </a:cubicBezTo>
                  <a:cubicBezTo>
                    <a:pt x="0" y="5"/>
                    <a:pt x="0" y="5"/>
                    <a:pt x="0" y="5"/>
                  </a:cubicBezTo>
                  <a:cubicBezTo>
                    <a:pt x="0" y="5"/>
                    <a:pt x="0" y="5"/>
                    <a:pt x="0" y="4"/>
                  </a:cubicBezTo>
                  <a:cubicBezTo>
                    <a:pt x="0" y="4"/>
                    <a:pt x="0" y="4"/>
                    <a:pt x="0" y="4"/>
                  </a:cubicBezTo>
                  <a:cubicBezTo>
                    <a:pt x="0" y="4"/>
                    <a:pt x="0" y="3"/>
                    <a:pt x="0" y="2"/>
                  </a:cubicBezTo>
                  <a:cubicBezTo>
                    <a:pt x="0" y="2"/>
                    <a:pt x="0" y="2"/>
                    <a:pt x="0" y="2"/>
                  </a:cubicBezTo>
                  <a:cubicBezTo>
                    <a:pt x="0" y="2"/>
                    <a:pt x="1" y="1"/>
                    <a:pt x="2" y="1"/>
                  </a:cubicBezTo>
                  <a:cubicBezTo>
                    <a:pt x="2" y="1"/>
                    <a:pt x="2" y="1"/>
                    <a:pt x="2" y="1"/>
                  </a:cubicBezTo>
                  <a:cubicBezTo>
                    <a:pt x="2" y="1"/>
                    <a:pt x="3" y="1"/>
                    <a:pt x="4" y="1"/>
                  </a:cubicBezTo>
                  <a:cubicBezTo>
                    <a:pt x="4" y="1"/>
                    <a:pt x="4" y="1"/>
                    <a:pt x="4" y="1"/>
                  </a:cubicBezTo>
                  <a:cubicBezTo>
                    <a:pt x="6" y="1"/>
                    <a:pt x="8" y="1"/>
                    <a:pt x="11" y="1"/>
                  </a:cubicBezTo>
                  <a:cubicBezTo>
                    <a:pt x="11" y="1"/>
                    <a:pt x="11" y="1"/>
                    <a:pt x="11" y="1"/>
                  </a:cubicBezTo>
                  <a:cubicBezTo>
                    <a:pt x="14" y="1"/>
                    <a:pt x="17" y="1"/>
                    <a:pt x="21" y="1"/>
                  </a:cubicBezTo>
                  <a:cubicBezTo>
                    <a:pt x="21" y="1"/>
                    <a:pt x="21" y="1"/>
                    <a:pt x="21" y="1"/>
                  </a:cubicBezTo>
                  <a:cubicBezTo>
                    <a:pt x="21" y="1"/>
                    <a:pt x="22" y="0"/>
                    <a:pt x="23" y="0"/>
                  </a:cubicBezTo>
                  <a:cubicBezTo>
                    <a:pt x="23" y="0"/>
                    <a:pt x="23" y="0"/>
                    <a:pt x="23" y="0"/>
                  </a:cubicBezTo>
                  <a:cubicBezTo>
                    <a:pt x="24" y="0"/>
                    <a:pt x="24" y="1"/>
                    <a:pt x="25" y="1"/>
                  </a:cubicBezTo>
                  <a:cubicBezTo>
                    <a:pt x="25" y="1"/>
                    <a:pt x="25" y="1"/>
                    <a:pt x="25" y="1"/>
                  </a:cubicBezTo>
                  <a:cubicBezTo>
                    <a:pt x="25" y="1"/>
                    <a:pt x="25" y="1"/>
                    <a:pt x="25" y="1"/>
                  </a:cubicBezTo>
                  <a:cubicBezTo>
                    <a:pt x="25" y="3"/>
                    <a:pt x="26" y="4"/>
                    <a:pt x="26" y="5"/>
                  </a:cubicBezTo>
                  <a:cubicBezTo>
                    <a:pt x="26" y="5"/>
                    <a:pt x="26" y="5"/>
                    <a:pt x="26" y="5"/>
                  </a:cubicBezTo>
                  <a:cubicBezTo>
                    <a:pt x="26" y="6"/>
                    <a:pt x="26" y="6"/>
                    <a:pt x="26" y="6"/>
                  </a:cubicBezTo>
                  <a:cubicBezTo>
                    <a:pt x="26" y="6"/>
                    <a:pt x="26" y="6"/>
                    <a:pt x="26" y="6"/>
                  </a:cubicBezTo>
                  <a:cubicBezTo>
                    <a:pt x="26" y="7"/>
                    <a:pt x="26" y="9"/>
                    <a:pt x="25" y="10"/>
                  </a:cubicBezTo>
                  <a:cubicBezTo>
                    <a:pt x="25" y="10"/>
                    <a:pt x="25" y="10"/>
                    <a:pt x="25" y="10"/>
                  </a:cubicBezTo>
                  <a:cubicBezTo>
                    <a:pt x="24" y="10"/>
                    <a:pt x="23" y="11"/>
                    <a:pt x="22" y="11"/>
                  </a:cubicBezTo>
                  <a:cubicBezTo>
                    <a:pt x="22" y="11"/>
                    <a:pt x="22" y="11"/>
                    <a:pt x="22" y="11"/>
                  </a:cubicBezTo>
                  <a:cubicBezTo>
                    <a:pt x="21" y="11"/>
                    <a:pt x="20" y="11"/>
                    <a:pt x="19" y="11"/>
                  </a:cubicBezTo>
                  <a:cubicBezTo>
                    <a:pt x="19" y="11"/>
                    <a:pt x="19" y="11"/>
                    <a:pt x="19" y="11"/>
                  </a:cubicBezTo>
                  <a:cubicBezTo>
                    <a:pt x="18" y="11"/>
                    <a:pt x="17" y="11"/>
                    <a:pt x="15" y="11"/>
                  </a:cubicBezTo>
                  <a:cubicBezTo>
                    <a:pt x="15" y="11"/>
                    <a:pt x="15" y="11"/>
                    <a:pt x="15" y="11"/>
                  </a:cubicBezTo>
                  <a:cubicBezTo>
                    <a:pt x="11" y="11"/>
                    <a:pt x="8" y="11"/>
                    <a:pt x="5" y="11"/>
                  </a:cubicBezTo>
                  <a:cubicBezTo>
                    <a:pt x="5" y="11"/>
                    <a:pt x="5" y="11"/>
                    <a:pt x="5" y="11"/>
                  </a:cubicBezTo>
                  <a:cubicBezTo>
                    <a:pt x="3" y="11"/>
                    <a:pt x="2" y="11"/>
                    <a:pt x="1" y="11"/>
                  </a:cubicBezTo>
                  <a:cubicBezTo>
                    <a:pt x="1" y="11"/>
                    <a:pt x="1" y="11"/>
                    <a:pt x="1" y="11"/>
                  </a:cubicBezTo>
                  <a:cubicBezTo>
                    <a:pt x="1" y="11"/>
                    <a:pt x="1" y="11"/>
                    <a:pt x="1" y="11"/>
                  </a:cubicBezTo>
                  <a:close/>
                  <a:moveTo>
                    <a:pt x="1" y="6"/>
                  </a:moveTo>
                  <a:cubicBezTo>
                    <a:pt x="1" y="6"/>
                    <a:pt x="1" y="7"/>
                    <a:pt x="1" y="7"/>
                  </a:cubicBezTo>
                  <a:cubicBezTo>
                    <a:pt x="1" y="7"/>
                    <a:pt x="1" y="7"/>
                    <a:pt x="1" y="7"/>
                  </a:cubicBezTo>
                  <a:cubicBezTo>
                    <a:pt x="1" y="8"/>
                    <a:pt x="1" y="9"/>
                    <a:pt x="1" y="10"/>
                  </a:cubicBezTo>
                  <a:cubicBezTo>
                    <a:pt x="1" y="10"/>
                    <a:pt x="1" y="10"/>
                    <a:pt x="1" y="10"/>
                  </a:cubicBezTo>
                  <a:cubicBezTo>
                    <a:pt x="2" y="10"/>
                    <a:pt x="3" y="10"/>
                    <a:pt x="5" y="10"/>
                  </a:cubicBezTo>
                  <a:cubicBezTo>
                    <a:pt x="5" y="10"/>
                    <a:pt x="5" y="10"/>
                    <a:pt x="5" y="10"/>
                  </a:cubicBezTo>
                  <a:cubicBezTo>
                    <a:pt x="8" y="10"/>
                    <a:pt x="11" y="10"/>
                    <a:pt x="15" y="10"/>
                  </a:cubicBezTo>
                  <a:cubicBezTo>
                    <a:pt x="15" y="10"/>
                    <a:pt x="15" y="10"/>
                    <a:pt x="15" y="10"/>
                  </a:cubicBezTo>
                  <a:cubicBezTo>
                    <a:pt x="17" y="10"/>
                    <a:pt x="18" y="10"/>
                    <a:pt x="19" y="10"/>
                  </a:cubicBezTo>
                  <a:cubicBezTo>
                    <a:pt x="19" y="10"/>
                    <a:pt x="19" y="10"/>
                    <a:pt x="19" y="10"/>
                  </a:cubicBezTo>
                  <a:cubicBezTo>
                    <a:pt x="20" y="10"/>
                    <a:pt x="21" y="10"/>
                    <a:pt x="22" y="10"/>
                  </a:cubicBezTo>
                  <a:cubicBezTo>
                    <a:pt x="22" y="10"/>
                    <a:pt x="22" y="10"/>
                    <a:pt x="22" y="10"/>
                  </a:cubicBezTo>
                  <a:cubicBezTo>
                    <a:pt x="22" y="10"/>
                    <a:pt x="24" y="9"/>
                    <a:pt x="24" y="9"/>
                  </a:cubicBezTo>
                  <a:cubicBezTo>
                    <a:pt x="24" y="9"/>
                    <a:pt x="24" y="9"/>
                    <a:pt x="24" y="9"/>
                  </a:cubicBezTo>
                  <a:cubicBezTo>
                    <a:pt x="25" y="9"/>
                    <a:pt x="25" y="7"/>
                    <a:pt x="25" y="6"/>
                  </a:cubicBezTo>
                  <a:cubicBezTo>
                    <a:pt x="25" y="6"/>
                    <a:pt x="25" y="6"/>
                    <a:pt x="25" y="6"/>
                  </a:cubicBezTo>
                  <a:cubicBezTo>
                    <a:pt x="25" y="6"/>
                    <a:pt x="25" y="6"/>
                    <a:pt x="25" y="6"/>
                  </a:cubicBezTo>
                  <a:cubicBezTo>
                    <a:pt x="25" y="6"/>
                    <a:pt x="25" y="6"/>
                    <a:pt x="25" y="6"/>
                  </a:cubicBezTo>
                  <a:cubicBezTo>
                    <a:pt x="25" y="4"/>
                    <a:pt x="25" y="3"/>
                    <a:pt x="24" y="2"/>
                  </a:cubicBezTo>
                  <a:cubicBezTo>
                    <a:pt x="24" y="2"/>
                    <a:pt x="24" y="2"/>
                    <a:pt x="24" y="2"/>
                  </a:cubicBezTo>
                  <a:cubicBezTo>
                    <a:pt x="24" y="1"/>
                    <a:pt x="23" y="1"/>
                    <a:pt x="23" y="1"/>
                  </a:cubicBezTo>
                  <a:cubicBezTo>
                    <a:pt x="23" y="1"/>
                    <a:pt x="23" y="1"/>
                    <a:pt x="23" y="1"/>
                  </a:cubicBezTo>
                  <a:cubicBezTo>
                    <a:pt x="22" y="1"/>
                    <a:pt x="21" y="1"/>
                    <a:pt x="21" y="1"/>
                  </a:cubicBezTo>
                  <a:cubicBezTo>
                    <a:pt x="21" y="1"/>
                    <a:pt x="21" y="1"/>
                    <a:pt x="21" y="1"/>
                  </a:cubicBezTo>
                  <a:cubicBezTo>
                    <a:pt x="17" y="1"/>
                    <a:pt x="14" y="2"/>
                    <a:pt x="11" y="2"/>
                  </a:cubicBezTo>
                  <a:cubicBezTo>
                    <a:pt x="11" y="2"/>
                    <a:pt x="11" y="2"/>
                    <a:pt x="11" y="2"/>
                  </a:cubicBezTo>
                  <a:cubicBezTo>
                    <a:pt x="8" y="2"/>
                    <a:pt x="6" y="2"/>
                    <a:pt x="4" y="2"/>
                  </a:cubicBezTo>
                  <a:cubicBezTo>
                    <a:pt x="4" y="2"/>
                    <a:pt x="4" y="2"/>
                    <a:pt x="4" y="2"/>
                  </a:cubicBezTo>
                  <a:cubicBezTo>
                    <a:pt x="3" y="2"/>
                    <a:pt x="2" y="2"/>
                    <a:pt x="2" y="2"/>
                  </a:cubicBezTo>
                  <a:cubicBezTo>
                    <a:pt x="2" y="2"/>
                    <a:pt x="2" y="2"/>
                    <a:pt x="2" y="2"/>
                  </a:cubicBezTo>
                  <a:cubicBezTo>
                    <a:pt x="1" y="2"/>
                    <a:pt x="1" y="2"/>
                    <a:pt x="1" y="2"/>
                  </a:cubicBezTo>
                  <a:cubicBezTo>
                    <a:pt x="1" y="2"/>
                    <a:pt x="1" y="2"/>
                    <a:pt x="1" y="2"/>
                  </a:cubicBezTo>
                  <a:cubicBezTo>
                    <a:pt x="1" y="3"/>
                    <a:pt x="1" y="4"/>
                    <a:pt x="1" y="4"/>
                  </a:cubicBezTo>
                  <a:cubicBezTo>
                    <a:pt x="1" y="4"/>
                    <a:pt x="1" y="4"/>
                    <a:pt x="1" y="4"/>
                  </a:cubicBezTo>
                  <a:cubicBezTo>
                    <a:pt x="1" y="5"/>
                    <a:pt x="1" y="5"/>
                    <a:pt x="1" y="5"/>
                  </a:cubicBezTo>
                  <a:cubicBezTo>
                    <a:pt x="1" y="5"/>
                    <a:pt x="1" y="5"/>
                    <a:pt x="1" y="5"/>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8" name="Freeform 6018"/>
            <p:cNvSpPr>
              <a:spLocks noEditPoints="1"/>
            </p:cNvSpPr>
            <p:nvPr/>
          </p:nvSpPr>
          <p:spPr bwMode="auto">
            <a:xfrm>
              <a:off x="2194" y="1214"/>
              <a:ext cx="27" cy="17"/>
            </a:xfrm>
            <a:custGeom>
              <a:avLst/>
              <a:gdLst>
                <a:gd name="T0" fmla="*/ 6 w 11"/>
                <a:gd name="T1" fmla="*/ 7 h 7"/>
                <a:gd name="T2" fmla="*/ 2 w 11"/>
                <a:gd name="T3" fmla="*/ 5 h 7"/>
                <a:gd name="T4" fmla="*/ 2 w 11"/>
                <a:gd name="T5" fmla="*/ 5 h 7"/>
                <a:gd name="T6" fmla="*/ 0 w 11"/>
                <a:gd name="T7" fmla="*/ 2 h 7"/>
                <a:gd name="T8" fmla="*/ 0 w 11"/>
                <a:gd name="T9" fmla="*/ 2 h 7"/>
                <a:gd name="T10" fmla="*/ 0 w 11"/>
                <a:gd name="T11" fmla="*/ 2 h 7"/>
                <a:gd name="T12" fmla="*/ 0 w 11"/>
                <a:gd name="T13" fmla="*/ 2 h 7"/>
                <a:gd name="T14" fmla="*/ 1 w 11"/>
                <a:gd name="T15" fmla="*/ 1 h 7"/>
                <a:gd name="T16" fmla="*/ 1 w 11"/>
                <a:gd name="T17" fmla="*/ 1 h 7"/>
                <a:gd name="T18" fmla="*/ 1 w 11"/>
                <a:gd name="T19" fmla="*/ 2 h 7"/>
                <a:gd name="T20" fmla="*/ 1 w 11"/>
                <a:gd name="T21" fmla="*/ 2 h 7"/>
                <a:gd name="T22" fmla="*/ 1 w 11"/>
                <a:gd name="T23" fmla="*/ 2 h 7"/>
                <a:gd name="T24" fmla="*/ 1 w 11"/>
                <a:gd name="T25" fmla="*/ 2 h 7"/>
                <a:gd name="T26" fmla="*/ 2 w 11"/>
                <a:gd name="T27" fmla="*/ 3 h 7"/>
                <a:gd name="T28" fmla="*/ 2 w 11"/>
                <a:gd name="T29" fmla="*/ 3 h 7"/>
                <a:gd name="T30" fmla="*/ 2 w 11"/>
                <a:gd name="T31" fmla="*/ 2 h 7"/>
                <a:gd name="T32" fmla="*/ 2 w 11"/>
                <a:gd name="T33" fmla="*/ 2 h 7"/>
                <a:gd name="T34" fmla="*/ 5 w 11"/>
                <a:gd name="T35" fmla="*/ 1 h 7"/>
                <a:gd name="T36" fmla="*/ 5 w 11"/>
                <a:gd name="T37" fmla="*/ 1 h 7"/>
                <a:gd name="T38" fmla="*/ 6 w 11"/>
                <a:gd name="T39" fmla="*/ 2 h 7"/>
                <a:gd name="T40" fmla="*/ 6 w 11"/>
                <a:gd name="T41" fmla="*/ 2 h 7"/>
                <a:gd name="T42" fmla="*/ 6 w 11"/>
                <a:gd name="T43" fmla="*/ 2 h 7"/>
                <a:gd name="T44" fmla="*/ 6 w 11"/>
                <a:gd name="T45" fmla="*/ 2 h 7"/>
                <a:gd name="T46" fmla="*/ 4 w 11"/>
                <a:gd name="T47" fmla="*/ 5 h 7"/>
                <a:gd name="T48" fmla="*/ 4 w 11"/>
                <a:gd name="T49" fmla="*/ 5 h 7"/>
                <a:gd name="T50" fmla="*/ 4 w 11"/>
                <a:gd name="T51" fmla="*/ 5 h 7"/>
                <a:gd name="T52" fmla="*/ 4 w 11"/>
                <a:gd name="T53" fmla="*/ 5 h 7"/>
                <a:gd name="T54" fmla="*/ 6 w 11"/>
                <a:gd name="T55" fmla="*/ 6 h 7"/>
                <a:gd name="T56" fmla="*/ 6 w 11"/>
                <a:gd name="T57" fmla="*/ 6 h 7"/>
                <a:gd name="T58" fmla="*/ 6 w 11"/>
                <a:gd name="T59" fmla="*/ 6 h 7"/>
                <a:gd name="T60" fmla="*/ 6 w 11"/>
                <a:gd name="T61" fmla="*/ 6 h 7"/>
                <a:gd name="T62" fmla="*/ 10 w 11"/>
                <a:gd name="T63" fmla="*/ 1 h 7"/>
                <a:gd name="T64" fmla="*/ 10 w 11"/>
                <a:gd name="T65" fmla="*/ 1 h 7"/>
                <a:gd name="T66" fmla="*/ 10 w 11"/>
                <a:gd name="T67" fmla="*/ 1 h 7"/>
                <a:gd name="T68" fmla="*/ 10 w 11"/>
                <a:gd name="T69" fmla="*/ 1 h 7"/>
                <a:gd name="T70" fmla="*/ 10 w 11"/>
                <a:gd name="T71" fmla="*/ 1 h 7"/>
                <a:gd name="T72" fmla="*/ 10 w 11"/>
                <a:gd name="T73" fmla="*/ 1 h 7"/>
                <a:gd name="T74" fmla="*/ 10 w 11"/>
                <a:gd name="T75" fmla="*/ 1 h 7"/>
                <a:gd name="T76" fmla="*/ 10 w 11"/>
                <a:gd name="T77" fmla="*/ 0 h 7"/>
                <a:gd name="T78" fmla="*/ 10 w 11"/>
                <a:gd name="T79" fmla="*/ 0 h 7"/>
                <a:gd name="T80" fmla="*/ 11 w 11"/>
                <a:gd name="T81" fmla="*/ 1 h 7"/>
                <a:gd name="T82" fmla="*/ 11 w 11"/>
                <a:gd name="T83" fmla="*/ 1 h 7"/>
                <a:gd name="T84" fmla="*/ 11 w 11"/>
                <a:gd name="T85" fmla="*/ 1 h 7"/>
                <a:gd name="T86" fmla="*/ 6 w 11"/>
                <a:gd name="T87" fmla="*/ 7 h 7"/>
                <a:gd name="T88" fmla="*/ 6 w 11"/>
                <a:gd name="T89" fmla="*/ 7 h 7"/>
                <a:gd name="T90" fmla="*/ 6 w 11"/>
                <a:gd name="T91" fmla="*/ 7 h 7"/>
                <a:gd name="T92" fmla="*/ 3 w 11"/>
                <a:gd name="T93" fmla="*/ 4 h 7"/>
                <a:gd name="T94" fmla="*/ 4 w 11"/>
                <a:gd name="T95" fmla="*/ 4 h 7"/>
                <a:gd name="T96" fmla="*/ 4 w 11"/>
                <a:gd name="T97" fmla="*/ 4 h 7"/>
                <a:gd name="T98" fmla="*/ 5 w 11"/>
                <a:gd name="T99" fmla="*/ 2 h 7"/>
                <a:gd name="T100" fmla="*/ 5 w 11"/>
                <a:gd name="T101" fmla="*/ 2 h 7"/>
                <a:gd name="T102" fmla="*/ 5 w 11"/>
                <a:gd name="T103" fmla="*/ 2 h 7"/>
                <a:gd name="T104" fmla="*/ 5 w 11"/>
                <a:gd name="T105" fmla="*/ 2 h 7"/>
                <a:gd name="T106" fmla="*/ 5 w 11"/>
                <a:gd name="T107" fmla="*/ 2 h 7"/>
                <a:gd name="T108" fmla="*/ 5 w 11"/>
                <a:gd name="T109" fmla="*/ 2 h 7"/>
                <a:gd name="T110" fmla="*/ 3 w 11"/>
                <a:gd name="T111" fmla="*/ 3 h 7"/>
                <a:gd name="T112" fmla="*/ 3 w 11"/>
                <a:gd name="T113" fmla="*/ 3 h 7"/>
                <a:gd name="T114" fmla="*/ 3 w 11"/>
                <a:gd name="T115" fmla="*/ 4 h 7"/>
                <a:gd name="T116" fmla="*/ 3 w 11"/>
                <a:gd name="T117" fmla="*/ 4 h 7"/>
                <a:gd name="T118" fmla="*/ 3 w 11"/>
                <a:gd name="T119" fmla="*/ 4 h 7"/>
                <a:gd name="T120" fmla="*/ 3 w 11"/>
                <a:gd name="T121" fmla="*/ 4 h 7"/>
                <a:gd name="T122" fmla="*/ 3 w 11"/>
                <a:gd name="T1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 h="7">
                  <a:moveTo>
                    <a:pt x="6" y="7"/>
                  </a:moveTo>
                  <a:cubicBezTo>
                    <a:pt x="5" y="7"/>
                    <a:pt x="3" y="6"/>
                    <a:pt x="2" y="5"/>
                  </a:cubicBezTo>
                  <a:cubicBezTo>
                    <a:pt x="2" y="5"/>
                    <a:pt x="2" y="5"/>
                    <a:pt x="2" y="5"/>
                  </a:cubicBezTo>
                  <a:cubicBezTo>
                    <a:pt x="1" y="4"/>
                    <a:pt x="0" y="3"/>
                    <a:pt x="0" y="2"/>
                  </a:cubicBezTo>
                  <a:cubicBezTo>
                    <a:pt x="0" y="2"/>
                    <a:pt x="0" y="2"/>
                    <a:pt x="0" y="2"/>
                  </a:cubicBezTo>
                  <a:cubicBezTo>
                    <a:pt x="0" y="2"/>
                    <a:pt x="0" y="2"/>
                    <a:pt x="0" y="2"/>
                  </a:cubicBezTo>
                  <a:cubicBezTo>
                    <a:pt x="0" y="2"/>
                    <a:pt x="0" y="2"/>
                    <a:pt x="0" y="2"/>
                  </a:cubicBezTo>
                  <a:cubicBezTo>
                    <a:pt x="0" y="1"/>
                    <a:pt x="0" y="1"/>
                    <a:pt x="1" y="1"/>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3"/>
                    <a:pt x="1" y="3"/>
                    <a:pt x="2" y="3"/>
                  </a:cubicBezTo>
                  <a:cubicBezTo>
                    <a:pt x="2" y="3"/>
                    <a:pt x="2" y="3"/>
                    <a:pt x="2" y="3"/>
                  </a:cubicBezTo>
                  <a:cubicBezTo>
                    <a:pt x="2" y="3"/>
                    <a:pt x="2" y="3"/>
                    <a:pt x="2" y="2"/>
                  </a:cubicBezTo>
                  <a:cubicBezTo>
                    <a:pt x="2" y="2"/>
                    <a:pt x="2" y="2"/>
                    <a:pt x="2" y="2"/>
                  </a:cubicBezTo>
                  <a:cubicBezTo>
                    <a:pt x="3" y="2"/>
                    <a:pt x="4" y="1"/>
                    <a:pt x="5" y="1"/>
                  </a:cubicBezTo>
                  <a:cubicBezTo>
                    <a:pt x="5" y="1"/>
                    <a:pt x="5" y="1"/>
                    <a:pt x="5" y="1"/>
                  </a:cubicBezTo>
                  <a:cubicBezTo>
                    <a:pt x="5" y="1"/>
                    <a:pt x="6" y="1"/>
                    <a:pt x="6" y="2"/>
                  </a:cubicBezTo>
                  <a:cubicBezTo>
                    <a:pt x="6" y="2"/>
                    <a:pt x="6" y="2"/>
                    <a:pt x="6" y="2"/>
                  </a:cubicBezTo>
                  <a:cubicBezTo>
                    <a:pt x="6" y="2"/>
                    <a:pt x="6" y="2"/>
                    <a:pt x="6" y="2"/>
                  </a:cubicBezTo>
                  <a:cubicBezTo>
                    <a:pt x="6" y="2"/>
                    <a:pt x="6" y="2"/>
                    <a:pt x="6" y="2"/>
                  </a:cubicBezTo>
                  <a:cubicBezTo>
                    <a:pt x="6" y="4"/>
                    <a:pt x="5" y="5"/>
                    <a:pt x="4" y="5"/>
                  </a:cubicBezTo>
                  <a:cubicBezTo>
                    <a:pt x="4" y="5"/>
                    <a:pt x="4" y="5"/>
                    <a:pt x="4" y="5"/>
                  </a:cubicBezTo>
                  <a:cubicBezTo>
                    <a:pt x="4" y="5"/>
                    <a:pt x="4" y="5"/>
                    <a:pt x="4" y="5"/>
                  </a:cubicBezTo>
                  <a:cubicBezTo>
                    <a:pt x="4" y="5"/>
                    <a:pt x="4" y="5"/>
                    <a:pt x="4" y="5"/>
                  </a:cubicBezTo>
                  <a:cubicBezTo>
                    <a:pt x="4" y="6"/>
                    <a:pt x="5" y="6"/>
                    <a:pt x="6" y="6"/>
                  </a:cubicBezTo>
                  <a:cubicBezTo>
                    <a:pt x="6" y="6"/>
                    <a:pt x="6" y="6"/>
                    <a:pt x="6" y="6"/>
                  </a:cubicBezTo>
                  <a:cubicBezTo>
                    <a:pt x="6" y="6"/>
                    <a:pt x="6" y="6"/>
                    <a:pt x="6" y="6"/>
                  </a:cubicBezTo>
                  <a:cubicBezTo>
                    <a:pt x="6" y="6"/>
                    <a:pt x="6" y="6"/>
                    <a:pt x="6" y="6"/>
                  </a:cubicBezTo>
                  <a:cubicBezTo>
                    <a:pt x="8" y="6"/>
                    <a:pt x="9" y="4"/>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0"/>
                    <a:pt x="10" y="0"/>
                  </a:cubicBezTo>
                  <a:cubicBezTo>
                    <a:pt x="10" y="0"/>
                    <a:pt x="10" y="0"/>
                    <a:pt x="10" y="0"/>
                  </a:cubicBezTo>
                  <a:cubicBezTo>
                    <a:pt x="11" y="0"/>
                    <a:pt x="10" y="1"/>
                    <a:pt x="11" y="1"/>
                  </a:cubicBezTo>
                  <a:cubicBezTo>
                    <a:pt x="11" y="1"/>
                    <a:pt x="11" y="1"/>
                    <a:pt x="11" y="1"/>
                  </a:cubicBezTo>
                  <a:cubicBezTo>
                    <a:pt x="11" y="1"/>
                    <a:pt x="11" y="1"/>
                    <a:pt x="11" y="1"/>
                  </a:cubicBezTo>
                  <a:cubicBezTo>
                    <a:pt x="11" y="3"/>
                    <a:pt x="9" y="7"/>
                    <a:pt x="6" y="7"/>
                  </a:cubicBezTo>
                  <a:cubicBezTo>
                    <a:pt x="6" y="7"/>
                    <a:pt x="6" y="7"/>
                    <a:pt x="6" y="7"/>
                  </a:cubicBezTo>
                  <a:cubicBezTo>
                    <a:pt x="6" y="7"/>
                    <a:pt x="6" y="7"/>
                    <a:pt x="6" y="7"/>
                  </a:cubicBezTo>
                  <a:close/>
                  <a:moveTo>
                    <a:pt x="3" y="4"/>
                  </a:moveTo>
                  <a:cubicBezTo>
                    <a:pt x="4" y="4"/>
                    <a:pt x="4" y="4"/>
                    <a:pt x="4" y="4"/>
                  </a:cubicBezTo>
                  <a:cubicBezTo>
                    <a:pt x="4" y="4"/>
                    <a:pt x="4" y="4"/>
                    <a:pt x="4" y="4"/>
                  </a:cubicBezTo>
                  <a:cubicBezTo>
                    <a:pt x="4" y="4"/>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3" y="3"/>
                    <a:pt x="3" y="3"/>
                  </a:cubicBezTo>
                  <a:cubicBezTo>
                    <a:pt x="3" y="3"/>
                    <a:pt x="3" y="3"/>
                    <a:pt x="3" y="3"/>
                  </a:cubicBezTo>
                  <a:cubicBezTo>
                    <a:pt x="3" y="3"/>
                    <a:pt x="3" y="4"/>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9" name="Freeform 6019"/>
            <p:cNvSpPr>
              <a:spLocks/>
            </p:cNvSpPr>
            <p:nvPr/>
          </p:nvSpPr>
          <p:spPr bwMode="auto">
            <a:xfrm>
              <a:off x="2213" y="1212"/>
              <a:ext cx="13" cy="10"/>
            </a:xfrm>
            <a:custGeom>
              <a:avLst/>
              <a:gdLst>
                <a:gd name="T0" fmla="*/ 4 w 5"/>
                <a:gd name="T1" fmla="*/ 4 h 4"/>
                <a:gd name="T2" fmla="*/ 2 w 5"/>
                <a:gd name="T3" fmla="*/ 1 h 4"/>
                <a:gd name="T4" fmla="*/ 2 w 5"/>
                <a:gd name="T5" fmla="*/ 1 h 4"/>
                <a:gd name="T6" fmla="*/ 0 w 5"/>
                <a:gd name="T7" fmla="*/ 3 h 4"/>
                <a:gd name="T8" fmla="*/ 0 w 5"/>
                <a:gd name="T9" fmla="*/ 3 h 4"/>
                <a:gd name="T10" fmla="*/ 0 w 5"/>
                <a:gd name="T11" fmla="*/ 2 h 4"/>
                <a:gd name="T12" fmla="*/ 0 w 5"/>
                <a:gd name="T13" fmla="*/ 2 h 4"/>
                <a:gd name="T14" fmla="*/ 0 w 5"/>
                <a:gd name="T15" fmla="*/ 1 h 4"/>
                <a:gd name="T16" fmla="*/ 0 w 5"/>
                <a:gd name="T17" fmla="*/ 1 h 4"/>
                <a:gd name="T18" fmla="*/ 0 w 5"/>
                <a:gd name="T19" fmla="*/ 1 h 4"/>
                <a:gd name="T20" fmla="*/ 0 w 5"/>
                <a:gd name="T21" fmla="*/ 1 h 4"/>
                <a:gd name="T22" fmla="*/ 0 w 5"/>
                <a:gd name="T23" fmla="*/ 1 h 4"/>
                <a:gd name="T24" fmla="*/ 0 w 5"/>
                <a:gd name="T25" fmla="*/ 1 h 4"/>
                <a:gd name="T26" fmla="*/ 2 w 5"/>
                <a:gd name="T27" fmla="*/ 0 h 4"/>
                <a:gd name="T28" fmla="*/ 2 w 5"/>
                <a:gd name="T29" fmla="*/ 0 h 4"/>
                <a:gd name="T30" fmla="*/ 2 w 5"/>
                <a:gd name="T31" fmla="*/ 0 h 4"/>
                <a:gd name="T32" fmla="*/ 2 w 5"/>
                <a:gd name="T33" fmla="*/ 0 h 4"/>
                <a:gd name="T34" fmla="*/ 2 w 5"/>
                <a:gd name="T35" fmla="*/ 0 h 4"/>
                <a:gd name="T36" fmla="*/ 2 w 5"/>
                <a:gd name="T37" fmla="*/ 0 h 4"/>
                <a:gd name="T38" fmla="*/ 5 w 5"/>
                <a:gd name="T39" fmla="*/ 3 h 4"/>
                <a:gd name="T40" fmla="*/ 5 w 5"/>
                <a:gd name="T41" fmla="*/ 3 h 4"/>
                <a:gd name="T42" fmla="*/ 5 w 5"/>
                <a:gd name="T43" fmla="*/ 4 h 4"/>
                <a:gd name="T44" fmla="*/ 5 w 5"/>
                <a:gd name="T45" fmla="*/ 4 h 4"/>
                <a:gd name="T46" fmla="*/ 4 w 5"/>
                <a:gd name="T47" fmla="*/ 4 h 4"/>
                <a:gd name="T48" fmla="*/ 4 w 5"/>
                <a:gd name="T49" fmla="*/ 4 h 4"/>
                <a:gd name="T50" fmla="*/ 4 w 5"/>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4">
                  <a:moveTo>
                    <a:pt x="4" y="4"/>
                  </a:moveTo>
                  <a:cubicBezTo>
                    <a:pt x="3" y="4"/>
                    <a:pt x="3" y="2"/>
                    <a:pt x="2" y="1"/>
                  </a:cubicBezTo>
                  <a:cubicBezTo>
                    <a:pt x="2" y="1"/>
                    <a:pt x="2" y="1"/>
                    <a:pt x="2" y="1"/>
                  </a:cubicBezTo>
                  <a:cubicBezTo>
                    <a:pt x="2" y="2"/>
                    <a:pt x="1" y="2"/>
                    <a:pt x="0" y="3"/>
                  </a:cubicBezTo>
                  <a:cubicBezTo>
                    <a:pt x="0" y="3"/>
                    <a:pt x="0" y="3"/>
                    <a:pt x="0" y="3"/>
                  </a:cubicBezTo>
                  <a:cubicBezTo>
                    <a:pt x="0" y="3"/>
                    <a:pt x="0" y="2"/>
                    <a:pt x="0" y="2"/>
                  </a:cubicBezTo>
                  <a:cubicBezTo>
                    <a:pt x="0" y="2"/>
                    <a:pt x="0" y="2"/>
                    <a:pt x="0" y="2"/>
                  </a:cubicBezTo>
                  <a:cubicBezTo>
                    <a:pt x="0" y="2"/>
                    <a:pt x="0" y="2"/>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2"/>
                    <a:pt x="1" y="1"/>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1"/>
                    <a:pt x="4" y="3"/>
                    <a:pt x="5" y="3"/>
                  </a:cubicBezTo>
                  <a:cubicBezTo>
                    <a:pt x="5" y="3"/>
                    <a:pt x="5" y="3"/>
                    <a:pt x="5" y="3"/>
                  </a:cubicBezTo>
                  <a:cubicBezTo>
                    <a:pt x="5" y="3"/>
                    <a:pt x="5" y="4"/>
                    <a:pt x="5" y="4"/>
                  </a:cubicBezTo>
                  <a:cubicBezTo>
                    <a:pt x="5" y="4"/>
                    <a:pt x="5" y="4"/>
                    <a:pt x="5" y="4"/>
                  </a:cubicBezTo>
                  <a:cubicBezTo>
                    <a:pt x="5" y="4"/>
                    <a:pt x="5"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0" name="Freeform 6020"/>
            <p:cNvSpPr>
              <a:spLocks noEditPoints="1"/>
            </p:cNvSpPr>
            <p:nvPr/>
          </p:nvSpPr>
          <p:spPr bwMode="auto">
            <a:xfrm>
              <a:off x="2054" y="1263"/>
              <a:ext cx="54" cy="27"/>
            </a:xfrm>
            <a:custGeom>
              <a:avLst/>
              <a:gdLst>
                <a:gd name="T0" fmla="*/ 10 w 22"/>
                <a:gd name="T1" fmla="*/ 11 h 11"/>
                <a:gd name="T2" fmla="*/ 6 w 22"/>
                <a:gd name="T3" fmla="*/ 11 h 11"/>
                <a:gd name="T4" fmla="*/ 4 w 22"/>
                <a:gd name="T5" fmla="*/ 11 h 11"/>
                <a:gd name="T6" fmla="*/ 1 w 22"/>
                <a:gd name="T7" fmla="*/ 10 h 11"/>
                <a:gd name="T8" fmla="*/ 0 w 22"/>
                <a:gd name="T9" fmla="*/ 6 h 11"/>
                <a:gd name="T10" fmla="*/ 0 w 22"/>
                <a:gd name="T11" fmla="*/ 5 h 11"/>
                <a:gd name="T12" fmla="*/ 1 w 22"/>
                <a:gd name="T13" fmla="*/ 1 h 11"/>
                <a:gd name="T14" fmla="*/ 1 w 22"/>
                <a:gd name="T15" fmla="*/ 1 h 11"/>
                <a:gd name="T16" fmla="*/ 3 w 22"/>
                <a:gd name="T17" fmla="*/ 0 h 11"/>
                <a:gd name="T18" fmla="*/ 5 w 22"/>
                <a:gd name="T19" fmla="*/ 0 h 11"/>
                <a:gd name="T20" fmla="*/ 13 w 22"/>
                <a:gd name="T21" fmla="*/ 0 h 11"/>
                <a:gd name="T22" fmla="*/ 19 w 22"/>
                <a:gd name="T23" fmla="*/ 0 h 11"/>
                <a:gd name="T24" fmla="*/ 21 w 22"/>
                <a:gd name="T25" fmla="*/ 0 h 11"/>
                <a:gd name="T26" fmla="*/ 22 w 22"/>
                <a:gd name="T27" fmla="*/ 2 h 11"/>
                <a:gd name="T28" fmla="*/ 22 w 22"/>
                <a:gd name="T29" fmla="*/ 4 h 11"/>
                <a:gd name="T30" fmla="*/ 22 w 22"/>
                <a:gd name="T31" fmla="*/ 5 h 11"/>
                <a:gd name="T32" fmla="*/ 22 w 22"/>
                <a:gd name="T33" fmla="*/ 6 h 11"/>
                <a:gd name="T34" fmla="*/ 22 w 22"/>
                <a:gd name="T35" fmla="*/ 6 h 11"/>
                <a:gd name="T36" fmla="*/ 22 w 22"/>
                <a:gd name="T37" fmla="*/ 7 h 11"/>
                <a:gd name="T38" fmla="*/ 22 w 22"/>
                <a:gd name="T39" fmla="*/ 10 h 11"/>
                <a:gd name="T40" fmla="*/ 22 w 22"/>
                <a:gd name="T41" fmla="*/ 11 h 11"/>
                <a:gd name="T42" fmla="*/ 22 w 22"/>
                <a:gd name="T43" fmla="*/ 11 h 11"/>
                <a:gd name="T44" fmla="*/ 22 w 22"/>
                <a:gd name="T45" fmla="*/ 11 h 11"/>
                <a:gd name="T46" fmla="*/ 19 w 22"/>
                <a:gd name="T47" fmla="*/ 10 h 11"/>
                <a:gd name="T48" fmla="*/ 21 w 22"/>
                <a:gd name="T49" fmla="*/ 10 h 11"/>
                <a:gd name="T50" fmla="*/ 21 w 22"/>
                <a:gd name="T51" fmla="*/ 7 h 11"/>
                <a:gd name="T52" fmla="*/ 21 w 22"/>
                <a:gd name="T53" fmla="*/ 6 h 11"/>
                <a:gd name="T54" fmla="*/ 21 w 22"/>
                <a:gd name="T55" fmla="*/ 5 h 11"/>
                <a:gd name="T56" fmla="*/ 21 w 22"/>
                <a:gd name="T57" fmla="*/ 5 h 11"/>
                <a:gd name="T58" fmla="*/ 21 w 22"/>
                <a:gd name="T59" fmla="*/ 4 h 11"/>
                <a:gd name="T60" fmla="*/ 21 w 22"/>
                <a:gd name="T61" fmla="*/ 2 h 11"/>
                <a:gd name="T62" fmla="*/ 21 w 22"/>
                <a:gd name="T63" fmla="*/ 1 h 11"/>
                <a:gd name="T64" fmla="*/ 19 w 22"/>
                <a:gd name="T65" fmla="*/ 1 h 11"/>
                <a:gd name="T66" fmla="*/ 13 w 22"/>
                <a:gd name="T67" fmla="*/ 1 h 11"/>
                <a:gd name="T68" fmla="*/ 5 w 22"/>
                <a:gd name="T69" fmla="*/ 1 h 11"/>
                <a:gd name="T70" fmla="*/ 3 w 22"/>
                <a:gd name="T71" fmla="*/ 1 h 11"/>
                <a:gd name="T72" fmla="*/ 2 w 22"/>
                <a:gd name="T73" fmla="*/ 1 h 11"/>
                <a:gd name="T74" fmla="*/ 1 w 22"/>
                <a:gd name="T75" fmla="*/ 5 h 11"/>
                <a:gd name="T76" fmla="*/ 1 w 22"/>
                <a:gd name="T77" fmla="*/ 6 h 11"/>
                <a:gd name="T78" fmla="*/ 2 w 22"/>
                <a:gd name="T79" fmla="*/ 9 h 11"/>
                <a:gd name="T80" fmla="*/ 4 w 22"/>
                <a:gd name="T81" fmla="*/ 10 h 11"/>
                <a:gd name="T82" fmla="*/ 6 w 22"/>
                <a:gd name="T83" fmla="*/ 10 h 11"/>
                <a:gd name="T84" fmla="*/ 10 w 22"/>
                <a:gd name="T8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1">
                  <a:moveTo>
                    <a:pt x="19" y="11"/>
                  </a:moveTo>
                  <a:cubicBezTo>
                    <a:pt x="16" y="11"/>
                    <a:pt x="13" y="11"/>
                    <a:pt x="10" y="11"/>
                  </a:cubicBezTo>
                  <a:cubicBezTo>
                    <a:pt x="10" y="11"/>
                    <a:pt x="10" y="11"/>
                    <a:pt x="10" y="11"/>
                  </a:cubicBezTo>
                  <a:cubicBezTo>
                    <a:pt x="8" y="11"/>
                    <a:pt x="7" y="11"/>
                    <a:pt x="6" y="11"/>
                  </a:cubicBezTo>
                  <a:cubicBezTo>
                    <a:pt x="6" y="11"/>
                    <a:pt x="6" y="11"/>
                    <a:pt x="6" y="11"/>
                  </a:cubicBezTo>
                  <a:cubicBezTo>
                    <a:pt x="5" y="11"/>
                    <a:pt x="4" y="11"/>
                    <a:pt x="4" y="11"/>
                  </a:cubicBezTo>
                  <a:cubicBezTo>
                    <a:pt x="4" y="11"/>
                    <a:pt x="4" y="11"/>
                    <a:pt x="4" y="11"/>
                  </a:cubicBezTo>
                  <a:cubicBezTo>
                    <a:pt x="3" y="11"/>
                    <a:pt x="2" y="10"/>
                    <a:pt x="1" y="10"/>
                  </a:cubicBezTo>
                  <a:cubicBezTo>
                    <a:pt x="1" y="10"/>
                    <a:pt x="1" y="10"/>
                    <a:pt x="1" y="10"/>
                  </a:cubicBezTo>
                  <a:cubicBezTo>
                    <a:pt x="0" y="9"/>
                    <a:pt x="0" y="7"/>
                    <a:pt x="0" y="6"/>
                  </a:cubicBezTo>
                  <a:cubicBezTo>
                    <a:pt x="0" y="6"/>
                    <a:pt x="0" y="6"/>
                    <a:pt x="0" y="6"/>
                  </a:cubicBezTo>
                  <a:cubicBezTo>
                    <a:pt x="0" y="6"/>
                    <a:pt x="0" y="5"/>
                    <a:pt x="0" y="5"/>
                  </a:cubicBezTo>
                  <a:cubicBezTo>
                    <a:pt x="0" y="5"/>
                    <a:pt x="0" y="5"/>
                    <a:pt x="0" y="5"/>
                  </a:cubicBezTo>
                  <a:cubicBezTo>
                    <a:pt x="1" y="4"/>
                    <a:pt x="1" y="3"/>
                    <a:pt x="1" y="1"/>
                  </a:cubicBezTo>
                  <a:cubicBezTo>
                    <a:pt x="1" y="1"/>
                    <a:pt x="1" y="1"/>
                    <a:pt x="1" y="1"/>
                  </a:cubicBezTo>
                  <a:cubicBezTo>
                    <a:pt x="1" y="1"/>
                    <a:pt x="1" y="1"/>
                    <a:pt x="1" y="1"/>
                  </a:cubicBezTo>
                  <a:cubicBezTo>
                    <a:pt x="2" y="0"/>
                    <a:pt x="2" y="0"/>
                    <a:pt x="3" y="0"/>
                  </a:cubicBezTo>
                  <a:cubicBezTo>
                    <a:pt x="3" y="0"/>
                    <a:pt x="3" y="0"/>
                    <a:pt x="3" y="0"/>
                  </a:cubicBezTo>
                  <a:cubicBezTo>
                    <a:pt x="4" y="0"/>
                    <a:pt x="4" y="0"/>
                    <a:pt x="5" y="0"/>
                  </a:cubicBezTo>
                  <a:cubicBezTo>
                    <a:pt x="5" y="0"/>
                    <a:pt x="5" y="0"/>
                    <a:pt x="5" y="0"/>
                  </a:cubicBezTo>
                  <a:cubicBezTo>
                    <a:pt x="8" y="0"/>
                    <a:pt x="11" y="0"/>
                    <a:pt x="13" y="0"/>
                  </a:cubicBezTo>
                  <a:cubicBezTo>
                    <a:pt x="13" y="0"/>
                    <a:pt x="13" y="0"/>
                    <a:pt x="13" y="0"/>
                  </a:cubicBezTo>
                  <a:cubicBezTo>
                    <a:pt x="15" y="0"/>
                    <a:pt x="17" y="0"/>
                    <a:pt x="19" y="0"/>
                  </a:cubicBezTo>
                  <a:cubicBezTo>
                    <a:pt x="19" y="0"/>
                    <a:pt x="19" y="0"/>
                    <a:pt x="19" y="0"/>
                  </a:cubicBezTo>
                  <a:cubicBezTo>
                    <a:pt x="20" y="0"/>
                    <a:pt x="20" y="0"/>
                    <a:pt x="21" y="0"/>
                  </a:cubicBezTo>
                  <a:cubicBezTo>
                    <a:pt x="21" y="0"/>
                    <a:pt x="21" y="0"/>
                    <a:pt x="21" y="0"/>
                  </a:cubicBezTo>
                  <a:cubicBezTo>
                    <a:pt x="22" y="0"/>
                    <a:pt x="22" y="1"/>
                    <a:pt x="22" y="2"/>
                  </a:cubicBezTo>
                  <a:cubicBezTo>
                    <a:pt x="22" y="2"/>
                    <a:pt x="22" y="2"/>
                    <a:pt x="22" y="2"/>
                  </a:cubicBezTo>
                  <a:cubicBezTo>
                    <a:pt x="22" y="3"/>
                    <a:pt x="22" y="3"/>
                    <a:pt x="22" y="4"/>
                  </a:cubicBezTo>
                  <a:cubicBezTo>
                    <a:pt x="22" y="4"/>
                    <a:pt x="22" y="4"/>
                    <a:pt x="22" y="4"/>
                  </a:cubicBezTo>
                  <a:cubicBezTo>
                    <a:pt x="22" y="4"/>
                    <a:pt x="22" y="5"/>
                    <a:pt x="22" y="5"/>
                  </a:cubicBezTo>
                  <a:cubicBezTo>
                    <a:pt x="22" y="5"/>
                    <a:pt x="22" y="5"/>
                    <a:pt x="22" y="5"/>
                  </a:cubicBezTo>
                  <a:cubicBezTo>
                    <a:pt x="22" y="5"/>
                    <a:pt x="22" y="5"/>
                    <a:pt x="22" y="6"/>
                  </a:cubicBezTo>
                  <a:cubicBezTo>
                    <a:pt x="22" y="6"/>
                    <a:pt x="22" y="6"/>
                    <a:pt x="22" y="6"/>
                  </a:cubicBezTo>
                  <a:cubicBezTo>
                    <a:pt x="22" y="6"/>
                    <a:pt x="22" y="6"/>
                    <a:pt x="22" y="6"/>
                  </a:cubicBezTo>
                  <a:cubicBezTo>
                    <a:pt x="22" y="6"/>
                    <a:pt x="22" y="6"/>
                    <a:pt x="22" y="6"/>
                  </a:cubicBezTo>
                  <a:cubicBezTo>
                    <a:pt x="22" y="6"/>
                    <a:pt x="22" y="7"/>
                    <a:pt x="22" y="7"/>
                  </a:cubicBezTo>
                  <a:cubicBezTo>
                    <a:pt x="22" y="7"/>
                    <a:pt x="22" y="7"/>
                    <a:pt x="22" y="7"/>
                  </a:cubicBezTo>
                  <a:cubicBezTo>
                    <a:pt x="22" y="8"/>
                    <a:pt x="22" y="9"/>
                    <a:pt x="22" y="10"/>
                  </a:cubicBezTo>
                  <a:cubicBezTo>
                    <a:pt x="22" y="10"/>
                    <a:pt x="22" y="10"/>
                    <a:pt x="22" y="10"/>
                  </a:cubicBezTo>
                  <a:cubicBezTo>
                    <a:pt x="22" y="10"/>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0" y="11"/>
                    <a:pt x="20" y="11"/>
                    <a:pt x="19" y="11"/>
                  </a:cubicBezTo>
                  <a:close/>
                  <a:moveTo>
                    <a:pt x="19" y="10"/>
                  </a:moveTo>
                  <a:cubicBezTo>
                    <a:pt x="20" y="10"/>
                    <a:pt x="21" y="10"/>
                    <a:pt x="21" y="10"/>
                  </a:cubicBezTo>
                  <a:cubicBezTo>
                    <a:pt x="21" y="10"/>
                    <a:pt x="21" y="10"/>
                    <a:pt x="21" y="10"/>
                  </a:cubicBezTo>
                  <a:cubicBezTo>
                    <a:pt x="21" y="9"/>
                    <a:pt x="21" y="8"/>
                    <a:pt x="21" y="7"/>
                  </a:cubicBezTo>
                  <a:cubicBezTo>
                    <a:pt x="21" y="7"/>
                    <a:pt x="21" y="7"/>
                    <a:pt x="21" y="7"/>
                  </a:cubicBezTo>
                  <a:cubicBezTo>
                    <a:pt x="21" y="7"/>
                    <a:pt x="21" y="6"/>
                    <a:pt x="21" y="6"/>
                  </a:cubicBezTo>
                  <a:cubicBezTo>
                    <a:pt x="21" y="6"/>
                    <a:pt x="21" y="6"/>
                    <a:pt x="21" y="6"/>
                  </a:cubicBezTo>
                  <a:cubicBezTo>
                    <a:pt x="21" y="5"/>
                    <a:pt x="21" y="5"/>
                    <a:pt x="21" y="5"/>
                  </a:cubicBezTo>
                  <a:cubicBezTo>
                    <a:pt x="21" y="5"/>
                    <a:pt x="21" y="5"/>
                    <a:pt x="21" y="5"/>
                  </a:cubicBezTo>
                  <a:cubicBezTo>
                    <a:pt x="21" y="5"/>
                    <a:pt x="21" y="5"/>
                    <a:pt x="21" y="5"/>
                  </a:cubicBezTo>
                  <a:cubicBezTo>
                    <a:pt x="21" y="5"/>
                    <a:pt x="21" y="5"/>
                    <a:pt x="21" y="5"/>
                  </a:cubicBezTo>
                  <a:cubicBezTo>
                    <a:pt x="21" y="5"/>
                    <a:pt x="21" y="4"/>
                    <a:pt x="21" y="4"/>
                  </a:cubicBezTo>
                  <a:cubicBezTo>
                    <a:pt x="21" y="4"/>
                    <a:pt x="21" y="4"/>
                    <a:pt x="21" y="4"/>
                  </a:cubicBezTo>
                  <a:cubicBezTo>
                    <a:pt x="21" y="3"/>
                    <a:pt x="21" y="3"/>
                    <a:pt x="21" y="2"/>
                  </a:cubicBezTo>
                  <a:cubicBezTo>
                    <a:pt x="21" y="2"/>
                    <a:pt x="21" y="2"/>
                    <a:pt x="21" y="2"/>
                  </a:cubicBezTo>
                  <a:cubicBezTo>
                    <a:pt x="21" y="1"/>
                    <a:pt x="21" y="1"/>
                    <a:pt x="21" y="1"/>
                  </a:cubicBezTo>
                  <a:cubicBezTo>
                    <a:pt x="21" y="1"/>
                    <a:pt x="21" y="1"/>
                    <a:pt x="21" y="1"/>
                  </a:cubicBezTo>
                  <a:cubicBezTo>
                    <a:pt x="20" y="1"/>
                    <a:pt x="20" y="1"/>
                    <a:pt x="19" y="1"/>
                  </a:cubicBezTo>
                  <a:cubicBezTo>
                    <a:pt x="19" y="1"/>
                    <a:pt x="19" y="1"/>
                    <a:pt x="19" y="1"/>
                  </a:cubicBezTo>
                  <a:cubicBezTo>
                    <a:pt x="17" y="1"/>
                    <a:pt x="15" y="1"/>
                    <a:pt x="13" y="1"/>
                  </a:cubicBezTo>
                  <a:cubicBezTo>
                    <a:pt x="13" y="1"/>
                    <a:pt x="13" y="1"/>
                    <a:pt x="13" y="1"/>
                  </a:cubicBezTo>
                  <a:cubicBezTo>
                    <a:pt x="11" y="1"/>
                    <a:pt x="8" y="1"/>
                    <a:pt x="5" y="1"/>
                  </a:cubicBezTo>
                  <a:cubicBezTo>
                    <a:pt x="5" y="1"/>
                    <a:pt x="5" y="1"/>
                    <a:pt x="5" y="1"/>
                  </a:cubicBezTo>
                  <a:cubicBezTo>
                    <a:pt x="4" y="1"/>
                    <a:pt x="4" y="1"/>
                    <a:pt x="3" y="1"/>
                  </a:cubicBezTo>
                  <a:cubicBezTo>
                    <a:pt x="3" y="1"/>
                    <a:pt x="3" y="1"/>
                    <a:pt x="3" y="1"/>
                  </a:cubicBezTo>
                  <a:cubicBezTo>
                    <a:pt x="2" y="1"/>
                    <a:pt x="2" y="1"/>
                    <a:pt x="2" y="1"/>
                  </a:cubicBezTo>
                  <a:cubicBezTo>
                    <a:pt x="2" y="1"/>
                    <a:pt x="2" y="1"/>
                    <a:pt x="2" y="1"/>
                  </a:cubicBezTo>
                  <a:cubicBezTo>
                    <a:pt x="1" y="3"/>
                    <a:pt x="1" y="4"/>
                    <a:pt x="1" y="5"/>
                  </a:cubicBezTo>
                  <a:cubicBezTo>
                    <a:pt x="1" y="5"/>
                    <a:pt x="1" y="5"/>
                    <a:pt x="1" y="5"/>
                  </a:cubicBezTo>
                  <a:cubicBezTo>
                    <a:pt x="1" y="5"/>
                    <a:pt x="1" y="6"/>
                    <a:pt x="1" y="6"/>
                  </a:cubicBezTo>
                  <a:cubicBezTo>
                    <a:pt x="1" y="6"/>
                    <a:pt x="1" y="6"/>
                    <a:pt x="1" y="6"/>
                  </a:cubicBezTo>
                  <a:cubicBezTo>
                    <a:pt x="1" y="7"/>
                    <a:pt x="1" y="9"/>
                    <a:pt x="2" y="9"/>
                  </a:cubicBezTo>
                  <a:cubicBezTo>
                    <a:pt x="2" y="9"/>
                    <a:pt x="2" y="9"/>
                    <a:pt x="2" y="9"/>
                  </a:cubicBezTo>
                  <a:cubicBezTo>
                    <a:pt x="2" y="9"/>
                    <a:pt x="3" y="10"/>
                    <a:pt x="4" y="10"/>
                  </a:cubicBezTo>
                  <a:cubicBezTo>
                    <a:pt x="4" y="10"/>
                    <a:pt x="4" y="10"/>
                    <a:pt x="4" y="10"/>
                  </a:cubicBezTo>
                  <a:cubicBezTo>
                    <a:pt x="5" y="10"/>
                    <a:pt x="5" y="10"/>
                    <a:pt x="6" y="10"/>
                  </a:cubicBezTo>
                  <a:cubicBezTo>
                    <a:pt x="6" y="10"/>
                    <a:pt x="6" y="10"/>
                    <a:pt x="6" y="10"/>
                  </a:cubicBezTo>
                  <a:cubicBezTo>
                    <a:pt x="7" y="10"/>
                    <a:pt x="8" y="10"/>
                    <a:pt x="10" y="10"/>
                  </a:cubicBezTo>
                  <a:cubicBezTo>
                    <a:pt x="10" y="10"/>
                    <a:pt x="10" y="10"/>
                    <a:pt x="10" y="10"/>
                  </a:cubicBezTo>
                  <a:cubicBezTo>
                    <a:pt x="13" y="10"/>
                    <a:pt x="16"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1" name="Freeform 6021"/>
            <p:cNvSpPr>
              <a:spLocks noEditPoints="1"/>
            </p:cNvSpPr>
            <p:nvPr/>
          </p:nvSpPr>
          <p:spPr bwMode="auto">
            <a:xfrm>
              <a:off x="2120" y="1258"/>
              <a:ext cx="25" cy="23"/>
            </a:xfrm>
            <a:custGeom>
              <a:avLst/>
              <a:gdLst>
                <a:gd name="T0" fmla="*/ 0 w 10"/>
                <a:gd name="T1" fmla="*/ 5 h 9"/>
                <a:gd name="T2" fmla="*/ 0 w 10"/>
                <a:gd name="T3" fmla="*/ 5 h 9"/>
                <a:gd name="T4" fmla="*/ 0 w 10"/>
                <a:gd name="T5" fmla="*/ 5 h 9"/>
                <a:gd name="T6" fmla="*/ 0 w 10"/>
                <a:gd name="T7" fmla="*/ 4 h 9"/>
                <a:gd name="T8" fmla="*/ 1 w 10"/>
                <a:gd name="T9" fmla="*/ 5 h 9"/>
                <a:gd name="T10" fmla="*/ 1 w 10"/>
                <a:gd name="T11" fmla="*/ 5 h 9"/>
                <a:gd name="T12" fmla="*/ 1 w 10"/>
                <a:gd name="T13" fmla="*/ 5 h 9"/>
                <a:gd name="T14" fmla="*/ 5 w 10"/>
                <a:gd name="T15" fmla="*/ 8 h 9"/>
                <a:gd name="T16" fmla="*/ 6 w 10"/>
                <a:gd name="T17" fmla="*/ 7 h 9"/>
                <a:gd name="T18" fmla="*/ 8 w 10"/>
                <a:gd name="T19" fmla="*/ 5 h 9"/>
                <a:gd name="T20" fmla="*/ 7 w 10"/>
                <a:gd name="T21" fmla="*/ 5 h 9"/>
                <a:gd name="T22" fmla="*/ 7 w 10"/>
                <a:gd name="T23" fmla="*/ 5 h 9"/>
                <a:gd name="T24" fmla="*/ 4 w 10"/>
                <a:gd name="T25" fmla="*/ 3 h 9"/>
                <a:gd name="T26" fmla="*/ 4 w 10"/>
                <a:gd name="T27" fmla="*/ 3 h 9"/>
                <a:gd name="T28" fmla="*/ 6 w 10"/>
                <a:gd name="T29" fmla="*/ 2 h 9"/>
                <a:gd name="T30" fmla="*/ 7 w 10"/>
                <a:gd name="T31" fmla="*/ 2 h 9"/>
                <a:gd name="T32" fmla="*/ 8 w 10"/>
                <a:gd name="T33" fmla="*/ 3 h 9"/>
                <a:gd name="T34" fmla="*/ 9 w 10"/>
                <a:gd name="T35" fmla="*/ 2 h 9"/>
                <a:gd name="T36" fmla="*/ 8 w 10"/>
                <a:gd name="T37" fmla="*/ 1 h 9"/>
                <a:gd name="T38" fmla="*/ 8 w 10"/>
                <a:gd name="T39" fmla="*/ 0 h 9"/>
                <a:gd name="T40" fmla="*/ 9 w 10"/>
                <a:gd name="T41" fmla="*/ 0 h 9"/>
                <a:gd name="T42" fmla="*/ 10 w 10"/>
                <a:gd name="T43" fmla="*/ 2 h 9"/>
                <a:gd name="T44" fmla="*/ 9 w 10"/>
                <a:gd name="T45" fmla="*/ 4 h 9"/>
                <a:gd name="T46" fmla="*/ 9 w 10"/>
                <a:gd name="T47" fmla="*/ 4 h 9"/>
                <a:gd name="T48" fmla="*/ 7 w 10"/>
                <a:gd name="T49" fmla="*/ 8 h 9"/>
                <a:gd name="T50" fmla="*/ 5 w 10"/>
                <a:gd name="T51" fmla="*/ 9 h 9"/>
                <a:gd name="T52" fmla="*/ 1 w 10"/>
                <a:gd name="T53" fmla="*/ 5 h 9"/>
                <a:gd name="T54" fmla="*/ 1 w 10"/>
                <a:gd name="T55" fmla="*/ 5 h 9"/>
                <a:gd name="T56" fmla="*/ 7 w 10"/>
                <a:gd name="T57" fmla="*/ 4 h 9"/>
                <a:gd name="T58" fmla="*/ 7 w 10"/>
                <a:gd name="T59" fmla="*/ 4 h 9"/>
                <a:gd name="T60" fmla="*/ 8 w 10"/>
                <a:gd name="T61" fmla="*/ 4 h 9"/>
                <a:gd name="T62" fmla="*/ 7 w 10"/>
                <a:gd name="T63" fmla="*/ 3 h 9"/>
                <a:gd name="T64" fmla="*/ 6 w 10"/>
                <a:gd name="T65" fmla="*/ 3 h 9"/>
                <a:gd name="T66" fmla="*/ 5 w 10"/>
                <a:gd name="T67" fmla="*/ 3 h 9"/>
                <a:gd name="T68" fmla="*/ 6 w 10"/>
                <a:gd name="T6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9">
                  <a:moveTo>
                    <a:pt x="5" y="9"/>
                  </a:moveTo>
                  <a:cubicBezTo>
                    <a:pt x="3" y="9"/>
                    <a:pt x="1" y="7"/>
                    <a:pt x="0" y="5"/>
                  </a:cubicBezTo>
                  <a:cubicBezTo>
                    <a:pt x="0" y="5"/>
                    <a:pt x="0" y="5"/>
                    <a:pt x="0" y="5"/>
                  </a:cubicBezTo>
                  <a:cubicBezTo>
                    <a:pt x="0" y="5"/>
                    <a:pt x="0" y="5"/>
                    <a:pt x="0" y="5"/>
                  </a:cubicBezTo>
                  <a:cubicBezTo>
                    <a:pt x="0" y="5"/>
                    <a:pt x="0" y="5"/>
                    <a:pt x="0" y="5"/>
                  </a:cubicBezTo>
                  <a:cubicBezTo>
                    <a:pt x="0" y="5"/>
                    <a:pt x="0" y="5"/>
                    <a:pt x="0" y="5"/>
                  </a:cubicBezTo>
                  <a:cubicBezTo>
                    <a:pt x="0" y="5"/>
                    <a:pt x="0" y="4"/>
                    <a:pt x="0" y="4"/>
                  </a:cubicBezTo>
                  <a:cubicBezTo>
                    <a:pt x="0" y="4"/>
                    <a:pt x="0" y="4"/>
                    <a:pt x="0" y="4"/>
                  </a:cubicBezTo>
                  <a:cubicBezTo>
                    <a:pt x="1" y="4"/>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2" y="6"/>
                    <a:pt x="3" y="8"/>
                    <a:pt x="5" y="8"/>
                  </a:cubicBezTo>
                  <a:cubicBezTo>
                    <a:pt x="5" y="8"/>
                    <a:pt x="5" y="8"/>
                    <a:pt x="5" y="8"/>
                  </a:cubicBezTo>
                  <a:cubicBezTo>
                    <a:pt x="5" y="8"/>
                    <a:pt x="6" y="7"/>
                    <a:pt x="6" y="7"/>
                  </a:cubicBezTo>
                  <a:cubicBezTo>
                    <a:pt x="6" y="7"/>
                    <a:pt x="6" y="7"/>
                    <a:pt x="6" y="7"/>
                  </a:cubicBezTo>
                  <a:cubicBezTo>
                    <a:pt x="7" y="7"/>
                    <a:pt x="8" y="6"/>
                    <a:pt x="8" y="5"/>
                  </a:cubicBezTo>
                  <a:cubicBezTo>
                    <a:pt x="8" y="5"/>
                    <a:pt x="8" y="5"/>
                    <a:pt x="8" y="5"/>
                  </a:cubicBezTo>
                  <a:cubicBezTo>
                    <a:pt x="8" y="5"/>
                    <a:pt x="8" y="5"/>
                    <a:pt x="7" y="5"/>
                  </a:cubicBezTo>
                  <a:cubicBezTo>
                    <a:pt x="7" y="5"/>
                    <a:pt x="7" y="5"/>
                    <a:pt x="7" y="5"/>
                  </a:cubicBezTo>
                  <a:cubicBezTo>
                    <a:pt x="7" y="5"/>
                    <a:pt x="7" y="5"/>
                    <a:pt x="7" y="5"/>
                  </a:cubicBezTo>
                  <a:cubicBezTo>
                    <a:pt x="7" y="5"/>
                    <a:pt x="7" y="5"/>
                    <a:pt x="7" y="5"/>
                  </a:cubicBezTo>
                  <a:cubicBezTo>
                    <a:pt x="6" y="5"/>
                    <a:pt x="4" y="5"/>
                    <a:pt x="4" y="3"/>
                  </a:cubicBezTo>
                  <a:cubicBezTo>
                    <a:pt x="4" y="3"/>
                    <a:pt x="4" y="3"/>
                    <a:pt x="4" y="3"/>
                  </a:cubicBezTo>
                  <a:cubicBezTo>
                    <a:pt x="4" y="3"/>
                    <a:pt x="4" y="3"/>
                    <a:pt x="4" y="3"/>
                  </a:cubicBezTo>
                  <a:cubicBezTo>
                    <a:pt x="4" y="3"/>
                    <a:pt x="4" y="3"/>
                    <a:pt x="4" y="3"/>
                  </a:cubicBezTo>
                  <a:cubicBezTo>
                    <a:pt x="4" y="2"/>
                    <a:pt x="6" y="2"/>
                    <a:pt x="6" y="2"/>
                  </a:cubicBezTo>
                  <a:cubicBezTo>
                    <a:pt x="6" y="2"/>
                    <a:pt x="6" y="2"/>
                    <a:pt x="6" y="2"/>
                  </a:cubicBezTo>
                  <a:cubicBezTo>
                    <a:pt x="7" y="2"/>
                    <a:pt x="7" y="2"/>
                    <a:pt x="7" y="2"/>
                  </a:cubicBezTo>
                  <a:cubicBezTo>
                    <a:pt x="7" y="2"/>
                    <a:pt x="7" y="2"/>
                    <a:pt x="7" y="2"/>
                  </a:cubicBezTo>
                  <a:cubicBezTo>
                    <a:pt x="8" y="2"/>
                    <a:pt x="8" y="2"/>
                    <a:pt x="8" y="3"/>
                  </a:cubicBezTo>
                  <a:cubicBezTo>
                    <a:pt x="8" y="3"/>
                    <a:pt x="8" y="3"/>
                    <a:pt x="8" y="3"/>
                  </a:cubicBezTo>
                  <a:cubicBezTo>
                    <a:pt x="9" y="2"/>
                    <a:pt x="9" y="2"/>
                    <a:pt x="9" y="2"/>
                  </a:cubicBezTo>
                  <a:cubicBezTo>
                    <a:pt x="9" y="2"/>
                    <a:pt x="9" y="2"/>
                    <a:pt x="9" y="2"/>
                  </a:cubicBezTo>
                  <a:cubicBezTo>
                    <a:pt x="9" y="1"/>
                    <a:pt x="9" y="1"/>
                    <a:pt x="8" y="1"/>
                  </a:cubicBezTo>
                  <a:cubicBezTo>
                    <a:pt x="8" y="1"/>
                    <a:pt x="8" y="1"/>
                    <a:pt x="8" y="1"/>
                  </a:cubicBezTo>
                  <a:cubicBezTo>
                    <a:pt x="8" y="1"/>
                    <a:pt x="8" y="0"/>
                    <a:pt x="8" y="0"/>
                  </a:cubicBezTo>
                  <a:cubicBezTo>
                    <a:pt x="8" y="0"/>
                    <a:pt x="8" y="0"/>
                    <a:pt x="8" y="0"/>
                  </a:cubicBezTo>
                  <a:cubicBezTo>
                    <a:pt x="9" y="0"/>
                    <a:pt x="9" y="0"/>
                    <a:pt x="9" y="0"/>
                  </a:cubicBezTo>
                  <a:cubicBezTo>
                    <a:pt x="9" y="0"/>
                    <a:pt x="9" y="0"/>
                    <a:pt x="9" y="0"/>
                  </a:cubicBezTo>
                  <a:cubicBezTo>
                    <a:pt x="10" y="0"/>
                    <a:pt x="10" y="1"/>
                    <a:pt x="10" y="2"/>
                  </a:cubicBezTo>
                  <a:cubicBezTo>
                    <a:pt x="10" y="2"/>
                    <a:pt x="10" y="2"/>
                    <a:pt x="10" y="2"/>
                  </a:cubicBezTo>
                  <a:cubicBezTo>
                    <a:pt x="10" y="2"/>
                    <a:pt x="9" y="3"/>
                    <a:pt x="9" y="4"/>
                  </a:cubicBezTo>
                  <a:cubicBezTo>
                    <a:pt x="9" y="4"/>
                    <a:pt x="9" y="4"/>
                    <a:pt x="9" y="4"/>
                  </a:cubicBezTo>
                  <a:cubicBezTo>
                    <a:pt x="9" y="4"/>
                    <a:pt x="9" y="4"/>
                    <a:pt x="9" y="4"/>
                  </a:cubicBezTo>
                  <a:cubicBezTo>
                    <a:pt x="9" y="4"/>
                    <a:pt x="9" y="4"/>
                    <a:pt x="9" y="4"/>
                  </a:cubicBezTo>
                  <a:cubicBezTo>
                    <a:pt x="9" y="6"/>
                    <a:pt x="8" y="7"/>
                    <a:pt x="7" y="8"/>
                  </a:cubicBezTo>
                  <a:cubicBezTo>
                    <a:pt x="7" y="8"/>
                    <a:pt x="7" y="8"/>
                    <a:pt x="7" y="8"/>
                  </a:cubicBezTo>
                  <a:cubicBezTo>
                    <a:pt x="6" y="8"/>
                    <a:pt x="6" y="9"/>
                    <a:pt x="5" y="9"/>
                  </a:cubicBezTo>
                  <a:cubicBezTo>
                    <a:pt x="5" y="9"/>
                    <a:pt x="5" y="9"/>
                    <a:pt x="5" y="9"/>
                  </a:cubicBezTo>
                  <a:cubicBezTo>
                    <a:pt x="5" y="9"/>
                    <a:pt x="5" y="9"/>
                    <a:pt x="5" y="9"/>
                  </a:cubicBezTo>
                  <a:close/>
                  <a:moveTo>
                    <a:pt x="1" y="5"/>
                  </a:moveTo>
                  <a:cubicBezTo>
                    <a:pt x="1" y="5"/>
                    <a:pt x="1" y="5"/>
                    <a:pt x="1" y="5"/>
                  </a:cubicBezTo>
                  <a:cubicBezTo>
                    <a:pt x="1" y="5"/>
                    <a:pt x="1" y="5"/>
                    <a:pt x="1" y="5"/>
                  </a:cubicBezTo>
                  <a:close/>
                  <a:moveTo>
                    <a:pt x="6" y="4"/>
                  </a:moveTo>
                  <a:cubicBezTo>
                    <a:pt x="6" y="4"/>
                    <a:pt x="6" y="4"/>
                    <a:pt x="7" y="4"/>
                  </a:cubicBezTo>
                  <a:cubicBezTo>
                    <a:pt x="7" y="4"/>
                    <a:pt x="7" y="4"/>
                    <a:pt x="7" y="4"/>
                  </a:cubicBezTo>
                  <a:cubicBezTo>
                    <a:pt x="7" y="4"/>
                    <a:pt x="7" y="4"/>
                    <a:pt x="7" y="4"/>
                  </a:cubicBezTo>
                  <a:cubicBezTo>
                    <a:pt x="7" y="4"/>
                    <a:pt x="7" y="4"/>
                    <a:pt x="7" y="4"/>
                  </a:cubicBezTo>
                  <a:cubicBezTo>
                    <a:pt x="7" y="4"/>
                    <a:pt x="7" y="4"/>
                    <a:pt x="8" y="4"/>
                  </a:cubicBezTo>
                  <a:cubicBezTo>
                    <a:pt x="8" y="4"/>
                    <a:pt x="8" y="4"/>
                    <a:pt x="8" y="4"/>
                  </a:cubicBezTo>
                  <a:cubicBezTo>
                    <a:pt x="8" y="3"/>
                    <a:pt x="7" y="3"/>
                    <a:pt x="7" y="3"/>
                  </a:cubicBezTo>
                  <a:cubicBezTo>
                    <a:pt x="7" y="3"/>
                    <a:pt x="7" y="3"/>
                    <a:pt x="7" y="3"/>
                  </a:cubicBezTo>
                  <a:cubicBezTo>
                    <a:pt x="7" y="3"/>
                    <a:pt x="7" y="3"/>
                    <a:pt x="6" y="3"/>
                  </a:cubicBezTo>
                  <a:cubicBezTo>
                    <a:pt x="6" y="3"/>
                    <a:pt x="6" y="3"/>
                    <a:pt x="6" y="3"/>
                  </a:cubicBezTo>
                  <a:cubicBezTo>
                    <a:pt x="6" y="3"/>
                    <a:pt x="5" y="3"/>
                    <a:pt x="5" y="3"/>
                  </a:cubicBezTo>
                  <a:cubicBezTo>
                    <a:pt x="5" y="3"/>
                    <a:pt x="5" y="3"/>
                    <a:pt x="5" y="3"/>
                  </a:cubicBezTo>
                  <a:cubicBezTo>
                    <a:pt x="5" y="3"/>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2" name="Freeform 6022"/>
            <p:cNvSpPr>
              <a:spLocks/>
            </p:cNvSpPr>
            <p:nvPr/>
          </p:nvSpPr>
          <p:spPr bwMode="auto">
            <a:xfrm>
              <a:off x="2118" y="1266"/>
              <a:ext cx="7" cy="12"/>
            </a:xfrm>
            <a:custGeom>
              <a:avLst/>
              <a:gdLst>
                <a:gd name="T0" fmla="*/ 0 w 3"/>
                <a:gd name="T1" fmla="*/ 5 h 5"/>
                <a:gd name="T2" fmla="*/ 0 w 3"/>
                <a:gd name="T3" fmla="*/ 4 h 5"/>
                <a:gd name="T4" fmla="*/ 0 w 3"/>
                <a:gd name="T5" fmla="*/ 4 h 5"/>
                <a:gd name="T6" fmla="*/ 0 w 3"/>
                <a:gd name="T7" fmla="*/ 3 h 5"/>
                <a:gd name="T8" fmla="*/ 0 w 3"/>
                <a:gd name="T9" fmla="*/ 3 h 5"/>
                <a:gd name="T10" fmla="*/ 0 w 3"/>
                <a:gd name="T11" fmla="*/ 1 h 5"/>
                <a:gd name="T12" fmla="*/ 0 w 3"/>
                <a:gd name="T13" fmla="*/ 1 h 5"/>
                <a:gd name="T14" fmla="*/ 0 w 3"/>
                <a:gd name="T15" fmla="*/ 0 h 5"/>
                <a:gd name="T16" fmla="*/ 0 w 3"/>
                <a:gd name="T17" fmla="*/ 0 h 5"/>
                <a:gd name="T18" fmla="*/ 0 w 3"/>
                <a:gd name="T19" fmla="*/ 0 h 5"/>
                <a:gd name="T20" fmla="*/ 0 w 3"/>
                <a:gd name="T21" fmla="*/ 0 h 5"/>
                <a:gd name="T22" fmla="*/ 0 w 3"/>
                <a:gd name="T23" fmla="*/ 0 h 5"/>
                <a:gd name="T24" fmla="*/ 0 w 3"/>
                <a:gd name="T25" fmla="*/ 0 h 5"/>
                <a:gd name="T26" fmla="*/ 2 w 3"/>
                <a:gd name="T27" fmla="*/ 1 h 5"/>
                <a:gd name="T28" fmla="*/ 2 w 3"/>
                <a:gd name="T29" fmla="*/ 1 h 5"/>
                <a:gd name="T30" fmla="*/ 2 w 3"/>
                <a:gd name="T31" fmla="*/ 0 h 5"/>
                <a:gd name="T32" fmla="*/ 2 w 3"/>
                <a:gd name="T33" fmla="*/ 0 h 5"/>
                <a:gd name="T34" fmla="*/ 3 w 3"/>
                <a:gd name="T35" fmla="*/ 1 h 5"/>
                <a:gd name="T36" fmla="*/ 3 w 3"/>
                <a:gd name="T37" fmla="*/ 1 h 5"/>
                <a:gd name="T38" fmla="*/ 3 w 3"/>
                <a:gd name="T39" fmla="*/ 1 h 5"/>
                <a:gd name="T40" fmla="*/ 3 w 3"/>
                <a:gd name="T41" fmla="*/ 1 h 5"/>
                <a:gd name="T42" fmla="*/ 2 w 3"/>
                <a:gd name="T43" fmla="*/ 2 h 5"/>
                <a:gd name="T44" fmla="*/ 2 w 3"/>
                <a:gd name="T45" fmla="*/ 2 h 5"/>
                <a:gd name="T46" fmla="*/ 1 w 3"/>
                <a:gd name="T47" fmla="*/ 1 h 5"/>
                <a:gd name="T48" fmla="*/ 1 w 3"/>
                <a:gd name="T49" fmla="*/ 1 h 5"/>
                <a:gd name="T50" fmla="*/ 1 w 3"/>
                <a:gd name="T51" fmla="*/ 3 h 5"/>
                <a:gd name="T52" fmla="*/ 1 w 3"/>
                <a:gd name="T53" fmla="*/ 3 h 5"/>
                <a:gd name="T54" fmla="*/ 1 w 3"/>
                <a:gd name="T55" fmla="*/ 5 h 5"/>
                <a:gd name="T56" fmla="*/ 1 w 3"/>
                <a:gd name="T57" fmla="*/ 5 h 5"/>
                <a:gd name="T58" fmla="*/ 0 w 3"/>
                <a:gd name="T59" fmla="*/ 5 h 5"/>
                <a:gd name="T60" fmla="*/ 0 w 3"/>
                <a:gd name="T61" fmla="*/ 5 h 5"/>
                <a:gd name="T62" fmla="*/ 0 w 3"/>
                <a:gd name="T6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5">
                  <a:moveTo>
                    <a:pt x="0" y="5"/>
                  </a:moveTo>
                  <a:cubicBezTo>
                    <a:pt x="0" y="5"/>
                    <a:pt x="0" y="5"/>
                    <a:pt x="0" y="4"/>
                  </a:cubicBezTo>
                  <a:cubicBezTo>
                    <a:pt x="0" y="4"/>
                    <a:pt x="0" y="4"/>
                    <a:pt x="0" y="4"/>
                  </a:cubicBezTo>
                  <a:cubicBezTo>
                    <a:pt x="0" y="4"/>
                    <a:pt x="0" y="4"/>
                    <a:pt x="0" y="3"/>
                  </a:cubicBezTo>
                  <a:cubicBezTo>
                    <a:pt x="0" y="3"/>
                    <a:pt x="0" y="3"/>
                    <a:pt x="0" y="3"/>
                  </a:cubicBezTo>
                  <a:cubicBezTo>
                    <a:pt x="0" y="3"/>
                    <a:pt x="0" y="2"/>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2" y="1"/>
                    <a:pt x="2" y="1"/>
                  </a:cubicBezTo>
                  <a:cubicBezTo>
                    <a:pt x="2" y="1"/>
                    <a:pt x="2" y="1"/>
                    <a:pt x="2" y="1"/>
                  </a:cubicBezTo>
                  <a:cubicBezTo>
                    <a:pt x="2" y="1"/>
                    <a:pt x="2" y="1"/>
                    <a:pt x="2" y="0"/>
                  </a:cubicBezTo>
                  <a:cubicBezTo>
                    <a:pt x="2" y="0"/>
                    <a:pt x="2" y="0"/>
                    <a:pt x="2" y="0"/>
                  </a:cubicBezTo>
                  <a:cubicBezTo>
                    <a:pt x="3" y="0"/>
                    <a:pt x="3" y="0"/>
                    <a:pt x="3" y="1"/>
                  </a:cubicBezTo>
                  <a:cubicBezTo>
                    <a:pt x="3" y="1"/>
                    <a:pt x="3" y="1"/>
                    <a:pt x="3" y="1"/>
                  </a:cubicBezTo>
                  <a:cubicBezTo>
                    <a:pt x="3" y="1"/>
                    <a:pt x="3" y="1"/>
                    <a:pt x="3" y="1"/>
                  </a:cubicBezTo>
                  <a:cubicBezTo>
                    <a:pt x="3" y="1"/>
                    <a:pt x="3" y="1"/>
                    <a:pt x="3" y="1"/>
                  </a:cubicBezTo>
                  <a:cubicBezTo>
                    <a:pt x="3" y="2"/>
                    <a:pt x="2" y="2"/>
                    <a:pt x="2" y="2"/>
                  </a:cubicBezTo>
                  <a:cubicBezTo>
                    <a:pt x="2" y="2"/>
                    <a:pt x="2" y="2"/>
                    <a:pt x="2" y="2"/>
                  </a:cubicBezTo>
                  <a:cubicBezTo>
                    <a:pt x="2" y="2"/>
                    <a:pt x="1" y="1"/>
                    <a:pt x="1" y="1"/>
                  </a:cubicBezTo>
                  <a:cubicBezTo>
                    <a:pt x="1" y="1"/>
                    <a:pt x="1" y="1"/>
                    <a:pt x="1" y="1"/>
                  </a:cubicBezTo>
                  <a:cubicBezTo>
                    <a:pt x="1" y="2"/>
                    <a:pt x="1" y="3"/>
                    <a:pt x="1" y="3"/>
                  </a:cubicBezTo>
                  <a:cubicBezTo>
                    <a:pt x="1" y="3"/>
                    <a:pt x="1" y="3"/>
                    <a:pt x="1" y="3"/>
                  </a:cubicBezTo>
                  <a:cubicBezTo>
                    <a:pt x="1" y="4"/>
                    <a:pt x="1" y="4"/>
                    <a:pt x="1" y="5"/>
                  </a:cubicBezTo>
                  <a:cubicBezTo>
                    <a:pt x="1" y="5"/>
                    <a:pt x="1" y="5"/>
                    <a:pt x="1" y="5"/>
                  </a:cubicBezTo>
                  <a:cubicBezTo>
                    <a:pt x="0" y="5"/>
                    <a:pt x="0" y="5"/>
                    <a:pt x="0" y="5"/>
                  </a:cubicBezTo>
                  <a:cubicBezTo>
                    <a:pt x="0" y="5"/>
                    <a:pt x="0"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3" name="Freeform 6023"/>
            <p:cNvSpPr>
              <a:spLocks noEditPoints="1"/>
            </p:cNvSpPr>
            <p:nvPr/>
          </p:nvSpPr>
          <p:spPr bwMode="auto">
            <a:xfrm>
              <a:off x="2062" y="1271"/>
              <a:ext cx="39" cy="7"/>
            </a:xfrm>
            <a:custGeom>
              <a:avLst/>
              <a:gdLst>
                <a:gd name="T0" fmla="*/ 0 w 16"/>
                <a:gd name="T1" fmla="*/ 2 h 3"/>
                <a:gd name="T2" fmla="*/ 2 w 16"/>
                <a:gd name="T3" fmla="*/ 0 h 3"/>
                <a:gd name="T4" fmla="*/ 3 w 16"/>
                <a:gd name="T5" fmla="*/ 1 h 3"/>
                <a:gd name="T6" fmla="*/ 3 w 16"/>
                <a:gd name="T7" fmla="*/ 1 h 3"/>
                <a:gd name="T8" fmla="*/ 4 w 16"/>
                <a:gd name="T9" fmla="*/ 1 h 3"/>
                <a:gd name="T10" fmla="*/ 4 w 16"/>
                <a:gd name="T11" fmla="*/ 1 h 3"/>
                <a:gd name="T12" fmla="*/ 4 w 16"/>
                <a:gd name="T13" fmla="*/ 1 h 3"/>
                <a:gd name="T14" fmla="*/ 4 w 16"/>
                <a:gd name="T15" fmla="*/ 1 h 3"/>
                <a:gd name="T16" fmla="*/ 5 w 16"/>
                <a:gd name="T17" fmla="*/ 1 h 3"/>
                <a:gd name="T18" fmla="*/ 5 w 16"/>
                <a:gd name="T19" fmla="*/ 1 h 3"/>
                <a:gd name="T20" fmla="*/ 6 w 16"/>
                <a:gd name="T21" fmla="*/ 1 h 3"/>
                <a:gd name="T22" fmla="*/ 6 w 16"/>
                <a:gd name="T23" fmla="*/ 2 h 3"/>
                <a:gd name="T24" fmla="*/ 7 w 16"/>
                <a:gd name="T25" fmla="*/ 0 h 3"/>
                <a:gd name="T26" fmla="*/ 8 w 16"/>
                <a:gd name="T27" fmla="*/ 0 h 3"/>
                <a:gd name="T28" fmla="*/ 8 w 16"/>
                <a:gd name="T29" fmla="*/ 1 h 3"/>
                <a:gd name="T30" fmla="*/ 8 w 16"/>
                <a:gd name="T31" fmla="*/ 1 h 3"/>
                <a:gd name="T32" fmla="*/ 9 w 16"/>
                <a:gd name="T33" fmla="*/ 0 h 3"/>
                <a:gd name="T34" fmla="*/ 9 w 16"/>
                <a:gd name="T35" fmla="*/ 0 h 3"/>
                <a:gd name="T36" fmla="*/ 9 w 16"/>
                <a:gd name="T37" fmla="*/ 1 h 3"/>
                <a:gd name="T38" fmla="*/ 9 w 16"/>
                <a:gd name="T39" fmla="*/ 1 h 3"/>
                <a:gd name="T40" fmla="*/ 9 w 16"/>
                <a:gd name="T41" fmla="*/ 1 h 3"/>
                <a:gd name="T42" fmla="*/ 9 w 16"/>
                <a:gd name="T43" fmla="*/ 1 h 3"/>
                <a:gd name="T44" fmla="*/ 10 w 16"/>
                <a:gd name="T45" fmla="*/ 1 h 3"/>
                <a:gd name="T46" fmla="*/ 10 w 16"/>
                <a:gd name="T47" fmla="*/ 1 h 3"/>
                <a:gd name="T48" fmla="*/ 10 w 16"/>
                <a:gd name="T49" fmla="*/ 2 h 3"/>
                <a:gd name="T50" fmla="*/ 12 w 16"/>
                <a:gd name="T51" fmla="*/ 1 h 3"/>
                <a:gd name="T52" fmla="*/ 13 w 16"/>
                <a:gd name="T53" fmla="*/ 1 h 3"/>
                <a:gd name="T54" fmla="*/ 14 w 16"/>
                <a:gd name="T55" fmla="*/ 1 h 3"/>
                <a:gd name="T56" fmla="*/ 16 w 16"/>
                <a:gd name="T57" fmla="*/ 1 h 3"/>
                <a:gd name="T58" fmla="*/ 16 w 16"/>
                <a:gd name="T59" fmla="*/ 1 h 3"/>
                <a:gd name="T60" fmla="*/ 16 w 16"/>
                <a:gd name="T61" fmla="*/ 2 h 3"/>
                <a:gd name="T62" fmla="*/ 13 w 16"/>
                <a:gd name="T63" fmla="*/ 2 h 3"/>
                <a:gd name="T64" fmla="*/ 13 w 16"/>
                <a:gd name="T65" fmla="*/ 2 h 3"/>
                <a:gd name="T66" fmla="*/ 13 w 16"/>
                <a:gd name="T67" fmla="*/ 2 h 3"/>
                <a:gd name="T68" fmla="*/ 13 w 16"/>
                <a:gd name="T69" fmla="*/ 2 h 3"/>
                <a:gd name="T70" fmla="*/ 13 w 16"/>
                <a:gd name="T71" fmla="*/ 2 h 3"/>
                <a:gd name="T72" fmla="*/ 13 w 16"/>
                <a:gd name="T73" fmla="*/ 1 h 3"/>
                <a:gd name="T74" fmla="*/ 10 w 16"/>
                <a:gd name="T75" fmla="*/ 3 h 3"/>
                <a:gd name="T76" fmla="*/ 9 w 16"/>
                <a:gd name="T77" fmla="*/ 2 h 3"/>
                <a:gd name="T78" fmla="*/ 9 w 16"/>
                <a:gd name="T79" fmla="*/ 2 h 3"/>
                <a:gd name="T80" fmla="*/ 8 w 16"/>
                <a:gd name="T81" fmla="*/ 3 h 3"/>
                <a:gd name="T82" fmla="*/ 8 w 16"/>
                <a:gd name="T83" fmla="*/ 2 h 3"/>
                <a:gd name="T84" fmla="*/ 8 w 16"/>
                <a:gd name="T85" fmla="*/ 1 h 3"/>
                <a:gd name="T86" fmla="*/ 7 w 16"/>
                <a:gd name="T87" fmla="*/ 2 h 3"/>
                <a:gd name="T88" fmla="*/ 7 w 16"/>
                <a:gd name="T89" fmla="*/ 2 h 3"/>
                <a:gd name="T90" fmla="*/ 7 w 16"/>
                <a:gd name="T91" fmla="*/ 2 h 3"/>
                <a:gd name="T92" fmla="*/ 7 w 16"/>
                <a:gd name="T93" fmla="*/ 2 h 3"/>
                <a:gd name="T94" fmla="*/ 5 w 16"/>
                <a:gd name="T95" fmla="*/ 3 h 3"/>
                <a:gd name="T96" fmla="*/ 5 w 16"/>
                <a:gd name="T97" fmla="*/ 3 h 3"/>
                <a:gd name="T98" fmla="*/ 5 w 16"/>
                <a:gd name="T99" fmla="*/ 2 h 3"/>
                <a:gd name="T100" fmla="*/ 5 w 16"/>
                <a:gd name="T101" fmla="*/ 2 h 3"/>
                <a:gd name="T102" fmla="*/ 4 w 16"/>
                <a:gd name="T103" fmla="*/ 2 h 3"/>
                <a:gd name="T104" fmla="*/ 4 w 16"/>
                <a:gd name="T105" fmla="*/ 2 h 3"/>
                <a:gd name="T106" fmla="*/ 3 w 16"/>
                <a:gd name="T107" fmla="*/ 2 h 3"/>
                <a:gd name="T108" fmla="*/ 3 w 16"/>
                <a:gd name="T109" fmla="*/ 2 h 3"/>
                <a:gd name="T110" fmla="*/ 2 w 16"/>
                <a:gd name="T111" fmla="*/ 3 h 3"/>
                <a:gd name="T112" fmla="*/ 2 w 16"/>
                <a:gd name="T113" fmla="*/ 3 h 3"/>
                <a:gd name="T114" fmla="*/ 2 w 16"/>
                <a:gd name="T115" fmla="*/ 2 h 3"/>
                <a:gd name="T116" fmla="*/ 3 w 16"/>
                <a:gd name="T117" fmla="*/ 1 h 3"/>
                <a:gd name="T118" fmla="*/ 2 w 16"/>
                <a:gd name="T119" fmla="*/ 1 h 3"/>
                <a:gd name="T120" fmla="*/ 1 w 16"/>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3">
                  <a:moveTo>
                    <a:pt x="1" y="2"/>
                  </a:moveTo>
                  <a:cubicBezTo>
                    <a:pt x="0" y="2"/>
                    <a:pt x="0" y="2"/>
                    <a:pt x="0" y="2"/>
                  </a:cubicBezTo>
                  <a:cubicBezTo>
                    <a:pt x="0" y="1"/>
                    <a:pt x="1" y="0"/>
                    <a:pt x="2" y="0"/>
                  </a:cubicBezTo>
                  <a:cubicBezTo>
                    <a:pt x="2" y="0"/>
                    <a:pt x="2" y="0"/>
                    <a:pt x="2" y="0"/>
                  </a:cubicBezTo>
                  <a:cubicBezTo>
                    <a:pt x="2" y="0"/>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4" y="1"/>
                  </a:cubicBezTo>
                  <a:cubicBezTo>
                    <a:pt x="4" y="1"/>
                    <a:pt x="4" y="1"/>
                    <a:pt x="4" y="1"/>
                  </a:cubicBezTo>
                  <a:cubicBezTo>
                    <a:pt x="4" y="0"/>
                    <a:pt x="4" y="0"/>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5" y="1"/>
                    <a:pt x="5" y="1"/>
                  </a:cubicBezTo>
                  <a:cubicBezTo>
                    <a:pt x="5" y="1"/>
                    <a:pt x="5" y="1"/>
                    <a:pt x="5" y="1"/>
                  </a:cubicBezTo>
                  <a:cubicBezTo>
                    <a:pt x="5" y="0"/>
                    <a:pt x="5" y="0"/>
                    <a:pt x="5" y="1"/>
                  </a:cubicBezTo>
                  <a:cubicBezTo>
                    <a:pt x="5" y="1"/>
                    <a:pt x="5" y="1"/>
                    <a:pt x="5" y="1"/>
                  </a:cubicBezTo>
                  <a:cubicBezTo>
                    <a:pt x="6" y="1"/>
                    <a:pt x="6" y="1"/>
                    <a:pt x="6" y="1"/>
                  </a:cubicBezTo>
                  <a:cubicBezTo>
                    <a:pt x="6" y="1"/>
                    <a:pt x="6" y="1"/>
                    <a:pt x="6" y="1"/>
                  </a:cubicBezTo>
                  <a:cubicBezTo>
                    <a:pt x="6" y="1"/>
                    <a:pt x="6" y="1"/>
                    <a:pt x="6" y="2"/>
                  </a:cubicBezTo>
                  <a:cubicBezTo>
                    <a:pt x="6" y="2"/>
                    <a:pt x="6" y="2"/>
                    <a:pt x="6" y="2"/>
                  </a:cubicBezTo>
                  <a:cubicBezTo>
                    <a:pt x="6" y="1"/>
                    <a:pt x="6" y="1"/>
                    <a:pt x="7" y="0"/>
                  </a:cubicBezTo>
                  <a:cubicBezTo>
                    <a:pt x="7" y="0"/>
                    <a:pt x="7" y="0"/>
                    <a:pt x="7" y="0"/>
                  </a:cubicBezTo>
                  <a:cubicBezTo>
                    <a:pt x="7" y="0"/>
                    <a:pt x="7" y="0"/>
                    <a:pt x="8" y="0"/>
                  </a:cubicBezTo>
                  <a:cubicBezTo>
                    <a:pt x="8" y="0"/>
                    <a:pt x="8" y="0"/>
                    <a:pt x="8" y="0"/>
                  </a:cubicBezTo>
                  <a:cubicBezTo>
                    <a:pt x="8" y="0"/>
                    <a:pt x="8" y="1"/>
                    <a:pt x="8" y="1"/>
                  </a:cubicBezTo>
                  <a:cubicBezTo>
                    <a:pt x="8" y="1"/>
                    <a:pt x="8" y="1"/>
                    <a:pt x="8" y="1"/>
                  </a:cubicBezTo>
                  <a:cubicBezTo>
                    <a:pt x="8" y="1"/>
                    <a:pt x="8" y="1"/>
                    <a:pt x="8" y="1"/>
                  </a:cubicBezTo>
                  <a:cubicBezTo>
                    <a:pt x="8" y="1"/>
                    <a:pt x="8" y="1"/>
                    <a:pt x="8" y="1"/>
                  </a:cubicBezTo>
                  <a:cubicBezTo>
                    <a:pt x="8" y="1"/>
                    <a:pt x="8"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10" y="1"/>
                    <a:pt x="10" y="1"/>
                  </a:cubicBezTo>
                  <a:cubicBezTo>
                    <a:pt x="10" y="1"/>
                    <a:pt x="10" y="1"/>
                    <a:pt x="10" y="1"/>
                  </a:cubicBezTo>
                  <a:cubicBezTo>
                    <a:pt x="10" y="1"/>
                    <a:pt x="10" y="1"/>
                    <a:pt x="10" y="1"/>
                  </a:cubicBezTo>
                  <a:cubicBezTo>
                    <a:pt x="10" y="1"/>
                    <a:pt x="10" y="1"/>
                    <a:pt x="10" y="1"/>
                  </a:cubicBezTo>
                  <a:cubicBezTo>
                    <a:pt x="10" y="2"/>
                    <a:pt x="10" y="2"/>
                    <a:pt x="10" y="2"/>
                  </a:cubicBezTo>
                  <a:cubicBezTo>
                    <a:pt x="10" y="2"/>
                    <a:pt x="10" y="2"/>
                    <a:pt x="10" y="2"/>
                  </a:cubicBezTo>
                  <a:cubicBezTo>
                    <a:pt x="11" y="2"/>
                    <a:pt x="12" y="1"/>
                    <a:pt x="12" y="1"/>
                  </a:cubicBezTo>
                  <a:cubicBezTo>
                    <a:pt x="12" y="1"/>
                    <a:pt x="12" y="1"/>
                    <a:pt x="12" y="1"/>
                  </a:cubicBezTo>
                  <a:cubicBezTo>
                    <a:pt x="13" y="1"/>
                    <a:pt x="13" y="1"/>
                    <a:pt x="13" y="1"/>
                  </a:cubicBezTo>
                  <a:cubicBezTo>
                    <a:pt x="13" y="1"/>
                    <a:pt x="14" y="1"/>
                    <a:pt x="14" y="1"/>
                  </a:cubicBezTo>
                  <a:cubicBezTo>
                    <a:pt x="14" y="1"/>
                    <a:pt x="14" y="1"/>
                    <a:pt x="14" y="1"/>
                  </a:cubicBezTo>
                  <a:cubicBezTo>
                    <a:pt x="14" y="2"/>
                    <a:pt x="14" y="2"/>
                    <a:pt x="14" y="2"/>
                  </a:cubicBezTo>
                  <a:cubicBezTo>
                    <a:pt x="15" y="1"/>
                    <a:pt x="15" y="1"/>
                    <a:pt x="16" y="1"/>
                  </a:cubicBezTo>
                  <a:cubicBezTo>
                    <a:pt x="16" y="1"/>
                    <a:pt x="16" y="1"/>
                    <a:pt x="16" y="1"/>
                  </a:cubicBezTo>
                  <a:cubicBezTo>
                    <a:pt x="16" y="1"/>
                    <a:pt x="16" y="1"/>
                    <a:pt x="16" y="1"/>
                  </a:cubicBezTo>
                  <a:cubicBezTo>
                    <a:pt x="16" y="1"/>
                    <a:pt x="16" y="1"/>
                    <a:pt x="16" y="1"/>
                  </a:cubicBezTo>
                  <a:cubicBezTo>
                    <a:pt x="16" y="2"/>
                    <a:pt x="16" y="2"/>
                    <a:pt x="16" y="2"/>
                  </a:cubicBezTo>
                  <a:cubicBezTo>
                    <a:pt x="16" y="2"/>
                    <a:pt x="16" y="2"/>
                    <a:pt x="16" y="2"/>
                  </a:cubicBezTo>
                  <a:cubicBezTo>
                    <a:pt x="15" y="2"/>
                    <a:pt x="14"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1"/>
                  </a:cubicBezTo>
                  <a:cubicBezTo>
                    <a:pt x="13" y="1"/>
                    <a:pt x="13" y="1"/>
                    <a:pt x="13" y="1"/>
                  </a:cubicBezTo>
                  <a:cubicBezTo>
                    <a:pt x="12" y="2"/>
                    <a:pt x="11" y="3"/>
                    <a:pt x="10" y="3"/>
                  </a:cubicBezTo>
                  <a:cubicBezTo>
                    <a:pt x="10" y="3"/>
                    <a:pt x="10" y="3"/>
                    <a:pt x="10" y="3"/>
                  </a:cubicBezTo>
                  <a:cubicBezTo>
                    <a:pt x="10" y="3"/>
                    <a:pt x="10" y="2"/>
                    <a:pt x="9" y="2"/>
                  </a:cubicBezTo>
                  <a:cubicBezTo>
                    <a:pt x="9" y="2"/>
                    <a:pt x="9" y="2"/>
                    <a:pt x="9" y="2"/>
                  </a:cubicBezTo>
                  <a:cubicBezTo>
                    <a:pt x="9" y="2"/>
                    <a:pt x="9" y="2"/>
                    <a:pt x="9" y="2"/>
                  </a:cubicBezTo>
                  <a:cubicBezTo>
                    <a:pt x="9" y="2"/>
                    <a:pt x="9" y="2"/>
                    <a:pt x="9" y="2"/>
                  </a:cubicBezTo>
                  <a:cubicBezTo>
                    <a:pt x="9" y="3"/>
                    <a:pt x="9" y="3"/>
                    <a:pt x="8" y="3"/>
                  </a:cubicBezTo>
                  <a:cubicBezTo>
                    <a:pt x="8" y="3"/>
                    <a:pt x="8" y="3"/>
                    <a:pt x="8" y="3"/>
                  </a:cubicBezTo>
                  <a:cubicBezTo>
                    <a:pt x="8" y="2"/>
                    <a:pt x="8" y="2"/>
                    <a:pt x="8" y="2"/>
                  </a:cubicBezTo>
                  <a:cubicBezTo>
                    <a:pt x="8" y="2"/>
                    <a:pt x="8" y="2"/>
                    <a:pt x="8" y="2"/>
                  </a:cubicBezTo>
                  <a:cubicBezTo>
                    <a:pt x="8" y="2"/>
                    <a:pt x="8" y="2"/>
                    <a:pt x="8" y="1"/>
                  </a:cubicBezTo>
                  <a:cubicBezTo>
                    <a:pt x="8" y="1"/>
                    <a:pt x="8" y="1"/>
                    <a:pt x="8" y="1"/>
                  </a:cubicBezTo>
                  <a:cubicBezTo>
                    <a:pt x="8" y="2"/>
                    <a:pt x="8"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6" y="2"/>
                    <a:pt x="6" y="3"/>
                    <a:pt x="5" y="3"/>
                  </a:cubicBezTo>
                  <a:cubicBezTo>
                    <a:pt x="5" y="3"/>
                    <a:pt x="5" y="3"/>
                    <a:pt x="5" y="3"/>
                  </a:cubicBezTo>
                  <a:cubicBezTo>
                    <a:pt x="5" y="3"/>
                    <a:pt x="5" y="3"/>
                    <a:pt x="5" y="3"/>
                  </a:cubicBezTo>
                  <a:cubicBezTo>
                    <a:pt x="5" y="3"/>
                    <a:pt x="5" y="3"/>
                    <a:pt x="5" y="3"/>
                  </a:cubicBezTo>
                  <a:cubicBezTo>
                    <a:pt x="5" y="3"/>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3" y="2"/>
                    <a:pt x="3" y="2"/>
                  </a:cubicBezTo>
                  <a:cubicBezTo>
                    <a:pt x="3" y="2"/>
                    <a:pt x="3" y="2"/>
                    <a:pt x="3" y="2"/>
                  </a:cubicBezTo>
                  <a:cubicBezTo>
                    <a:pt x="3" y="2"/>
                    <a:pt x="3" y="2"/>
                    <a:pt x="3" y="2"/>
                  </a:cubicBezTo>
                  <a:cubicBezTo>
                    <a:pt x="3" y="2"/>
                    <a:pt x="3" y="2"/>
                    <a:pt x="3" y="2"/>
                  </a:cubicBezTo>
                  <a:cubicBezTo>
                    <a:pt x="3" y="3"/>
                    <a:pt x="2" y="3"/>
                    <a:pt x="2" y="3"/>
                  </a:cubicBezTo>
                  <a:cubicBezTo>
                    <a:pt x="2" y="3"/>
                    <a:pt x="2" y="3"/>
                    <a:pt x="2" y="3"/>
                  </a:cubicBezTo>
                  <a:cubicBezTo>
                    <a:pt x="2" y="3"/>
                    <a:pt x="2" y="3"/>
                    <a:pt x="2" y="3"/>
                  </a:cubicBezTo>
                  <a:cubicBezTo>
                    <a:pt x="2" y="3"/>
                    <a:pt x="2" y="3"/>
                    <a:pt x="2" y="3"/>
                  </a:cubicBezTo>
                  <a:cubicBezTo>
                    <a:pt x="1" y="3"/>
                    <a:pt x="1" y="3"/>
                    <a:pt x="1" y="2"/>
                  </a:cubicBezTo>
                  <a:close/>
                  <a:moveTo>
                    <a:pt x="2" y="2"/>
                  </a:moveTo>
                  <a:cubicBezTo>
                    <a:pt x="2" y="2"/>
                    <a:pt x="2" y="2"/>
                    <a:pt x="3" y="1"/>
                  </a:cubicBezTo>
                  <a:cubicBezTo>
                    <a:pt x="3" y="1"/>
                    <a:pt x="3" y="1"/>
                    <a:pt x="3" y="1"/>
                  </a:cubicBezTo>
                  <a:cubicBezTo>
                    <a:pt x="2" y="1"/>
                    <a:pt x="2" y="1"/>
                    <a:pt x="2" y="1"/>
                  </a:cubicBezTo>
                  <a:cubicBezTo>
                    <a:pt x="2" y="1"/>
                    <a:pt x="2" y="1"/>
                    <a:pt x="2" y="1"/>
                  </a:cubicBezTo>
                  <a:cubicBezTo>
                    <a:pt x="2" y="1"/>
                    <a:pt x="1" y="1"/>
                    <a:pt x="1"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4" name="Freeform 6024"/>
            <p:cNvSpPr>
              <a:spLocks/>
            </p:cNvSpPr>
            <p:nvPr/>
          </p:nvSpPr>
          <p:spPr bwMode="auto">
            <a:xfrm>
              <a:off x="2067" y="1281"/>
              <a:ext cx="27" cy="2"/>
            </a:xfrm>
            <a:custGeom>
              <a:avLst/>
              <a:gdLst>
                <a:gd name="T0" fmla="*/ 1 w 11"/>
                <a:gd name="T1" fmla="*/ 1 h 1"/>
                <a:gd name="T2" fmla="*/ 1 w 11"/>
                <a:gd name="T3" fmla="*/ 1 h 1"/>
                <a:gd name="T4" fmla="*/ 1 w 11"/>
                <a:gd name="T5" fmla="*/ 1 h 1"/>
                <a:gd name="T6" fmla="*/ 3 w 11"/>
                <a:gd name="T7" fmla="*/ 0 h 1"/>
                <a:gd name="T8" fmla="*/ 3 w 11"/>
                <a:gd name="T9" fmla="*/ 0 h 1"/>
                <a:gd name="T10" fmla="*/ 5 w 11"/>
                <a:gd name="T11" fmla="*/ 0 h 1"/>
                <a:gd name="T12" fmla="*/ 5 w 11"/>
                <a:gd name="T13" fmla="*/ 0 h 1"/>
                <a:gd name="T14" fmla="*/ 5 w 11"/>
                <a:gd name="T15" fmla="*/ 0 h 1"/>
                <a:gd name="T16" fmla="*/ 5 w 11"/>
                <a:gd name="T17" fmla="*/ 0 h 1"/>
                <a:gd name="T18" fmla="*/ 7 w 11"/>
                <a:gd name="T19" fmla="*/ 0 h 1"/>
                <a:gd name="T20" fmla="*/ 7 w 11"/>
                <a:gd name="T21" fmla="*/ 0 h 1"/>
                <a:gd name="T22" fmla="*/ 10 w 11"/>
                <a:gd name="T23" fmla="*/ 0 h 1"/>
                <a:gd name="T24" fmla="*/ 10 w 11"/>
                <a:gd name="T25" fmla="*/ 0 h 1"/>
                <a:gd name="T26" fmla="*/ 10 w 11"/>
                <a:gd name="T27" fmla="*/ 0 h 1"/>
                <a:gd name="T28" fmla="*/ 10 w 11"/>
                <a:gd name="T29" fmla="*/ 0 h 1"/>
                <a:gd name="T30" fmla="*/ 11 w 11"/>
                <a:gd name="T31" fmla="*/ 1 h 1"/>
                <a:gd name="T32" fmla="*/ 11 w 11"/>
                <a:gd name="T33" fmla="*/ 1 h 1"/>
                <a:gd name="T34" fmla="*/ 10 w 11"/>
                <a:gd name="T35" fmla="*/ 1 h 1"/>
                <a:gd name="T36" fmla="*/ 10 w 11"/>
                <a:gd name="T37" fmla="*/ 1 h 1"/>
                <a:gd name="T38" fmla="*/ 10 w 11"/>
                <a:gd name="T39" fmla="*/ 1 h 1"/>
                <a:gd name="T40" fmla="*/ 10 w 11"/>
                <a:gd name="T41" fmla="*/ 1 h 1"/>
                <a:gd name="T42" fmla="*/ 7 w 11"/>
                <a:gd name="T43" fmla="*/ 1 h 1"/>
                <a:gd name="T44" fmla="*/ 7 w 11"/>
                <a:gd name="T45" fmla="*/ 1 h 1"/>
                <a:gd name="T46" fmla="*/ 5 w 11"/>
                <a:gd name="T47" fmla="*/ 1 h 1"/>
                <a:gd name="T48" fmla="*/ 5 w 11"/>
                <a:gd name="T49" fmla="*/ 1 h 1"/>
                <a:gd name="T50" fmla="*/ 5 w 11"/>
                <a:gd name="T51" fmla="*/ 1 h 1"/>
                <a:gd name="T52" fmla="*/ 5 w 11"/>
                <a:gd name="T53" fmla="*/ 1 h 1"/>
                <a:gd name="T54" fmla="*/ 3 w 11"/>
                <a:gd name="T55" fmla="*/ 1 h 1"/>
                <a:gd name="T56" fmla="*/ 3 w 11"/>
                <a:gd name="T57" fmla="*/ 1 h 1"/>
                <a:gd name="T58" fmla="*/ 1 w 11"/>
                <a:gd name="T59" fmla="*/ 1 h 1"/>
                <a:gd name="T60" fmla="*/ 1 w 11"/>
                <a:gd name="T61" fmla="*/ 1 h 1"/>
                <a:gd name="T62" fmla="*/ 1 w 11"/>
                <a:gd name="T63" fmla="*/ 1 h 1"/>
                <a:gd name="T64" fmla="*/ 1 w 11"/>
                <a:gd name="T65" fmla="*/ 1 h 1"/>
                <a:gd name="T66" fmla="*/ 1 w 11"/>
                <a:gd name="T6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1">
                  <a:moveTo>
                    <a:pt x="1" y="1"/>
                  </a:moveTo>
                  <a:cubicBezTo>
                    <a:pt x="0" y="1"/>
                    <a:pt x="0" y="1"/>
                    <a:pt x="1" y="1"/>
                  </a:cubicBezTo>
                  <a:cubicBezTo>
                    <a:pt x="1" y="1"/>
                    <a:pt x="1" y="1"/>
                    <a:pt x="1" y="1"/>
                  </a:cubicBezTo>
                  <a:cubicBezTo>
                    <a:pt x="1" y="0"/>
                    <a:pt x="2" y="0"/>
                    <a:pt x="3" y="0"/>
                  </a:cubicBezTo>
                  <a:cubicBezTo>
                    <a:pt x="3" y="0"/>
                    <a:pt x="3" y="0"/>
                    <a:pt x="3" y="0"/>
                  </a:cubicBezTo>
                  <a:cubicBezTo>
                    <a:pt x="4" y="0"/>
                    <a:pt x="5" y="0"/>
                    <a:pt x="5" y="0"/>
                  </a:cubicBezTo>
                  <a:cubicBezTo>
                    <a:pt x="5" y="0"/>
                    <a:pt x="5" y="0"/>
                    <a:pt x="5" y="0"/>
                  </a:cubicBezTo>
                  <a:cubicBezTo>
                    <a:pt x="5" y="0"/>
                    <a:pt x="5" y="0"/>
                    <a:pt x="5" y="0"/>
                  </a:cubicBezTo>
                  <a:cubicBezTo>
                    <a:pt x="5" y="0"/>
                    <a:pt x="5" y="0"/>
                    <a:pt x="5" y="0"/>
                  </a:cubicBezTo>
                  <a:cubicBezTo>
                    <a:pt x="6" y="0"/>
                    <a:pt x="6"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0" y="0"/>
                    <a:pt x="11" y="0"/>
                    <a:pt x="11" y="1"/>
                  </a:cubicBezTo>
                  <a:cubicBezTo>
                    <a:pt x="11" y="1"/>
                    <a:pt x="11" y="1"/>
                    <a:pt x="11" y="1"/>
                  </a:cubicBezTo>
                  <a:cubicBezTo>
                    <a:pt x="11" y="1"/>
                    <a:pt x="10"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6" y="1"/>
                    <a:pt x="6" y="1"/>
                    <a:pt x="5" y="1"/>
                  </a:cubicBezTo>
                  <a:cubicBezTo>
                    <a:pt x="5" y="1"/>
                    <a:pt x="5" y="1"/>
                    <a:pt x="5" y="1"/>
                  </a:cubicBezTo>
                  <a:cubicBezTo>
                    <a:pt x="5" y="1"/>
                    <a:pt x="5" y="1"/>
                    <a:pt x="5" y="1"/>
                  </a:cubicBezTo>
                  <a:cubicBezTo>
                    <a:pt x="5" y="1"/>
                    <a:pt x="5" y="1"/>
                    <a:pt x="5" y="1"/>
                  </a:cubicBezTo>
                  <a:cubicBezTo>
                    <a:pt x="4" y="1"/>
                    <a:pt x="4" y="1"/>
                    <a:pt x="3" y="1"/>
                  </a:cubicBezTo>
                  <a:cubicBezTo>
                    <a:pt x="3" y="1"/>
                    <a:pt x="3" y="1"/>
                    <a:pt x="3" y="1"/>
                  </a:cubicBezTo>
                  <a:cubicBezTo>
                    <a:pt x="2"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5" name="Freeform 6025"/>
            <p:cNvSpPr>
              <a:spLocks noEditPoints="1"/>
            </p:cNvSpPr>
            <p:nvPr/>
          </p:nvSpPr>
          <p:spPr bwMode="auto">
            <a:xfrm>
              <a:off x="2108" y="1133"/>
              <a:ext cx="42" cy="7"/>
            </a:xfrm>
            <a:custGeom>
              <a:avLst/>
              <a:gdLst>
                <a:gd name="T0" fmla="*/ 0 w 17"/>
                <a:gd name="T1" fmla="*/ 2 h 3"/>
                <a:gd name="T2" fmla="*/ 2 w 17"/>
                <a:gd name="T3" fmla="*/ 1 h 3"/>
                <a:gd name="T4" fmla="*/ 3 w 17"/>
                <a:gd name="T5" fmla="*/ 1 h 3"/>
                <a:gd name="T6" fmla="*/ 3 w 17"/>
                <a:gd name="T7" fmla="*/ 1 h 3"/>
                <a:gd name="T8" fmla="*/ 3 w 17"/>
                <a:gd name="T9" fmla="*/ 1 h 3"/>
                <a:gd name="T10" fmla="*/ 4 w 17"/>
                <a:gd name="T11" fmla="*/ 1 h 3"/>
                <a:gd name="T12" fmla="*/ 4 w 17"/>
                <a:gd name="T13" fmla="*/ 1 h 3"/>
                <a:gd name="T14" fmla="*/ 4 w 17"/>
                <a:gd name="T15" fmla="*/ 2 h 3"/>
                <a:gd name="T16" fmla="*/ 5 w 17"/>
                <a:gd name="T17" fmla="*/ 1 h 3"/>
                <a:gd name="T18" fmla="*/ 5 w 17"/>
                <a:gd name="T19" fmla="*/ 1 h 3"/>
                <a:gd name="T20" fmla="*/ 6 w 17"/>
                <a:gd name="T21" fmla="*/ 1 h 3"/>
                <a:gd name="T22" fmla="*/ 5 w 17"/>
                <a:gd name="T23" fmla="*/ 2 h 3"/>
                <a:gd name="T24" fmla="*/ 7 w 17"/>
                <a:gd name="T25" fmla="*/ 1 h 3"/>
                <a:gd name="T26" fmla="*/ 7 w 17"/>
                <a:gd name="T27" fmla="*/ 1 h 3"/>
                <a:gd name="T28" fmla="*/ 8 w 17"/>
                <a:gd name="T29" fmla="*/ 1 h 3"/>
                <a:gd name="T30" fmla="*/ 8 w 17"/>
                <a:gd name="T31" fmla="*/ 1 h 3"/>
                <a:gd name="T32" fmla="*/ 9 w 17"/>
                <a:gd name="T33" fmla="*/ 0 h 3"/>
                <a:gd name="T34" fmla="*/ 9 w 17"/>
                <a:gd name="T35" fmla="*/ 1 h 3"/>
                <a:gd name="T36" fmla="*/ 9 w 17"/>
                <a:gd name="T37" fmla="*/ 1 h 3"/>
                <a:gd name="T38" fmla="*/ 9 w 17"/>
                <a:gd name="T39" fmla="*/ 1 h 3"/>
                <a:gd name="T40" fmla="*/ 9 w 17"/>
                <a:gd name="T41" fmla="*/ 2 h 3"/>
                <a:gd name="T42" fmla="*/ 9 w 17"/>
                <a:gd name="T43" fmla="*/ 1 h 3"/>
                <a:gd name="T44" fmla="*/ 10 w 17"/>
                <a:gd name="T45" fmla="*/ 1 h 3"/>
                <a:gd name="T46" fmla="*/ 10 w 17"/>
                <a:gd name="T47" fmla="*/ 2 h 3"/>
                <a:gd name="T48" fmla="*/ 10 w 17"/>
                <a:gd name="T49" fmla="*/ 2 h 3"/>
                <a:gd name="T50" fmla="*/ 12 w 17"/>
                <a:gd name="T51" fmla="*/ 1 h 3"/>
                <a:gd name="T52" fmla="*/ 13 w 17"/>
                <a:gd name="T53" fmla="*/ 1 h 3"/>
                <a:gd name="T54" fmla="*/ 14 w 17"/>
                <a:gd name="T55" fmla="*/ 1 h 3"/>
                <a:gd name="T56" fmla="*/ 16 w 17"/>
                <a:gd name="T57" fmla="*/ 1 h 3"/>
                <a:gd name="T58" fmla="*/ 16 w 17"/>
                <a:gd name="T59" fmla="*/ 2 h 3"/>
                <a:gd name="T60" fmla="*/ 16 w 17"/>
                <a:gd name="T61" fmla="*/ 2 h 3"/>
                <a:gd name="T62" fmla="*/ 14 w 17"/>
                <a:gd name="T63" fmla="*/ 3 h 3"/>
                <a:gd name="T64" fmla="*/ 13 w 17"/>
                <a:gd name="T65" fmla="*/ 3 h 3"/>
                <a:gd name="T66" fmla="*/ 13 w 17"/>
                <a:gd name="T67" fmla="*/ 2 h 3"/>
                <a:gd name="T68" fmla="*/ 13 w 17"/>
                <a:gd name="T69" fmla="*/ 2 h 3"/>
                <a:gd name="T70" fmla="*/ 13 w 17"/>
                <a:gd name="T71" fmla="*/ 2 h 3"/>
                <a:gd name="T72" fmla="*/ 13 w 17"/>
                <a:gd name="T73" fmla="*/ 2 h 3"/>
                <a:gd name="T74" fmla="*/ 10 w 17"/>
                <a:gd name="T75" fmla="*/ 3 h 3"/>
                <a:gd name="T76" fmla="*/ 9 w 17"/>
                <a:gd name="T77" fmla="*/ 2 h 3"/>
                <a:gd name="T78" fmla="*/ 9 w 17"/>
                <a:gd name="T79" fmla="*/ 3 h 3"/>
                <a:gd name="T80" fmla="*/ 8 w 17"/>
                <a:gd name="T81" fmla="*/ 3 h 3"/>
                <a:gd name="T82" fmla="*/ 8 w 17"/>
                <a:gd name="T83" fmla="*/ 2 h 3"/>
                <a:gd name="T84" fmla="*/ 8 w 17"/>
                <a:gd name="T85" fmla="*/ 2 h 3"/>
                <a:gd name="T86" fmla="*/ 7 w 17"/>
                <a:gd name="T87" fmla="*/ 3 h 3"/>
                <a:gd name="T88" fmla="*/ 7 w 17"/>
                <a:gd name="T89" fmla="*/ 3 h 3"/>
                <a:gd name="T90" fmla="*/ 7 w 17"/>
                <a:gd name="T91" fmla="*/ 2 h 3"/>
                <a:gd name="T92" fmla="*/ 7 w 17"/>
                <a:gd name="T93" fmla="*/ 2 h 3"/>
                <a:gd name="T94" fmla="*/ 5 w 17"/>
                <a:gd name="T95" fmla="*/ 3 h 3"/>
                <a:gd name="T96" fmla="*/ 4 w 17"/>
                <a:gd name="T97" fmla="*/ 3 h 3"/>
                <a:gd name="T98" fmla="*/ 4 w 17"/>
                <a:gd name="T99" fmla="*/ 2 h 3"/>
                <a:gd name="T100" fmla="*/ 4 w 17"/>
                <a:gd name="T101" fmla="*/ 2 h 3"/>
                <a:gd name="T102" fmla="*/ 4 w 17"/>
                <a:gd name="T103" fmla="*/ 3 h 3"/>
                <a:gd name="T104" fmla="*/ 4 w 17"/>
                <a:gd name="T105" fmla="*/ 3 h 3"/>
                <a:gd name="T106" fmla="*/ 3 w 17"/>
                <a:gd name="T107" fmla="*/ 2 h 3"/>
                <a:gd name="T108" fmla="*/ 3 w 17"/>
                <a:gd name="T109" fmla="*/ 2 h 3"/>
                <a:gd name="T110" fmla="*/ 1 w 17"/>
                <a:gd name="T111" fmla="*/ 3 h 3"/>
                <a:gd name="T112" fmla="*/ 1 w 17"/>
                <a:gd name="T113" fmla="*/ 3 h 3"/>
                <a:gd name="T114" fmla="*/ 1 w 17"/>
                <a:gd name="T115" fmla="*/ 2 h 3"/>
                <a:gd name="T116" fmla="*/ 2 w 17"/>
                <a:gd name="T117" fmla="*/ 2 h 3"/>
                <a:gd name="T118" fmla="*/ 2 w 17"/>
                <a:gd name="T119" fmla="*/ 2 h 3"/>
                <a:gd name="T120" fmla="*/ 1 w 1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3">
                  <a:moveTo>
                    <a:pt x="0" y="3"/>
                  </a:moveTo>
                  <a:cubicBezTo>
                    <a:pt x="0" y="2"/>
                    <a:pt x="0" y="2"/>
                    <a:pt x="0" y="2"/>
                  </a:cubicBezTo>
                  <a:cubicBezTo>
                    <a:pt x="0" y="1"/>
                    <a:pt x="1" y="1"/>
                    <a:pt x="2" y="1"/>
                  </a:cubicBezTo>
                  <a:cubicBezTo>
                    <a:pt x="2" y="1"/>
                    <a:pt x="2" y="1"/>
                    <a:pt x="2" y="1"/>
                  </a:cubicBez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2"/>
                  </a:cubicBezTo>
                  <a:cubicBezTo>
                    <a:pt x="4" y="2"/>
                    <a:pt x="4" y="2"/>
                    <a:pt x="4" y="2"/>
                  </a:cubicBezTo>
                  <a:cubicBezTo>
                    <a:pt x="4"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5" y="2"/>
                    <a:pt x="5" y="2"/>
                  </a:cubicBezTo>
                  <a:cubicBezTo>
                    <a:pt x="5" y="2"/>
                    <a:pt x="5" y="2"/>
                    <a:pt x="5" y="2"/>
                  </a:cubicBezTo>
                  <a:cubicBezTo>
                    <a:pt x="6" y="1"/>
                    <a:pt x="6" y="1"/>
                    <a:pt x="7" y="1"/>
                  </a:cubicBezTo>
                  <a:cubicBezTo>
                    <a:pt x="7" y="1"/>
                    <a:pt x="7" y="1"/>
                    <a:pt x="7" y="1"/>
                  </a:cubicBezTo>
                  <a:cubicBezTo>
                    <a:pt x="7" y="0"/>
                    <a:pt x="7" y="1"/>
                    <a:pt x="7" y="1"/>
                  </a:cubicBezTo>
                  <a:cubicBezTo>
                    <a:pt x="7" y="1"/>
                    <a:pt x="7" y="1"/>
                    <a:pt x="7" y="1"/>
                  </a:cubicBezTo>
                  <a:cubicBezTo>
                    <a:pt x="8" y="1"/>
                    <a:pt x="8" y="1"/>
                    <a:pt x="8" y="1"/>
                  </a:cubicBezTo>
                  <a:cubicBezTo>
                    <a:pt x="8" y="1"/>
                    <a:pt x="8" y="1"/>
                    <a:pt x="8" y="1"/>
                  </a:cubicBezTo>
                  <a:cubicBezTo>
                    <a:pt x="8" y="1"/>
                    <a:pt x="8" y="1"/>
                    <a:pt x="8" y="1"/>
                  </a:cubicBezTo>
                  <a:cubicBezTo>
                    <a:pt x="8" y="1"/>
                    <a:pt x="8" y="1"/>
                    <a:pt x="8" y="1"/>
                  </a:cubicBezTo>
                  <a:cubicBezTo>
                    <a:pt x="8" y="1"/>
                    <a:pt x="8" y="1"/>
                    <a:pt x="9" y="0"/>
                  </a:cubicBezTo>
                  <a:cubicBezTo>
                    <a:pt x="9" y="0"/>
                    <a:pt x="9" y="0"/>
                    <a:pt x="9" y="0"/>
                  </a:cubicBezTo>
                  <a:cubicBezTo>
                    <a:pt x="9" y="0"/>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2"/>
                  </a:cubicBezTo>
                  <a:cubicBezTo>
                    <a:pt x="9" y="2"/>
                    <a:pt x="9" y="2"/>
                    <a:pt x="9" y="2"/>
                  </a:cubicBezTo>
                  <a:cubicBezTo>
                    <a:pt x="9" y="1"/>
                    <a:pt x="9" y="1"/>
                    <a:pt x="9" y="1"/>
                  </a:cubicBezTo>
                  <a:cubicBezTo>
                    <a:pt x="9" y="1"/>
                    <a:pt x="9" y="1"/>
                    <a:pt x="9" y="1"/>
                  </a:cubicBezTo>
                  <a:cubicBezTo>
                    <a:pt x="9"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1" y="2"/>
                    <a:pt x="12" y="1"/>
                    <a:pt x="12" y="1"/>
                  </a:cubicBezTo>
                  <a:cubicBezTo>
                    <a:pt x="12" y="1"/>
                    <a:pt x="12" y="1"/>
                    <a:pt x="12" y="1"/>
                  </a:cubicBezTo>
                  <a:cubicBezTo>
                    <a:pt x="13" y="1"/>
                    <a:pt x="13" y="1"/>
                    <a:pt x="13" y="1"/>
                  </a:cubicBezTo>
                  <a:cubicBezTo>
                    <a:pt x="13" y="1"/>
                    <a:pt x="14" y="1"/>
                    <a:pt x="14" y="1"/>
                  </a:cubicBezTo>
                  <a:cubicBezTo>
                    <a:pt x="14" y="1"/>
                    <a:pt x="14" y="1"/>
                    <a:pt x="14" y="1"/>
                  </a:cubicBezTo>
                  <a:cubicBezTo>
                    <a:pt x="14" y="2"/>
                    <a:pt x="14" y="2"/>
                    <a:pt x="14" y="2"/>
                  </a:cubicBezTo>
                  <a:cubicBezTo>
                    <a:pt x="15" y="2"/>
                    <a:pt x="15" y="2"/>
                    <a:pt x="16" y="1"/>
                  </a:cubicBezTo>
                  <a:cubicBezTo>
                    <a:pt x="16" y="1"/>
                    <a:pt x="16" y="1"/>
                    <a:pt x="16" y="1"/>
                  </a:cubicBezTo>
                  <a:cubicBezTo>
                    <a:pt x="16" y="1"/>
                    <a:pt x="16" y="1"/>
                    <a:pt x="16" y="2"/>
                  </a:cubicBezTo>
                  <a:cubicBezTo>
                    <a:pt x="16" y="2"/>
                    <a:pt x="16" y="2"/>
                    <a:pt x="16" y="2"/>
                  </a:cubicBezTo>
                  <a:cubicBezTo>
                    <a:pt x="17" y="2"/>
                    <a:pt x="16" y="2"/>
                    <a:pt x="16" y="2"/>
                  </a:cubicBezTo>
                  <a:cubicBezTo>
                    <a:pt x="16" y="2"/>
                    <a:pt x="16" y="2"/>
                    <a:pt x="16" y="2"/>
                  </a:cubicBezTo>
                  <a:cubicBezTo>
                    <a:pt x="15" y="2"/>
                    <a:pt x="14" y="3"/>
                    <a:pt x="14" y="3"/>
                  </a:cubicBezTo>
                  <a:cubicBezTo>
                    <a:pt x="14" y="3"/>
                    <a:pt x="14" y="3"/>
                    <a:pt x="14" y="3"/>
                  </a:cubicBezTo>
                  <a:cubicBezTo>
                    <a:pt x="14"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1" y="3"/>
                    <a:pt x="10" y="3"/>
                  </a:cubicBezTo>
                  <a:cubicBezTo>
                    <a:pt x="10" y="3"/>
                    <a:pt x="10" y="3"/>
                    <a:pt x="10" y="3"/>
                  </a:cubicBezTo>
                  <a:cubicBezTo>
                    <a:pt x="10" y="3"/>
                    <a:pt x="10" y="3"/>
                    <a:pt x="9" y="2"/>
                  </a:cubicBezTo>
                  <a:cubicBezTo>
                    <a:pt x="9" y="2"/>
                    <a:pt x="9" y="2"/>
                    <a:pt x="9" y="2"/>
                  </a:cubicBezTo>
                  <a:cubicBezTo>
                    <a:pt x="9" y="3"/>
                    <a:pt x="9" y="3"/>
                    <a:pt x="9" y="3"/>
                  </a:cubicBezTo>
                  <a:cubicBezTo>
                    <a:pt x="9" y="3"/>
                    <a:pt x="9" y="3"/>
                    <a:pt x="9" y="3"/>
                  </a:cubicBezTo>
                  <a:cubicBezTo>
                    <a:pt x="9" y="3"/>
                    <a:pt x="9" y="3"/>
                    <a:pt x="8" y="3"/>
                  </a:cubicBezTo>
                  <a:cubicBezTo>
                    <a:pt x="8" y="3"/>
                    <a:pt x="8" y="3"/>
                    <a:pt x="8" y="3"/>
                  </a:cubicBezTo>
                  <a:cubicBezTo>
                    <a:pt x="8" y="3"/>
                    <a:pt x="8" y="2"/>
                    <a:pt x="8" y="2"/>
                  </a:cubicBezTo>
                  <a:cubicBezTo>
                    <a:pt x="8" y="2"/>
                    <a:pt x="8" y="2"/>
                    <a:pt x="8" y="2"/>
                  </a:cubicBezTo>
                  <a:cubicBezTo>
                    <a:pt x="8" y="2"/>
                    <a:pt x="8" y="2"/>
                    <a:pt x="8" y="2"/>
                  </a:cubicBezTo>
                  <a:cubicBezTo>
                    <a:pt x="8" y="2"/>
                    <a:pt x="8" y="2"/>
                    <a:pt x="8" y="2"/>
                  </a:cubicBezTo>
                  <a:cubicBezTo>
                    <a:pt x="8" y="2"/>
                    <a:pt x="8" y="2"/>
                    <a:pt x="7" y="3"/>
                  </a:cubicBezTo>
                  <a:cubicBezTo>
                    <a:pt x="7" y="3"/>
                    <a:pt x="7" y="3"/>
                    <a:pt x="7" y="3"/>
                  </a:cubicBezTo>
                  <a:cubicBezTo>
                    <a:pt x="7" y="3"/>
                    <a:pt x="7" y="3"/>
                    <a:pt x="7" y="3"/>
                  </a:cubicBezTo>
                  <a:cubicBezTo>
                    <a:pt x="7" y="3"/>
                    <a:pt x="7" y="3"/>
                    <a:pt x="7" y="3"/>
                  </a:cubicBezTo>
                  <a:cubicBezTo>
                    <a:pt x="7" y="2"/>
                    <a:pt x="7" y="2"/>
                    <a:pt x="7" y="2"/>
                  </a:cubicBezTo>
                  <a:cubicBezTo>
                    <a:pt x="7" y="2"/>
                    <a:pt x="7" y="2"/>
                    <a:pt x="7" y="2"/>
                  </a:cubicBezTo>
                  <a:cubicBezTo>
                    <a:pt x="7" y="2"/>
                    <a:pt x="7" y="2"/>
                    <a:pt x="7" y="2"/>
                  </a:cubicBezTo>
                  <a:cubicBezTo>
                    <a:pt x="7" y="2"/>
                    <a:pt x="7" y="2"/>
                    <a:pt x="7" y="2"/>
                  </a:cubicBezTo>
                  <a:cubicBezTo>
                    <a:pt x="6" y="2"/>
                    <a:pt x="6" y="3"/>
                    <a:pt x="5" y="3"/>
                  </a:cubicBezTo>
                  <a:cubicBezTo>
                    <a:pt x="5" y="3"/>
                    <a:pt x="5" y="3"/>
                    <a:pt x="5" y="3"/>
                  </a:cubicBezTo>
                  <a:cubicBezTo>
                    <a:pt x="5" y="3"/>
                    <a:pt x="5" y="3"/>
                    <a:pt x="4" y="3"/>
                  </a:cubicBezTo>
                  <a:cubicBezTo>
                    <a:pt x="4" y="3"/>
                    <a:pt x="4" y="3"/>
                    <a:pt x="4" y="3"/>
                  </a:cubicBezTo>
                  <a:cubicBezTo>
                    <a:pt x="4" y="3"/>
                    <a:pt x="4" y="3"/>
                    <a:pt x="4" y="2"/>
                  </a:cubicBezTo>
                  <a:cubicBezTo>
                    <a:pt x="4" y="2"/>
                    <a:pt x="4" y="2"/>
                    <a:pt x="4"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3" y="3"/>
                    <a:pt x="3" y="3"/>
                    <a:pt x="3" y="2"/>
                  </a:cubicBezTo>
                  <a:cubicBezTo>
                    <a:pt x="3" y="2"/>
                    <a:pt x="3" y="2"/>
                    <a:pt x="3" y="2"/>
                  </a:cubicBezTo>
                  <a:cubicBezTo>
                    <a:pt x="3" y="2"/>
                    <a:pt x="3" y="2"/>
                    <a:pt x="3" y="2"/>
                  </a:cubicBezTo>
                  <a:cubicBezTo>
                    <a:pt x="3" y="2"/>
                    <a:pt x="3" y="2"/>
                    <a:pt x="3" y="2"/>
                  </a:cubicBezTo>
                  <a:cubicBezTo>
                    <a:pt x="3" y="3"/>
                    <a:pt x="2" y="3"/>
                    <a:pt x="1" y="3"/>
                  </a:cubicBezTo>
                  <a:cubicBezTo>
                    <a:pt x="1" y="3"/>
                    <a:pt x="1" y="3"/>
                    <a:pt x="1" y="3"/>
                  </a:cubicBezTo>
                  <a:cubicBezTo>
                    <a:pt x="1" y="3"/>
                    <a:pt x="1" y="3"/>
                    <a:pt x="1" y="3"/>
                  </a:cubicBezTo>
                  <a:cubicBezTo>
                    <a:pt x="1" y="3"/>
                    <a:pt x="1" y="3"/>
                    <a:pt x="1" y="3"/>
                  </a:cubicBezTo>
                  <a:cubicBezTo>
                    <a:pt x="1" y="3"/>
                    <a:pt x="1" y="3"/>
                    <a:pt x="0" y="3"/>
                  </a:cubicBezTo>
                  <a:close/>
                  <a:moveTo>
                    <a:pt x="1" y="2"/>
                  </a:move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6" name="Freeform 6026"/>
            <p:cNvSpPr>
              <a:spLocks/>
            </p:cNvSpPr>
            <p:nvPr/>
          </p:nvSpPr>
          <p:spPr bwMode="auto">
            <a:xfrm>
              <a:off x="2113" y="1143"/>
              <a:ext cx="27" cy="5"/>
            </a:xfrm>
            <a:custGeom>
              <a:avLst/>
              <a:gdLst>
                <a:gd name="T0" fmla="*/ 0 w 11"/>
                <a:gd name="T1" fmla="*/ 2 h 2"/>
                <a:gd name="T2" fmla="*/ 0 w 11"/>
                <a:gd name="T3" fmla="*/ 1 h 2"/>
                <a:gd name="T4" fmla="*/ 0 w 11"/>
                <a:gd name="T5" fmla="*/ 1 h 2"/>
                <a:gd name="T6" fmla="*/ 3 w 11"/>
                <a:gd name="T7" fmla="*/ 0 h 2"/>
                <a:gd name="T8" fmla="*/ 3 w 11"/>
                <a:gd name="T9" fmla="*/ 0 h 2"/>
                <a:gd name="T10" fmla="*/ 5 w 11"/>
                <a:gd name="T11" fmla="*/ 0 h 2"/>
                <a:gd name="T12" fmla="*/ 5 w 11"/>
                <a:gd name="T13" fmla="*/ 0 h 2"/>
                <a:gd name="T14" fmla="*/ 5 w 11"/>
                <a:gd name="T15" fmla="*/ 0 h 2"/>
                <a:gd name="T16" fmla="*/ 5 w 11"/>
                <a:gd name="T17" fmla="*/ 0 h 2"/>
                <a:gd name="T18" fmla="*/ 7 w 11"/>
                <a:gd name="T19" fmla="*/ 0 h 2"/>
                <a:gd name="T20" fmla="*/ 7 w 11"/>
                <a:gd name="T21" fmla="*/ 0 h 2"/>
                <a:gd name="T22" fmla="*/ 10 w 11"/>
                <a:gd name="T23" fmla="*/ 0 h 2"/>
                <a:gd name="T24" fmla="*/ 10 w 11"/>
                <a:gd name="T25" fmla="*/ 0 h 2"/>
                <a:gd name="T26" fmla="*/ 10 w 11"/>
                <a:gd name="T27" fmla="*/ 0 h 2"/>
                <a:gd name="T28" fmla="*/ 10 w 11"/>
                <a:gd name="T29" fmla="*/ 0 h 2"/>
                <a:gd name="T30" fmla="*/ 11 w 11"/>
                <a:gd name="T31" fmla="*/ 1 h 2"/>
                <a:gd name="T32" fmla="*/ 11 w 11"/>
                <a:gd name="T33" fmla="*/ 1 h 2"/>
                <a:gd name="T34" fmla="*/ 10 w 11"/>
                <a:gd name="T35" fmla="*/ 1 h 2"/>
                <a:gd name="T36" fmla="*/ 10 w 11"/>
                <a:gd name="T37" fmla="*/ 1 h 2"/>
                <a:gd name="T38" fmla="*/ 10 w 11"/>
                <a:gd name="T39" fmla="*/ 1 h 2"/>
                <a:gd name="T40" fmla="*/ 10 w 11"/>
                <a:gd name="T41" fmla="*/ 1 h 2"/>
                <a:gd name="T42" fmla="*/ 7 w 11"/>
                <a:gd name="T43" fmla="*/ 1 h 2"/>
                <a:gd name="T44" fmla="*/ 7 w 11"/>
                <a:gd name="T45" fmla="*/ 1 h 2"/>
                <a:gd name="T46" fmla="*/ 5 w 11"/>
                <a:gd name="T47" fmla="*/ 1 h 2"/>
                <a:gd name="T48" fmla="*/ 5 w 11"/>
                <a:gd name="T49" fmla="*/ 1 h 2"/>
                <a:gd name="T50" fmla="*/ 5 w 11"/>
                <a:gd name="T51" fmla="*/ 1 h 2"/>
                <a:gd name="T52" fmla="*/ 5 w 11"/>
                <a:gd name="T53" fmla="*/ 1 h 2"/>
                <a:gd name="T54" fmla="*/ 3 w 11"/>
                <a:gd name="T55" fmla="*/ 1 h 2"/>
                <a:gd name="T56" fmla="*/ 3 w 11"/>
                <a:gd name="T57" fmla="*/ 1 h 2"/>
                <a:gd name="T58" fmla="*/ 1 w 11"/>
                <a:gd name="T59" fmla="*/ 2 h 2"/>
                <a:gd name="T60" fmla="*/ 1 w 11"/>
                <a:gd name="T61" fmla="*/ 2 h 2"/>
                <a:gd name="T62" fmla="*/ 1 w 11"/>
                <a:gd name="T63" fmla="*/ 2 h 2"/>
                <a:gd name="T64" fmla="*/ 1 w 11"/>
                <a:gd name="T65" fmla="*/ 2 h 2"/>
                <a:gd name="T66" fmla="*/ 0 w 11"/>
                <a:gd name="T6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2">
                  <a:moveTo>
                    <a:pt x="0" y="2"/>
                  </a:moveTo>
                  <a:cubicBezTo>
                    <a:pt x="0" y="1"/>
                    <a:pt x="0" y="1"/>
                    <a:pt x="0" y="1"/>
                  </a:cubicBezTo>
                  <a:cubicBezTo>
                    <a:pt x="0" y="1"/>
                    <a:pt x="0" y="1"/>
                    <a:pt x="0" y="1"/>
                  </a:cubicBezTo>
                  <a:cubicBezTo>
                    <a:pt x="1" y="0"/>
                    <a:pt x="2" y="0"/>
                    <a:pt x="3" y="0"/>
                  </a:cubicBezTo>
                  <a:cubicBezTo>
                    <a:pt x="3" y="0"/>
                    <a:pt x="3" y="0"/>
                    <a:pt x="3" y="0"/>
                  </a:cubicBezTo>
                  <a:cubicBezTo>
                    <a:pt x="4" y="0"/>
                    <a:pt x="4" y="0"/>
                    <a:pt x="5" y="0"/>
                  </a:cubicBezTo>
                  <a:cubicBezTo>
                    <a:pt x="5" y="0"/>
                    <a:pt x="5" y="0"/>
                    <a:pt x="5" y="0"/>
                  </a:cubicBezTo>
                  <a:cubicBezTo>
                    <a:pt x="5" y="0"/>
                    <a:pt x="5" y="0"/>
                    <a:pt x="5" y="0"/>
                  </a:cubicBezTo>
                  <a:cubicBezTo>
                    <a:pt x="5" y="0"/>
                    <a:pt x="5" y="0"/>
                    <a:pt x="5" y="0"/>
                  </a:cubicBezTo>
                  <a:cubicBezTo>
                    <a:pt x="6" y="0"/>
                    <a:pt x="6"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1" y="0"/>
                    <a:pt x="11" y="1"/>
                    <a:pt x="11" y="1"/>
                  </a:cubicBezTo>
                  <a:cubicBezTo>
                    <a:pt x="11" y="1"/>
                    <a:pt x="11" y="1"/>
                    <a:pt x="11" y="1"/>
                  </a:cubicBezTo>
                  <a:cubicBezTo>
                    <a:pt x="11" y="1"/>
                    <a:pt x="10"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6" y="1"/>
                    <a:pt x="6" y="1"/>
                    <a:pt x="5" y="1"/>
                  </a:cubicBezTo>
                  <a:cubicBezTo>
                    <a:pt x="5" y="1"/>
                    <a:pt x="5" y="1"/>
                    <a:pt x="5" y="1"/>
                  </a:cubicBezTo>
                  <a:cubicBezTo>
                    <a:pt x="5" y="1"/>
                    <a:pt x="5" y="1"/>
                    <a:pt x="5" y="1"/>
                  </a:cubicBezTo>
                  <a:cubicBezTo>
                    <a:pt x="5" y="1"/>
                    <a:pt x="5" y="1"/>
                    <a:pt x="5" y="1"/>
                  </a:cubicBezTo>
                  <a:cubicBezTo>
                    <a:pt x="4" y="1"/>
                    <a:pt x="4" y="1"/>
                    <a:pt x="3" y="1"/>
                  </a:cubicBezTo>
                  <a:cubicBezTo>
                    <a:pt x="3" y="1"/>
                    <a:pt x="3" y="1"/>
                    <a:pt x="3" y="1"/>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7" name="Freeform 6027"/>
            <p:cNvSpPr>
              <a:spLocks noEditPoints="1"/>
            </p:cNvSpPr>
            <p:nvPr/>
          </p:nvSpPr>
          <p:spPr bwMode="auto">
            <a:xfrm>
              <a:off x="2196" y="1182"/>
              <a:ext cx="47" cy="7"/>
            </a:xfrm>
            <a:custGeom>
              <a:avLst/>
              <a:gdLst>
                <a:gd name="T0" fmla="*/ 0 w 19"/>
                <a:gd name="T1" fmla="*/ 2 h 3"/>
                <a:gd name="T2" fmla="*/ 2 w 19"/>
                <a:gd name="T3" fmla="*/ 0 h 3"/>
                <a:gd name="T4" fmla="*/ 3 w 19"/>
                <a:gd name="T5" fmla="*/ 0 h 3"/>
                <a:gd name="T6" fmla="*/ 4 w 19"/>
                <a:gd name="T7" fmla="*/ 1 h 3"/>
                <a:gd name="T8" fmla="*/ 4 w 19"/>
                <a:gd name="T9" fmla="*/ 0 h 3"/>
                <a:gd name="T10" fmla="*/ 5 w 19"/>
                <a:gd name="T11" fmla="*/ 0 h 3"/>
                <a:gd name="T12" fmla="*/ 5 w 19"/>
                <a:gd name="T13" fmla="*/ 1 h 3"/>
                <a:gd name="T14" fmla="*/ 5 w 19"/>
                <a:gd name="T15" fmla="*/ 1 h 3"/>
                <a:gd name="T16" fmla="*/ 6 w 19"/>
                <a:gd name="T17" fmla="*/ 0 h 3"/>
                <a:gd name="T18" fmla="*/ 6 w 19"/>
                <a:gd name="T19" fmla="*/ 0 h 3"/>
                <a:gd name="T20" fmla="*/ 6 w 19"/>
                <a:gd name="T21" fmla="*/ 1 h 3"/>
                <a:gd name="T22" fmla="*/ 6 w 19"/>
                <a:gd name="T23" fmla="*/ 1 h 3"/>
                <a:gd name="T24" fmla="*/ 8 w 19"/>
                <a:gd name="T25" fmla="*/ 0 h 3"/>
                <a:gd name="T26" fmla="*/ 9 w 19"/>
                <a:gd name="T27" fmla="*/ 0 h 3"/>
                <a:gd name="T28" fmla="*/ 9 w 19"/>
                <a:gd name="T29" fmla="*/ 1 h 3"/>
                <a:gd name="T30" fmla="*/ 9 w 19"/>
                <a:gd name="T31" fmla="*/ 1 h 3"/>
                <a:gd name="T32" fmla="*/ 10 w 19"/>
                <a:gd name="T33" fmla="*/ 0 h 3"/>
                <a:gd name="T34" fmla="*/ 10 w 19"/>
                <a:gd name="T35" fmla="*/ 0 h 3"/>
                <a:gd name="T36" fmla="*/ 10 w 19"/>
                <a:gd name="T37" fmla="*/ 1 h 3"/>
                <a:gd name="T38" fmla="*/ 10 w 19"/>
                <a:gd name="T39" fmla="*/ 1 h 3"/>
                <a:gd name="T40" fmla="*/ 10 w 19"/>
                <a:gd name="T41" fmla="*/ 1 h 3"/>
                <a:gd name="T42" fmla="*/ 11 w 19"/>
                <a:gd name="T43" fmla="*/ 1 h 3"/>
                <a:gd name="T44" fmla="*/ 11 w 19"/>
                <a:gd name="T45" fmla="*/ 1 h 3"/>
                <a:gd name="T46" fmla="*/ 12 w 19"/>
                <a:gd name="T47" fmla="*/ 1 h 3"/>
                <a:gd name="T48" fmla="*/ 12 w 19"/>
                <a:gd name="T49" fmla="*/ 2 h 3"/>
                <a:gd name="T50" fmla="*/ 14 w 19"/>
                <a:gd name="T51" fmla="*/ 0 h 3"/>
                <a:gd name="T52" fmla="*/ 16 w 19"/>
                <a:gd name="T53" fmla="*/ 1 h 3"/>
                <a:gd name="T54" fmla="*/ 16 w 19"/>
                <a:gd name="T55" fmla="*/ 1 h 3"/>
                <a:gd name="T56" fmla="*/ 18 w 19"/>
                <a:gd name="T57" fmla="*/ 1 h 3"/>
                <a:gd name="T58" fmla="*/ 19 w 19"/>
                <a:gd name="T59" fmla="*/ 1 h 3"/>
                <a:gd name="T60" fmla="*/ 18 w 19"/>
                <a:gd name="T61" fmla="*/ 2 h 3"/>
                <a:gd name="T62" fmla="*/ 16 w 19"/>
                <a:gd name="T63" fmla="*/ 2 h 3"/>
                <a:gd name="T64" fmla="*/ 15 w 19"/>
                <a:gd name="T65" fmla="*/ 2 h 3"/>
                <a:gd name="T66" fmla="*/ 15 w 19"/>
                <a:gd name="T67" fmla="*/ 2 h 3"/>
                <a:gd name="T68" fmla="*/ 15 w 19"/>
                <a:gd name="T69" fmla="*/ 2 h 3"/>
                <a:gd name="T70" fmla="*/ 15 w 19"/>
                <a:gd name="T71" fmla="*/ 1 h 3"/>
                <a:gd name="T72" fmla="*/ 15 w 19"/>
                <a:gd name="T73" fmla="*/ 1 h 3"/>
                <a:gd name="T74" fmla="*/ 12 w 19"/>
                <a:gd name="T75" fmla="*/ 3 h 3"/>
                <a:gd name="T76" fmla="*/ 11 w 19"/>
                <a:gd name="T77" fmla="*/ 2 h 3"/>
                <a:gd name="T78" fmla="*/ 10 w 19"/>
                <a:gd name="T79" fmla="*/ 2 h 3"/>
                <a:gd name="T80" fmla="*/ 10 w 19"/>
                <a:gd name="T81" fmla="*/ 2 h 3"/>
                <a:gd name="T82" fmla="*/ 9 w 19"/>
                <a:gd name="T83" fmla="*/ 2 h 3"/>
                <a:gd name="T84" fmla="*/ 10 w 19"/>
                <a:gd name="T85" fmla="*/ 1 h 3"/>
                <a:gd name="T86" fmla="*/ 8 w 19"/>
                <a:gd name="T87" fmla="*/ 2 h 3"/>
                <a:gd name="T88" fmla="*/ 8 w 19"/>
                <a:gd name="T89" fmla="*/ 2 h 3"/>
                <a:gd name="T90" fmla="*/ 8 w 19"/>
                <a:gd name="T91" fmla="*/ 2 h 3"/>
                <a:gd name="T92" fmla="*/ 8 w 19"/>
                <a:gd name="T93" fmla="*/ 1 h 3"/>
                <a:gd name="T94" fmla="*/ 6 w 19"/>
                <a:gd name="T95" fmla="*/ 3 h 3"/>
                <a:gd name="T96" fmla="*/ 5 w 19"/>
                <a:gd name="T97" fmla="*/ 2 h 3"/>
                <a:gd name="T98" fmla="*/ 5 w 19"/>
                <a:gd name="T99" fmla="*/ 2 h 3"/>
                <a:gd name="T100" fmla="*/ 5 w 19"/>
                <a:gd name="T101" fmla="*/ 2 h 3"/>
                <a:gd name="T102" fmla="*/ 4 w 19"/>
                <a:gd name="T103" fmla="*/ 2 h 3"/>
                <a:gd name="T104" fmla="*/ 4 w 19"/>
                <a:gd name="T105" fmla="*/ 2 h 3"/>
                <a:gd name="T106" fmla="*/ 4 w 19"/>
                <a:gd name="T107" fmla="*/ 2 h 3"/>
                <a:gd name="T108" fmla="*/ 4 w 19"/>
                <a:gd name="T109" fmla="*/ 2 h 3"/>
                <a:gd name="T110" fmla="*/ 2 w 19"/>
                <a:gd name="T111" fmla="*/ 3 h 3"/>
                <a:gd name="T112" fmla="*/ 2 w 19"/>
                <a:gd name="T113" fmla="*/ 2 h 3"/>
                <a:gd name="T114" fmla="*/ 3 w 19"/>
                <a:gd name="T115" fmla="*/ 1 h 3"/>
                <a:gd name="T116" fmla="*/ 2 w 19"/>
                <a:gd name="T117" fmla="*/ 1 h 3"/>
                <a:gd name="T118" fmla="*/ 1 w 19"/>
                <a:gd name="T1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3">
                  <a:moveTo>
                    <a:pt x="0" y="2"/>
                  </a:moveTo>
                  <a:cubicBezTo>
                    <a:pt x="0" y="2"/>
                    <a:pt x="0" y="2"/>
                    <a:pt x="0" y="2"/>
                  </a:cubicBezTo>
                  <a:cubicBezTo>
                    <a:pt x="0" y="1"/>
                    <a:pt x="1" y="0"/>
                    <a:pt x="2" y="0"/>
                  </a:cubicBezTo>
                  <a:cubicBezTo>
                    <a:pt x="2" y="0"/>
                    <a:pt x="2" y="0"/>
                    <a:pt x="2" y="0"/>
                  </a:cubicBezTo>
                  <a:cubicBezTo>
                    <a:pt x="3" y="0"/>
                    <a:pt x="3" y="0"/>
                    <a:pt x="3" y="0"/>
                  </a:cubicBezTo>
                  <a:cubicBezTo>
                    <a:pt x="3" y="0"/>
                    <a:pt x="3" y="0"/>
                    <a:pt x="3" y="0"/>
                  </a:cubicBezTo>
                  <a:cubicBezTo>
                    <a:pt x="4" y="0"/>
                    <a:pt x="4" y="1"/>
                    <a:pt x="4" y="1"/>
                  </a:cubicBezTo>
                  <a:cubicBezTo>
                    <a:pt x="4" y="1"/>
                    <a:pt x="4" y="1"/>
                    <a:pt x="4" y="1"/>
                  </a:cubicBezTo>
                  <a:cubicBezTo>
                    <a:pt x="4" y="0"/>
                    <a:pt x="4" y="0"/>
                    <a:pt x="4" y="0"/>
                  </a:cubicBezTo>
                  <a:cubicBezTo>
                    <a:pt x="4" y="0"/>
                    <a:pt x="4" y="0"/>
                    <a:pt x="4" y="0"/>
                  </a:cubicBezTo>
                  <a:cubicBezTo>
                    <a:pt x="4" y="0"/>
                    <a:pt x="4" y="0"/>
                    <a:pt x="5" y="0"/>
                  </a:cubicBezTo>
                  <a:cubicBezTo>
                    <a:pt x="5" y="0"/>
                    <a:pt x="5" y="0"/>
                    <a:pt x="5" y="0"/>
                  </a:cubicBezTo>
                  <a:cubicBezTo>
                    <a:pt x="5" y="0"/>
                    <a:pt x="5" y="1"/>
                    <a:pt x="5" y="1"/>
                  </a:cubicBezTo>
                  <a:cubicBezTo>
                    <a:pt x="5" y="1"/>
                    <a:pt x="5" y="1"/>
                    <a:pt x="5" y="1"/>
                  </a:cubicBezTo>
                  <a:cubicBezTo>
                    <a:pt x="5" y="1"/>
                    <a:pt x="5" y="1"/>
                    <a:pt x="5" y="1"/>
                  </a:cubicBezTo>
                  <a:cubicBezTo>
                    <a:pt x="5" y="1"/>
                    <a:pt x="5" y="1"/>
                    <a:pt x="5" y="1"/>
                  </a:cubicBezTo>
                  <a:cubicBezTo>
                    <a:pt x="5" y="1"/>
                    <a:pt x="5" y="1"/>
                    <a:pt x="6" y="0"/>
                  </a:cubicBezTo>
                  <a:cubicBezTo>
                    <a:pt x="6" y="0"/>
                    <a:pt x="6" y="0"/>
                    <a:pt x="6" y="0"/>
                  </a:cubicBezTo>
                  <a:cubicBezTo>
                    <a:pt x="6" y="0"/>
                    <a:pt x="6" y="0"/>
                    <a:pt x="6" y="0"/>
                  </a:cubicBezTo>
                  <a:cubicBezTo>
                    <a:pt x="6" y="0"/>
                    <a:pt x="6" y="0"/>
                    <a:pt x="6" y="0"/>
                  </a:cubicBezTo>
                  <a:cubicBezTo>
                    <a:pt x="6" y="0"/>
                    <a:pt x="6" y="1"/>
                    <a:pt x="6" y="1"/>
                  </a:cubicBezTo>
                  <a:cubicBezTo>
                    <a:pt x="6" y="1"/>
                    <a:pt x="6" y="1"/>
                    <a:pt x="6" y="1"/>
                  </a:cubicBezTo>
                  <a:cubicBezTo>
                    <a:pt x="6" y="1"/>
                    <a:pt x="6" y="1"/>
                    <a:pt x="6" y="1"/>
                  </a:cubicBezTo>
                  <a:cubicBezTo>
                    <a:pt x="6" y="1"/>
                    <a:pt x="6" y="1"/>
                    <a:pt x="6" y="1"/>
                  </a:cubicBezTo>
                  <a:cubicBezTo>
                    <a:pt x="7" y="1"/>
                    <a:pt x="7" y="0"/>
                    <a:pt x="8" y="0"/>
                  </a:cubicBezTo>
                  <a:cubicBezTo>
                    <a:pt x="8" y="0"/>
                    <a:pt x="8" y="0"/>
                    <a:pt x="8" y="0"/>
                  </a:cubicBezTo>
                  <a:cubicBezTo>
                    <a:pt x="8" y="0"/>
                    <a:pt x="8" y="0"/>
                    <a:pt x="9" y="0"/>
                  </a:cubicBezTo>
                  <a:cubicBezTo>
                    <a:pt x="9" y="0"/>
                    <a:pt x="9" y="0"/>
                    <a:pt x="9" y="0"/>
                  </a:cubicBezTo>
                  <a:cubicBezTo>
                    <a:pt x="9" y="0"/>
                    <a:pt x="9" y="0"/>
                    <a:pt x="9" y="1"/>
                  </a:cubicBezTo>
                  <a:cubicBezTo>
                    <a:pt x="9" y="1"/>
                    <a:pt x="9" y="1"/>
                    <a:pt x="9" y="1"/>
                  </a:cubicBezTo>
                  <a:cubicBezTo>
                    <a:pt x="9" y="1"/>
                    <a:pt x="9" y="1"/>
                    <a:pt x="9" y="1"/>
                  </a:cubicBezTo>
                  <a:cubicBezTo>
                    <a:pt x="9" y="1"/>
                    <a:pt x="9" y="1"/>
                    <a:pt x="9" y="1"/>
                  </a:cubicBezTo>
                  <a:cubicBezTo>
                    <a:pt x="9" y="0"/>
                    <a:pt x="9" y="0"/>
                    <a:pt x="10" y="0"/>
                  </a:cubicBezTo>
                  <a:cubicBezTo>
                    <a:pt x="10" y="0"/>
                    <a:pt x="10" y="0"/>
                    <a:pt x="10" y="0"/>
                  </a:cubicBezTo>
                  <a:cubicBezTo>
                    <a:pt x="10" y="0"/>
                    <a:pt x="10" y="0"/>
                    <a:pt x="10" y="0"/>
                  </a:cubicBezTo>
                  <a:cubicBezTo>
                    <a:pt x="10" y="0"/>
                    <a:pt x="10" y="0"/>
                    <a:pt x="10" y="0"/>
                  </a:cubicBezTo>
                  <a:cubicBezTo>
                    <a:pt x="10" y="0"/>
                    <a:pt x="11" y="0"/>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1" y="1"/>
                    <a:pt x="11" y="1"/>
                    <a:pt x="11" y="1"/>
                  </a:cubicBezTo>
                  <a:cubicBezTo>
                    <a:pt x="11" y="1"/>
                    <a:pt x="11" y="1"/>
                    <a:pt x="11" y="1"/>
                  </a:cubicBezTo>
                  <a:cubicBezTo>
                    <a:pt x="11" y="1"/>
                    <a:pt x="12" y="1"/>
                    <a:pt x="12" y="1"/>
                  </a:cubicBezTo>
                  <a:cubicBezTo>
                    <a:pt x="12" y="1"/>
                    <a:pt x="12" y="1"/>
                    <a:pt x="12" y="1"/>
                  </a:cubicBezTo>
                  <a:cubicBezTo>
                    <a:pt x="12" y="2"/>
                    <a:pt x="12" y="2"/>
                    <a:pt x="12" y="2"/>
                  </a:cubicBezTo>
                  <a:cubicBezTo>
                    <a:pt x="12" y="2"/>
                    <a:pt x="12" y="2"/>
                    <a:pt x="12" y="2"/>
                  </a:cubicBezTo>
                  <a:cubicBezTo>
                    <a:pt x="12" y="2"/>
                    <a:pt x="14" y="1"/>
                    <a:pt x="14" y="0"/>
                  </a:cubicBezTo>
                  <a:cubicBezTo>
                    <a:pt x="14" y="0"/>
                    <a:pt x="14" y="0"/>
                    <a:pt x="14" y="0"/>
                  </a:cubicBezTo>
                  <a:cubicBezTo>
                    <a:pt x="15" y="0"/>
                    <a:pt x="15" y="0"/>
                    <a:pt x="15" y="0"/>
                  </a:cubicBezTo>
                  <a:cubicBezTo>
                    <a:pt x="15" y="0"/>
                    <a:pt x="15" y="1"/>
                    <a:pt x="16" y="1"/>
                  </a:cubicBezTo>
                  <a:cubicBezTo>
                    <a:pt x="16" y="1"/>
                    <a:pt x="16" y="1"/>
                    <a:pt x="16" y="1"/>
                  </a:cubicBezTo>
                  <a:cubicBezTo>
                    <a:pt x="16" y="1"/>
                    <a:pt x="16" y="1"/>
                    <a:pt x="16" y="1"/>
                  </a:cubicBezTo>
                  <a:cubicBezTo>
                    <a:pt x="16" y="1"/>
                    <a:pt x="16" y="1"/>
                    <a:pt x="16" y="1"/>
                  </a:cubicBezTo>
                  <a:cubicBezTo>
                    <a:pt x="17" y="1"/>
                    <a:pt x="18" y="1"/>
                    <a:pt x="18" y="1"/>
                  </a:cubicBezTo>
                  <a:cubicBezTo>
                    <a:pt x="18" y="1"/>
                    <a:pt x="18" y="1"/>
                    <a:pt x="18" y="1"/>
                  </a:cubicBezTo>
                  <a:cubicBezTo>
                    <a:pt x="18" y="1"/>
                    <a:pt x="19" y="1"/>
                    <a:pt x="19" y="1"/>
                  </a:cubicBezTo>
                  <a:cubicBezTo>
                    <a:pt x="19" y="1"/>
                    <a:pt x="19" y="1"/>
                    <a:pt x="19" y="1"/>
                  </a:cubicBezTo>
                  <a:cubicBezTo>
                    <a:pt x="19" y="1"/>
                    <a:pt x="19" y="2"/>
                    <a:pt x="18" y="2"/>
                  </a:cubicBezTo>
                  <a:cubicBezTo>
                    <a:pt x="18" y="2"/>
                    <a:pt x="18" y="2"/>
                    <a:pt x="18" y="2"/>
                  </a:cubicBezTo>
                  <a:cubicBezTo>
                    <a:pt x="18" y="2"/>
                    <a:pt x="17"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1"/>
                  </a:cubicBezTo>
                  <a:cubicBezTo>
                    <a:pt x="15" y="1"/>
                    <a:pt x="15" y="1"/>
                    <a:pt x="15" y="1"/>
                  </a:cubicBezTo>
                  <a:cubicBezTo>
                    <a:pt x="15" y="1"/>
                    <a:pt x="15" y="1"/>
                    <a:pt x="15" y="1"/>
                  </a:cubicBezTo>
                  <a:cubicBezTo>
                    <a:pt x="15" y="1"/>
                    <a:pt x="15" y="1"/>
                    <a:pt x="15" y="1"/>
                  </a:cubicBezTo>
                  <a:cubicBezTo>
                    <a:pt x="14" y="2"/>
                    <a:pt x="13" y="2"/>
                    <a:pt x="12" y="3"/>
                  </a:cubicBezTo>
                  <a:cubicBezTo>
                    <a:pt x="12" y="3"/>
                    <a:pt x="12" y="3"/>
                    <a:pt x="12" y="3"/>
                  </a:cubicBezTo>
                  <a:cubicBezTo>
                    <a:pt x="11" y="3"/>
                    <a:pt x="11" y="2"/>
                    <a:pt x="11" y="2"/>
                  </a:cubicBezTo>
                  <a:cubicBezTo>
                    <a:pt x="11" y="2"/>
                    <a:pt x="11" y="2"/>
                    <a:pt x="11" y="2"/>
                  </a:cubicBezTo>
                  <a:cubicBezTo>
                    <a:pt x="11" y="2"/>
                    <a:pt x="10" y="2"/>
                    <a:pt x="10" y="2"/>
                  </a:cubicBezTo>
                  <a:cubicBezTo>
                    <a:pt x="10" y="2"/>
                    <a:pt x="10" y="2"/>
                    <a:pt x="10" y="2"/>
                  </a:cubicBezTo>
                  <a:cubicBezTo>
                    <a:pt x="10" y="2"/>
                    <a:pt x="10" y="2"/>
                    <a:pt x="10" y="2"/>
                  </a:cubicBezTo>
                  <a:cubicBezTo>
                    <a:pt x="10" y="2"/>
                    <a:pt x="10" y="2"/>
                    <a:pt x="10" y="2"/>
                  </a:cubicBezTo>
                  <a:cubicBezTo>
                    <a:pt x="9" y="2"/>
                    <a:pt x="9" y="2"/>
                    <a:pt x="9" y="2"/>
                  </a:cubicBezTo>
                  <a:cubicBezTo>
                    <a:pt x="9" y="2"/>
                    <a:pt x="9" y="2"/>
                    <a:pt x="9" y="2"/>
                  </a:cubicBezTo>
                  <a:cubicBezTo>
                    <a:pt x="10" y="2"/>
                    <a:pt x="10" y="1"/>
                    <a:pt x="10" y="1"/>
                  </a:cubicBezTo>
                  <a:cubicBezTo>
                    <a:pt x="10" y="1"/>
                    <a:pt x="10" y="1"/>
                    <a:pt x="10" y="1"/>
                  </a:cubicBezTo>
                  <a:cubicBezTo>
                    <a:pt x="9" y="1"/>
                    <a:pt x="9"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1"/>
                    <a:pt x="8" y="1"/>
                  </a:cubicBezTo>
                  <a:cubicBezTo>
                    <a:pt x="8" y="1"/>
                    <a:pt x="8" y="1"/>
                    <a:pt x="8" y="1"/>
                  </a:cubicBezTo>
                  <a:cubicBezTo>
                    <a:pt x="7" y="2"/>
                    <a:pt x="7" y="2"/>
                    <a:pt x="6" y="3"/>
                  </a:cubicBezTo>
                  <a:cubicBezTo>
                    <a:pt x="6" y="3"/>
                    <a:pt x="6" y="3"/>
                    <a:pt x="6" y="3"/>
                  </a:cubicBezTo>
                  <a:cubicBezTo>
                    <a:pt x="5" y="3"/>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2" y="3"/>
                    <a:pt x="2" y="3"/>
                  </a:cubicBezTo>
                  <a:cubicBezTo>
                    <a:pt x="2" y="3"/>
                    <a:pt x="2" y="3"/>
                    <a:pt x="2" y="3"/>
                  </a:cubicBezTo>
                  <a:cubicBezTo>
                    <a:pt x="1" y="3"/>
                    <a:pt x="1" y="3"/>
                    <a:pt x="0" y="2"/>
                  </a:cubicBezTo>
                  <a:close/>
                  <a:moveTo>
                    <a:pt x="2" y="2"/>
                  </a:moveTo>
                  <a:cubicBezTo>
                    <a:pt x="2" y="2"/>
                    <a:pt x="2" y="2"/>
                    <a:pt x="3" y="1"/>
                  </a:cubicBezTo>
                  <a:cubicBezTo>
                    <a:pt x="3" y="1"/>
                    <a:pt x="3" y="1"/>
                    <a:pt x="3" y="1"/>
                  </a:cubicBezTo>
                  <a:cubicBezTo>
                    <a:pt x="3" y="1"/>
                    <a:pt x="2" y="1"/>
                    <a:pt x="2" y="1"/>
                  </a:cubicBezTo>
                  <a:cubicBezTo>
                    <a:pt x="2" y="1"/>
                    <a:pt x="2" y="1"/>
                    <a:pt x="2" y="1"/>
                  </a:cubicBezTo>
                  <a:cubicBezTo>
                    <a:pt x="2" y="1"/>
                    <a:pt x="1" y="1"/>
                    <a:pt x="1"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8" name="Freeform 6028"/>
            <p:cNvSpPr>
              <a:spLocks/>
            </p:cNvSpPr>
            <p:nvPr/>
          </p:nvSpPr>
          <p:spPr bwMode="auto">
            <a:xfrm>
              <a:off x="2204" y="1192"/>
              <a:ext cx="26" cy="2"/>
            </a:xfrm>
            <a:custGeom>
              <a:avLst/>
              <a:gdLst>
                <a:gd name="T0" fmla="*/ 0 w 11"/>
                <a:gd name="T1" fmla="*/ 1 h 1"/>
                <a:gd name="T2" fmla="*/ 0 w 11"/>
                <a:gd name="T3" fmla="*/ 0 h 1"/>
                <a:gd name="T4" fmla="*/ 0 w 11"/>
                <a:gd name="T5" fmla="*/ 0 h 1"/>
                <a:gd name="T6" fmla="*/ 3 w 11"/>
                <a:gd name="T7" fmla="*/ 0 h 1"/>
                <a:gd name="T8" fmla="*/ 3 w 11"/>
                <a:gd name="T9" fmla="*/ 0 h 1"/>
                <a:gd name="T10" fmla="*/ 5 w 11"/>
                <a:gd name="T11" fmla="*/ 0 h 1"/>
                <a:gd name="T12" fmla="*/ 5 w 11"/>
                <a:gd name="T13" fmla="*/ 0 h 1"/>
                <a:gd name="T14" fmla="*/ 5 w 11"/>
                <a:gd name="T15" fmla="*/ 0 h 1"/>
                <a:gd name="T16" fmla="*/ 5 w 11"/>
                <a:gd name="T17" fmla="*/ 0 h 1"/>
                <a:gd name="T18" fmla="*/ 7 w 11"/>
                <a:gd name="T19" fmla="*/ 0 h 1"/>
                <a:gd name="T20" fmla="*/ 7 w 11"/>
                <a:gd name="T21" fmla="*/ 0 h 1"/>
                <a:gd name="T22" fmla="*/ 11 w 11"/>
                <a:gd name="T23" fmla="*/ 0 h 1"/>
                <a:gd name="T24" fmla="*/ 11 w 11"/>
                <a:gd name="T25" fmla="*/ 0 h 1"/>
                <a:gd name="T26" fmla="*/ 11 w 11"/>
                <a:gd name="T27" fmla="*/ 0 h 1"/>
                <a:gd name="T28" fmla="*/ 11 w 11"/>
                <a:gd name="T29" fmla="*/ 0 h 1"/>
                <a:gd name="T30" fmla="*/ 11 w 11"/>
                <a:gd name="T31" fmla="*/ 0 h 1"/>
                <a:gd name="T32" fmla="*/ 11 w 11"/>
                <a:gd name="T33" fmla="*/ 0 h 1"/>
                <a:gd name="T34" fmla="*/ 11 w 11"/>
                <a:gd name="T35" fmla="*/ 1 h 1"/>
                <a:gd name="T36" fmla="*/ 11 w 11"/>
                <a:gd name="T37" fmla="*/ 1 h 1"/>
                <a:gd name="T38" fmla="*/ 11 w 11"/>
                <a:gd name="T39" fmla="*/ 1 h 1"/>
                <a:gd name="T40" fmla="*/ 11 w 11"/>
                <a:gd name="T41" fmla="*/ 1 h 1"/>
                <a:gd name="T42" fmla="*/ 7 w 11"/>
                <a:gd name="T43" fmla="*/ 1 h 1"/>
                <a:gd name="T44" fmla="*/ 7 w 11"/>
                <a:gd name="T45" fmla="*/ 1 h 1"/>
                <a:gd name="T46" fmla="*/ 5 w 11"/>
                <a:gd name="T47" fmla="*/ 1 h 1"/>
                <a:gd name="T48" fmla="*/ 5 w 11"/>
                <a:gd name="T49" fmla="*/ 1 h 1"/>
                <a:gd name="T50" fmla="*/ 5 w 11"/>
                <a:gd name="T51" fmla="*/ 1 h 1"/>
                <a:gd name="T52" fmla="*/ 5 w 11"/>
                <a:gd name="T53" fmla="*/ 1 h 1"/>
                <a:gd name="T54" fmla="*/ 3 w 11"/>
                <a:gd name="T55" fmla="*/ 1 h 1"/>
                <a:gd name="T56" fmla="*/ 3 w 11"/>
                <a:gd name="T57" fmla="*/ 1 h 1"/>
                <a:gd name="T58" fmla="*/ 0 w 11"/>
                <a:gd name="T59" fmla="*/ 1 h 1"/>
                <a:gd name="T60" fmla="*/ 0 w 11"/>
                <a:gd name="T61" fmla="*/ 1 h 1"/>
                <a:gd name="T62" fmla="*/ 0 w 11"/>
                <a:gd name="T63" fmla="*/ 1 h 1"/>
                <a:gd name="T64" fmla="*/ 0 w 11"/>
                <a:gd name="T65" fmla="*/ 1 h 1"/>
                <a:gd name="T66" fmla="*/ 0 w 11"/>
                <a:gd name="T6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1">
                  <a:moveTo>
                    <a:pt x="0" y="1"/>
                  </a:moveTo>
                  <a:cubicBezTo>
                    <a:pt x="0" y="1"/>
                    <a:pt x="0" y="1"/>
                    <a:pt x="0" y="0"/>
                  </a:cubicBezTo>
                  <a:cubicBezTo>
                    <a:pt x="0" y="0"/>
                    <a:pt x="0" y="0"/>
                    <a:pt x="0" y="0"/>
                  </a:cubicBezTo>
                  <a:cubicBezTo>
                    <a:pt x="0" y="0"/>
                    <a:pt x="1" y="0"/>
                    <a:pt x="3" y="0"/>
                  </a:cubicBezTo>
                  <a:cubicBezTo>
                    <a:pt x="3" y="0"/>
                    <a:pt x="3" y="0"/>
                    <a:pt x="3" y="0"/>
                  </a:cubicBezTo>
                  <a:cubicBezTo>
                    <a:pt x="3" y="0"/>
                    <a:pt x="4" y="0"/>
                    <a:pt x="5" y="0"/>
                  </a:cubicBezTo>
                  <a:cubicBezTo>
                    <a:pt x="5" y="0"/>
                    <a:pt x="5" y="0"/>
                    <a:pt x="5" y="0"/>
                  </a:cubicBezTo>
                  <a:cubicBezTo>
                    <a:pt x="5" y="0"/>
                    <a:pt x="5" y="0"/>
                    <a:pt x="5" y="0"/>
                  </a:cubicBezTo>
                  <a:cubicBezTo>
                    <a:pt x="5" y="0"/>
                    <a:pt x="5" y="0"/>
                    <a:pt x="5" y="0"/>
                  </a:cubicBezTo>
                  <a:cubicBezTo>
                    <a:pt x="6" y="0"/>
                    <a:pt x="7" y="0"/>
                    <a:pt x="7" y="0"/>
                  </a:cubicBezTo>
                  <a:cubicBezTo>
                    <a:pt x="7" y="0"/>
                    <a:pt x="7" y="0"/>
                    <a:pt x="7" y="0"/>
                  </a:cubicBezTo>
                  <a:cubicBezTo>
                    <a:pt x="8" y="0"/>
                    <a:pt x="10"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1"/>
                    <a:pt x="11" y="1"/>
                    <a:pt x="11" y="1"/>
                  </a:cubicBezTo>
                  <a:cubicBezTo>
                    <a:pt x="11" y="1"/>
                    <a:pt x="11" y="1"/>
                    <a:pt x="11" y="1"/>
                  </a:cubicBezTo>
                  <a:cubicBezTo>
                    <a:pt x="11" y="1"/>
                    <a:pt x="11" y="1"/>
                    <a:pt x="11" y="1"/>
                  </a:cubicBezTo>
                  <a:cubicBezTo>
                    <a:pt x="11" y="1"/>
                    <a:pt x="11" y="1"/>
                    <a:pt x="11" y="1"/>
                  </a:cubicBezTo>
                  <a:cubicBezTo>
                    <a:pt x="10" y="1"/>
                    <a:pt x="8" y="1"/>
                    <a:pt x="7" y="1"/>
                  </a:cubicBezTo>
                  <a:cubicBezTo>
                    <a:pt x="7" y="1"/>
                    <a:pt x="7" y="1"/>
                    <a:pt x="7" y="1"/>
                  </a:cubicBezTo>
                  <a:cubicBezTo>
                    <a:pt x="7" y="1"/>
                    <a:pt x="6" y="1"/>
                    <a:pt x="5" y="1"/>
                  </a:cubicBezTo>
                  <a:cubicBezTo>
                    <a:pt x="5" y="1"/>
                    <a:pt x="5" y="1"/>
                    <a:pt x="5" y="1"/>
                  </a:cubicBezTo>
                  <a:cubicBezTo>
                    <a:pt x="5" y="1"/>
                    <a:pt x="5" y="1"/>
                    <a:pt x="5" y="1"/>
                  </a:cubicBezTo>
                  <a:cubicBezTo>
                    <a:pt x="5" y="1"/>
                    <a:pt x="5" y="1"/>
                    <a:pt x="5" y="1"/>
                  </a:cubicBezTo>
                  <a:cubicBezTo>
                    <a:pt x="4" y="1"/>
                    <a:pt x="3" y="1"/>
                    <a:pt x="3" y="1"/>
                  </a:cubicBezTo>
                  <a:cubicBezTo>
                    <a:pt x="3" y="1"/>
                    <a:pt x="3" y="1"/>
                    <a:pt x="3" y="1"/>
                  </a:cubicBezTo>
                  <a:cubicBezTo>
                    <a:pt x="2" y="1"/>
                    <a:pt x="1" y="1"/>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9" name="Freeform 6029"/>
            <p:cNvSpPr>
              <a:spLocks/>
            </p:cNvSpPr>
            <p:nvPr/>
          </p:nvSpPr>
          <p:spPr bwMode="auto">
            <a:xfrm>
              <a:off x="2142" y="1212"/>
              <a:ext cx="30" cy="27"/>
            </a:xfrm>
            <a:custGeom>
              <a:avLst/>
              <a:gdLst>
                <a:gd name="T0" fmla="*/ 0 w 12"/>
                <a:gd name="T1" fmla="*/ 0 h 11"/>
                <a:gd name="T2" fmla="*/ 2 w 12"/>
                <a:gd name="T3" fmla="*/ 2 h 11"/>
                <a:gd name="T4" fmla="*/ 6 w 12"/>
                <a:gd name="T5" fmla="*/ 5 h 11"/>
                <a:gd name="T6" fmla="*/ 10 w 12"/>
                <a:gd name="T7" fmla="*/ 10 h 11"/>
                <a:gd name="T8" fmla="*/ 12 w 12"/>
                <a:gd name="T9" fmla="*/ 11 h 11"/>
                <a:gd name="T10" fmla="*/ 10 w 12"/>
                <a:gd name="T11" fmla="*/ 10 h 11"/>
                <a:gd name="T12" fmla="*/ 5 w 12"/>
                <a:gd name="T13" fmla="*/ 6 h 11"/>
                <a:gd name="T14" fmla="*/ 2 w 12"/>
                <a:gd name="T15" fmla="*/ 2 h 11"/>
                <a:gd name="T16" fmla="*/ 0 w 1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0" y="0"/>
                  </a:moveTo>
                  <a:cubicBezTo>
                    <a:pt x="0" y="0"/>
                    <a:pt x="1" y="1"/>
                    <a:pt x="2" y="2"/>
                  </a:cubicBezTo>
                  <a:cubicBezTo>
                    <a:pt x="3" y="3"/>
                    <a:pt x="5" y="4"/>
                    <a:pt x="6" y="5"/>
                  </a:cubicBezTo>
                  <a:cubicBezTo>
                    <a:pt x="8" y="7"/>
                    <a:pt x="9" y="8"/>
                    <a:pt x="10" y="10"/>
                  </a:cubicBezTo>
                  <a:cubicBezTo>
                    <a:pt x="11" y="11"/>
                    <a:pt x="12" y="11"/>
                    <a:pt x="12" y="11"/>
                  </a:cubicBezTo>
                  <a:cubicBezTo>
                    <a:pt x="12" y="11"/>
                    <a:pt x="11" y="11"/>
                    <a:pt x="10" y="10"/>
                  </a:cubicBezTo>
                  <a:cubicBezTo>
                    <a:pt x="8" y="9"/>
                    <a:pt x="7" y="8"/>
                    <a:pt x="5" y="6"/>
                  </a:cubicBezTo>
                  <a:cubicBezTo>
                    <a:pt x="4" y="5"/>
                    <a:pt x="3" y="3"/>
                    <a:pt x="2"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0" name="Freeform 6030"/>
            <p:cNvSpPr>
              <a:spLocks/>
            </p:cNvSpPr>
            <p:nvPr/>
          </p:nvSpPr>
          <p:spPr bwMode="auto">
            <a:xfrm>
              <a:off x="2108" y="1214"/>
              <a:ext cx="56" cy="35"/>
            </a:xfrm>
            <a:custGeom>
              <a:avLst/>
              <a:gdLst>
                <a:gd name="T0" fmla="*/ 1 w 23"/>
                <a:gd name="T1" fmla="*/ 9 h 14"/>
                <a:gd name="T2" fmla="*/ 2 w 23"/>
                <a:gd name="T3" fmla="*/ 9 h 14"/>
                <a:gd name="T4" fmla="*/ 3 w 23"/>
                <a:gd name="T5" fmla="*/ 5 h 14"/>
                <a:gd name="T6" fmla="*/ 4 w 23"/>
                <a:gd name="T7" fmla="*/ 5 h 14"/>
                <a:gd name="T8" fmla="*/ 5 w 23"/>
                <a:gd name="T9" fmla="*/ 5 h 14"/>
                <a:gd name="T10" fmla="*/ 4 w 23"/>
                <a:gd name="T11" fmla="*/ 11 h 14"/>
                <a:gd name="T12" fmla="*/ 6 w 23"/>
                <a:gd name="T13" fmla="*/ 4 h 14"/>
                <a:gd name="T14" fmla="*/ 5 w 23"/>
                <a:gd name="T15" fmla="*/ 12 h 14"/>
                <a:gd name="T16" fmla="*/ 8 w 23"/>
                <a:gd name="T17" fmla="*/ 3 h 14"/>
                <a:gd name="T18" fmla="*/ 9 w 23"/>
                <a:gd name="T19" fmla="*/ 3 h 14"/>
                <a:gd name="T20" fmla="*/ 10 w 23"/>
                <a:gd name="T21" fmla="*/ 2 h 14"/>
                <a:gd name="T22" fmla="*/ 10 w 23"/>
                <a:gd name="T23" fmla="*/ 4 h 14"/>
                <a:gd name="T24" fmla="*/ 9 w 23"/>
                <a:gd name="T25" fmla="*/ 12 h 14"/>
                <a:gd name="T26" fmla="*/ 11 w 23"/>
                <a:gd name="T27" fmla="*/ 13 h 14"/>
                <a:gd name="T28" fmla="*/ 12 w 23"/>
                <a:gd name="T29" fmla="*/ 13 h 14"/>
                <a:gd name="T30" fmla="*/ 13 w 23"/>
                <a:gd name="T31" fmla="*/ 1 h 14"/>
                <a:gd name="T32" fmla="*/ 12 w 23"/>
                <a:gd name="T33" fmla="*/ 14 h 14"/>
                <a:gd name="T34" fmla="*/ 15 w 23"/>
                <a:gd name="T35" fmla="*/ 2 h 14"/>
                <a:gd name="T36" fmla="*/ 15 w 23"/>
                <a:gd name="T37" fmla="*/ 2 h 14"/>
                <a:gd name="T38" fmla="*/ 14 w 23"/>
                <a:gd name="T39" fmla="*/ 14 h 14"/>
                <a:gd name="T40" fmla="*/ 17 w 23"/>
                <a:gd name="T41" fmla="*/ 4 h 14"/>
                <a:gd name="T42" fmla="*/ 15 w 23"/>
                <a:gd name="T43" fmla="*/ 9 h 14"/>
                <a:gd name="T44" fmla="*/ 17 w 23"/>
                <a:gd name="T45" fmla="*/ 13 h 14"/>
                <a:gd name="T46" fmla="*/ 17 w 23"/>
                <a:gd name="T47" fmla="*/ 14 h 14"/>
                <a:gd name="T48" fmla="*/ 20 w 23"/>
                <a:gd name="T49" fmla="*/ 6 h 14"/>
                <a:gd name="T50" fmla="*/ 20 w 23"/>
                <a:gd name="T51" fmla="*/ 6 h 14"/>
                <a:gd name="T52" fmla="*/ 21 w 23"/>
                <a:gd name="T53" fmla="*/ 7 h 14"/>
                <a:gd name="T54" fmla="*/ 20 w 23"/>
                <a:gd name="T55" fmla="*/ 12 h 14"/>
                <a:gd name="T56" fmla="*/ 21 w 23"/>
                <a:gd name="T57" fmla="*/ 12 h 14"/>
                <a:gd name="T58" fmla="*/ 22 w 23"/>
                <a:gd name="T59" fmla="*/ 11 h 14"/>
                <a:gd name="T60" fmla="*/ 23 w 23"/>
                <a:gd name="T61" fmla="*/ 11 h 14"/>
                <a:gd name="T62" fmla="*/ 23 w 23"/>
                <a:gd name="T63" fmla="*/ 11 h 14"/>
                <a:gd name="T64" fmla="*/ 23 w 23"/>
                <a:gd name="T65" fmla="*/ 11 h 14"/>
                <a:gd name="T66" fmla="*/ 23 w 23"/>
                <a:gd name="T67" fmla="*/ 9 h 14"/>
                <a:gd name="T68" fmla="*/ 23 w 23"/>
                <a:gd name="T69" fmla="*/ 10 h 14"/>
                <a:gd name="T70" fmla="*/ 23 w 23"/>
                <a:gd name="T71" fmla="*/ 9 h 14"/>
                <a:gd name="T72" fmla="*/ 22 w 23"/>
                <a:gd name="T73" fmla="*/ 8 h 14"/>
                <a:gd name="T74" fmla="*/ 21 w 23"/>
                <a:gd name="T75" fmla="*/ 12 h 14"/>
                <a:gd name="T76" fmla="*/ 21 w 23"/>
                <a:gd name="T77" fmla="*/ 7 h 14"/>
                <a:gd name="T78" fmla="*/ 20 w 23"/>
                <a:gd name="T79" fmla="*/ 6 h 14"/>
                <a:gd name="T80" fmla="*/ 18 w 23"/>
                <a:gd name="T81" fmla="*/ 13 h 14"/>
                <a:gd name="T82" fmla="*/ 17 w 23"/>
                <a:gd name="T83" fmla="*/ 14 h 14"/>
                <a:gd name="T84" fmla="*/ 16 w 23"/>
                <a:gd name="T85" fmla="*/ 13 h 14"/>
                <a:gd name="T86" fmla="*/ 15 w 23"/>
                <a:gd name="T87" fmla="*/ 13 h 14"/>
                <a:gd name="T88" fmla="*/ 15 w 23"/>
                <a:gd name="T89" fmla="*/ 9 h 14"/>
                <a:gd name="T90" fmla="*/ 15 w 23"/>
                <a:gd name="T91" fmla="*/ 3 h 14"/>
                <a:gd name="T92" fmla="*/ 14 w 23"/>
                <a:gd name="T93" fmla="*/ 2 h 14"/>
                <a:gd name="T94" fmla="*/ 12 w 23"/>
                <a:gd name="T95" fmla="*/ 14 h 14"/>
                <a:gd name="T96" fmla="*/ 13 w 23"/>
                <a:gd name="T97" fmla="*/ 7 h 14"/>
                <a:gd name="T98" fmla="*/ 11 w 23"/>
                <a:gd name="T99" fmla="*/ 13 h 14"/>
                <a:gd name="T100" fmla="*/ 13 w 23"/>
                <a:gd name="T101" fmla="*/ 1 h 14"/>
                <a:gd name="T102" fmla="*/ 11 w 23"/>
                <a:gd name="T103" fmla="*/ 2 h 14"/>
                <a:gd name="T104" fmla="*/ 8 w 23"/>
                <a:gd name="T105" fmla="*/ 13 h 14"/>
                <a:gd name="T106" fmla="*/ 7 w 23"/>
                <a:gd name="T107" fmla="*/ 12 h 14"/>
                <a:gd name="T108" fmla="*/ 6 w 23"/>
                <a:gd name="T109" fmla="*/ 12 h 14"/>
                <a:gd name="T110" fmla="*/ 6 w 23"/>
                <a:gd name="T111" fmla="*/ 7 h 14"/>
                <a:gd name="T112" fmla="*/ 5 w 23"/>
                <a:gd name="T113" fmla="*/ 4 h 14"/>
                <a:gd name="T114" fmla="*/ 5 w 23"/>
                <a:gd name="T115" fmla="*/ 5 h 14"/>
                <a:gd name="T116" fmla="*/ 4 w 23"/>
                <a:gd name="T117" fmla="*/ 5 h 14"/>
                <a:gd name="T118" fmla="*/ 3 w 23"/>
                <a:gd name="T119" fmla="*/ 5 h 14"/>
                <a:gd name="T120" fmla="*/ 1 w 23"/>
                <a:gd name="T121" fmla="*/ 9 h 14"/>
                <a:gd name="T122" fmla="*/ 0 w 23"/>
                <a:gd name="T12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14">
                  <a:moveTo>
                    <a:pt x="0" y="8"/>
                  </a:moveTo>
                  <a:cubicBezTo>
                    <a:pt x="1" y="7"/>
                    <a:pt x="1" y="7"/>
                    <a:pt x="1" y="6"/>
                  </a:cubicBezTo>
                  <a:cubicBezTo>
                    <a:pt x="1" y="6"/>
                    <a:pt x="1" y="6"/>
                    <a:pt x="1" y="6"/>
                  </a:cubicBezTo>
                  <a:cubicBezTo>
                    <a:pt x="1" y="6"/>
                    <a:pt x="1" y="6"/>
                    <a:pt x="1" y="6"/>
                  </a:cubicBezTo>
                  <a:cubicBezTo>
                    <a:pt x="1" y="7"/>
                    <a:pt x="1" y="8"/>
                    <a:pt x="1" y="9"/>
                  </a:cubicBezTo>
                  <a:cubicBezTo>
                    <a:pt x="1" y="9"/>
                    <a:pt x="1" y="9"/>
                    <a:pt x="1" y="9"/>
                  </a:cubicBezTo>
                  <a:cubicBezTo>
                    <a:pt x="1" y="8"/>
                    <a:pt x="2" y="7"/>
                    <a:pt x="2" y="6"/>
                  </a:cubicBezTo>
                  <a:cubicBezTo>
                    <a:pt x="2" y="6"/>
                    <a:pt x="2" y="6"/>
                    <a:pt x="2" y="6"/>
                  </a:cubicBezTo>
                  <a:cubicBezTo>
                    <a:pt x="2" y="6"/>
                    <a:pt x="2" y="6"/>
                    <a:pt x="2" y="6"/>
                  </a:cubicBezTo>
                  <a:cubicBezTo>
                    <a:pt x="2" y="7"/>
                    <a:pt x="2" y="8"/>
                    <a:pt x="2" y="9"/>
                  </a:cubicBezTo>
                  <a:cubicBezTo>
                    <a:pt x="2" y="9"/>
                    <a:pt x="2" y="9"/>
                    <a:pt x="2" y="9"/>
                  </a:cubicBezTo>
                  <a:cubicBezTo>
                    <a:pt x="2" y="9"/>
                    <a:pt x="2" y="9"/>
                    <a:pt x="2" y="9"/>
                  </a:cubicBezTo>
                  <a:cubicBezTo>
                    <a:pt x="2" y="9"/>
                    <a:pt x="2" y="9"/>
                    <a:pt x="2" y="9"/>
                  </a:cubicBezTo>
                  <a:cubicBezTo>
                    <a:pt x="2" y="8"/>
                    <a:pt x="2" y="7"/>
                    <a:pt x="3" y="5"/>
                  </a:cubicBezTo>
                  <a:cubicBezTo>
                    <a:pt x="3" y="5"/>
                    <a:pt x="3" y="5"/>
                    <a:pt x="3" y="5"/>
                  </a:cubicBezTo>
                  <a:cubicBezTo>
                    <a:pt x="3" y="5"/>
                    <a:pt x="3" y="5"/>
                    <a:pt x="3" y="5"/>
                  </a:cubicBezTo>
                  <a:cubicBezTo>
                    <a:pt x="3" y="7"/>
                    <a:pt x="2" y="8"/>
                    <a:pt x="3" y="10"/>
                  </a:cubicBezTo>
                  <a:cubicBezTo>
                    <a:pt x="3" y="10"/>
                    <a:pt x="3" y="10"/>
                    <a:pt x="3" y="10"/>
                  </a:cubicBezTo>
                  <a:cubicBezTo>
                    <a:pt x="3" y="8"/>
                    <a:pt x="3" y="6"/>
                    <a:pt x="4" y="5"/>
                  </a:cubicBezTo>
                  <a:cubicBezTo>
                    <a:pt x="4" y="5"/>
                    <a:pt x="4" y="5"/>
                    <a:pt x="4" y="5"/>
                  </a:cubicBezTo>
                  <a:cubicBezTo>
                    <a:pt x="4" y="5"/>
                    <a:pt x="4" y="5"/>
                    <a:pt x="4" y="5"/>
                  </a:cubicBezTo>
                  <a:cubicBezTo>
                    <a:pt x="4" y="7"/>
                    <a:pt x="4" y="9"/>
                    <a:pt x="4" y="11"/>
                  </a:cubicBezTo>
                  <a:cubicBezTo>
                    <a:pt x="4" y="11"/>
                    <a:pt x="3" y="11"/>
                    <a:pt x="3" y="11"/>
                  </a:cubicBezTo>
                  <a:cubicBezTo>
                    <a:pt x="3" y="11"/>
                    <a:pt x="3" y="11"/>
                    <a:pt x="3" y="11"/>
                  </a:cubicBezTo>
                  <a:cubicBezTo>
                    <a:pt x="3" y="9"/>
                    <a:pt x="3" y="7"/>
                    <a:pt x="5" y="5"/>
                  </a:cubicBezTo>
                  <a:cubicBezTo>
                    <a:pt x="5" y="5"/>
                    <a:pt x="5" y="5"/>
                    <a:pt x="5" y="5"/>
                  </a:cubicBezTo>
                  <a:cubicBezTo>
                    <a:pt x="5" y="5"/>
                    <a:pt x="5" y="5"/>
                    <a:pt x="5" y="5"/>
                  </a:cubicBezTo>
                  <a:cubicBezTo>
                    <a:pt x="5" y="6"/>
                    <a:pt x="5" y="7"/>
                    <a:pt x="5" y="8"/>
                  </a:cubicBezTo>
                  <a:cubicBezTo>
                    <a:pt x="5" y="9"/>
                    <a:pt x="5" y="10"/>
                    <a:pt x="4" y="11"/>
                  </a:cubicBezTo>
                  <a:cubicBezTo>
                    <a:pt x="4" y="11"/>
                    <a:pt x="4" y="11"/>
                    <a:pt x="4" y="11"/>
                  </a:cubicBezTo>
                  <a:cubicBezTo>
                    <a:pt x="4" y="11"/>
                    <a:pt x="4" y="11"/>
                    <a:pt x="4" y="11"/>
                  </a:cubicBezTo>
                  <a:cubicBezTo>
                    <a:pt x="4" y="8"/>
                    <a:pt x="4" y="6"/>
                    <a:pt x="5" y="4"/>
                  </a:cubicBezTo>
                  <a:cubicBezTo>
                    <a:pt x="5" y="4"/>
                    <a:pt x="5" y="4"/>
                    <a:pt x="5" y="4"/>
                  </a:cubicBezTo>
                  <a:cubicBezTo>
                    <a:pt x="6" y="4"/>
                    <a:pt x="6" y="4"/>
                    <a:pt x="6" y="4"/>
                  </a:cubicBezTo>
                  <a:cubicBezTo>
                    <a:pt x="6" y="4"/>
                    <a:pt x="6" y="4"/>
                    <a:pt x="6" y="4"/>
                  </a:cubicBezTo>
                  <a:cubicBezTo>
                    <a:pt x="6" y="5"/>
                    <a:pt x="6" y="5"/>
                    <a:pt x="6" y="6"/>
                  </a:cubicBezTo>
                  <a:cubicBezTo>
                    <a:pt x="6" y="7"/>
                    <a:pt x="6" y="7"/>
                    <a:pt x="6" y="8"/>
                  </a:cubicBezTo>
                  <a:cubicBezTo>
                    <a:pt x="6" y="9"/>
                    <a:pt x="6" y="10"/>
                    <a:pt x="5" y="12"/>
                  </a:cubicBezTo>
                  <a:cubicBezTo>
                    <a:pt x="5" y="12"/>
                    <a:pt x="5" y="12"/>
                    <a:pt x="5" y="12"/>
                  </a:cubicBezTo>
                  <a:cubicBezTo>
                    <a:pt x="5" y="12"/>
                    <a:pt x="5" y="12"/>
                    <a:pt x="5" y="12"/>
                  </a:cubicBezTo>
                  <a:cubicBezTo>
                    <a:pt x="5" y="10"/>
                    <a:pt x="5" y="9"/>
                    <a:pt x="6" y="7"/>
                  </a:cubicBezTo>
                  <a:cubicBezTo>
                    <a:pt x="6" y="5"/>
                    <a:pt x="6" y="5"/>
                    <a:pt x="6" y="5"/>
                  </a:cubicBezTo>
                  <a:cubicBezTo>
                    <a:pt x="6" y="4"/>
                    <a:pt x="7" y="4"/>
                    <a:pt x="7" y="3"/>
                  </a:cubicBezTo>
                  <a:cubicBezTo>
                    <a:pt x="7" y="3"/>
                    <a:pt x="7" y="3"/>
                    <a:pt x="7" y="3"/>
                  </a:cubicBezTo>
                  <a:cubicBezTo>
                    <a:pt x="7" y="3"/>
                    <a:pt x="8" y="3"/>
                    <a:pt x="8" y="3"/>
                  </a:cubicBezTo>
                  <a:cubicBezTo>
                    <a:pt x="7" y="6"/>
                    <a:pt x="7" y="9"/>
                    <a:pt x="6" y="12"/>
                  </a:cubicBezTo>
                  <a:cubicBezTo>
                    <a:pt x="6" y="12"/>
                    <a:pt x="6" y="12"/>
                    <a:pt x="6" y="12"/>
                  </a:cubicBezTo>
                  <a:cubicBezTo>
                    <a:pt x="6" y="9"/>
                    <a:pt x="6" y="6"/>
                    <a:pt x="8" y="3"/>
                  </a:cubicBezTo>
                  <a:cubicBezTo>
                    <a:pt x="8" y="3"/>
                    <a:pt x="8" y="3"/>
                    <a:pt x="8" y="3"/>
                  </a:cubicBezTo>
                  <a:cubicBezTo>
                    <a:pt x="8" y="3"/>
                    <a:pt x="8" y="3"/>
                    <a:pt x="9" y="3"/>
                  </a:cubicBezTo>
                  <a:cubicBezTo>
                    <a:pt x="9" y="6"/>
                    <a:pt x="8" y="9"/>
                    <a:pt x="7" y="12"/>
                  </a:cubicBezTo>
                  <a:cubicBezTo>
                    <a:pt x="7" y="12"/>
                    <a:pt x="7" y="12"/>
                    <a:pt x="7" y="12"/>
                  </a:cubicBezTo>
                  <a:cubicBezTo>
                    <a:pt x="7" y="10"/>
                    <a:pt x="8" y="9"/>
                    <a:pt x="8" y="7"/>
                  </a:cubicBezTo>
                  <a:cubicBezTo>
                    <a:pt x="9" y="2"/>
                    <a:pt x="9" y="2"/>
                    <a:pt x="9" y="2"/>
                  </a:cubicBezTo>
                  <a:cubicBezTo>
                    <a:pt x="9" y="2"/>
                    <a:pt x="10" y="2"/>
                    <a:pt x="10" y="2"/>
                  </a:cubicBezTo>
                  <a:cubicBezTo>
                    <a:pt x="10" y="2"/>
                    <a:pt x="10" y="2"/>
                    <a:pt x="10" y="2"/>
                  </a:cubicBezTo>
                  <a:cubicBezTo>
                    <a:pt x="11" y="6"/>
                    <a:pt x="9" y="10"/>
                    <a:pt x="9" y="13"/>
                  </a:cubicBezTo>
                  <a:cubicBezTo>
                    <a:pt x="8" y="13"/>
                    <a:pt x="8" y="13"/>
                    <a:pt x="8" y="13"/>
                  </a:cubicBezTo>
                  <a:cubicBezTo>
                    <a:pt x="8" y="11"/>
                    <a:pt x="9" y="9"/>
                    <a:pt x="9" y="7"/>
                  </a:cubicBezTo>
                  <a:cubicBezTo>
                    <a:pt x="10" y="4"/>
                    <a:pt x="10" y="4"/>
                    <a:pt x="10" y="4"/>
                  </a:cubicBezTo>
                  <a:cubicBezTo>
                    <a:pt x="11" y="1"/>
                    <a:pt x="11" y="1"/>
                    <a:pt x="11" y="1"/>
                  </a:cubicBezTo>
                  <a:cubicBezTo>
                    <a:pt x="11" y="1"/>
                    <a:pt x="11" y="1"/>
                    <a:pt x="11" y="1"/>
                  </a:cubicBezTo>
                  <a:cubicBezTo>
                    <a:pt x="11" y="1"/>
                    <a:pt x="11" y="1"/>
                    <a:pt x="11" y="1"/>
                  </a:cubicBezTo>
                  <a:cubicBezTo>
                    <a:pt x="10" y="12"/>
                    <a:pt x="10" y="12"/>
                    <a:pt x="10" y="12"/>
                  </a:cubicBezTo>
                  <a:cubicBezTo>
                    <a:pt x="9" y="12"/>
                    <a:pt x="9" y="12"/>
                    <a:pt x="9" y="12"/>
                  </a:cubicBezTo>
                  <a:cubicBezTo>
                    <a:pt x="10" y="8"/>
                    <a:pt x="10" y="4"/>
                    <a:pt x="12" y="0"/>
                  </a:cubicBezTo>
                  <a:cubicBezTo>
                    <a:pt x="12" y="0"/>
                    <a:pt x="12" y="0"/>
                    <a:pt x="12" y="0"/>
                  </a:cubicBezTo>
                  <a:cubicBezTo>
                    <a:pt x="13" y="0"/>
                    <a:pt x="13" y="0"/>
                    <a:pt x="13" y="1"/>
                  </a:cubicBezTo>
                  <a:cubicBezTo>
                    <a:pt x="13" y="3"/>
                    <a:pt x="12" y="5"/>
                    <a:pt x="12" y="7"/>
                  </a:cubicBezTo>
                  <a:cubicBezTo>
                    <a:pt x="11" y="9"/>
                    <a:pt x="10" y="11"/>
                    <a:pt x="11" y="13"/>
                  </a:cubicBezTo>
                  <a:cubicBezTo>
                    <a:pt x="10" y="13"/>
                    <a:pt x="10" y="13"/>
                    <a:pt x="10" y="13"/>
                  </a:cubicBezTo>
                  <a:cubicBezTo>
                    <a:pt x="10" y="9"/>
                    <a:pt x="11" y="5"/>
                    <a:pt x="13" y="1"/>
                  </a:cubicBezTo>
                  <a:cubicBezTo>
                    <a:pt x="13" y="1"/>
                    <a:pt x="13" y="1"/>
                    <a:pt x="13" y="1"/>
                  </a:cubicBezTo>
                  <a:cubicBezTo>
                    <a:pt x="14" y="1"/>
                    <a:pt x="14" y="1"/>
                    <a:pt x="14" y="1"/>
                  </a:cubicBezTo>
                  <a:cubicBezTo>
                    <a:pt x="12" y="13"/>
                    <a:pt x="12" y="13"/>
                    <a:pt x="12" y="13"/>
                  </a:cubicBezTo>
                  <a:cubicBezTo>
                    <a:pt x="12" y="13"/>
                    <a:pt x="12" y="13"/>
                    <a:pt x="11" y="13"/>
                  </a:cubicBezTo>
                  <a:cubicBezTo>
                    <a:pt x="11" y="13"/>
                    <a:pt x="11" y="13"/>
                    <a:pt x="11" y="13"/>
                  </a:cubicBezTo>
                  <a:cubicBezTo>
                    <a:pt x="11" y="11"/>
                    <a:pt x="11" y="9"/>
                    <a:pt x="12" y="7"/>
                  </a:cubicBezTo>
                  <a:cubicBezTo>
                    <a:pt x="12" y="4"/>
                    <a:pt x="12" y="4"/>
                    <a:pt x="12" y="4"/>
                  </a:cubicBezTo>
                  <a:cubicBezTo>
                    <a:pt x="13" y="1"/>
                    <a:pt x="13" y="1"/>
                    <a:pt x="13" y="1"/>
                  </a:cubicBezTo>
                  <a:cubicBezTo>
                    <a:pt x="14" y="1"/>
                    <a:pt x="14" y="1"/>
                    <a:pt x="14" y="1"/>
                  </a:cubicBezTo>
                  <a:cubicBezTo>
                    <a:pt x="14" y="1"/>
                    <a:pt x="14" y="1"/>
                    <a:pt x="14" y="2"/>
                  </a:cubicBezTo>
                  <a:cubicBezTo>
                    <a:pt x="14" y="2"/>
                    <a:pt x="14" y="2"/>
                    <a:pt x="14" y="2"/>
                  </a:cubicBezTo>
                  <a:cubicBezTo>
                    <a:pt x="14" y="6"/>
                    <a:pt x="12" y="10"/>
                    <a:pt x="13" y="14"/>
                  </a:cubicBezTo>
                  <a:cubicBezTo>
                    <a:pt x="12" y="14"/>
                    <a:pt x="12" y="14"/>
                    <a:pt x="12" y="14"/>
                  </a:cubicBezTo>
                  <a:cubicBezTo>
                    <a:pt x="12" y="12"/>
                    <a:pt x="13" y="10"/>
                    <a:pt x="13" y="8"/>
                  </a:cubicBezTo>
                  <a:cubicBezTo>
                    <a:pt x="13" y="7"/>
                    <a:pt x="13" y="6"/>
                    <a:pt x="13" y="5"/>
                  </a:cubicBezTo>
                  <a:cubicBezTo>
                    <a:pt x="13" y="4"/>
                    <a:pt x="14" y="3"/>
                    <a:pt x="14" y="2"/>
                  </a:cubicBezTo>
                  <a:cubicBezTo>
                    <a:pt x="14" y="2"/>
                    <a:pt x="14" y="2"/>
                    <a:pt x="14" y="2"/>
                  </a:cubicBezTo>
                  <a:cubicBezTo>
                    <a:pt x="15" y="2"/>
                    <a:pt x="15" y="2"/>
                    <a:pt x="15" y="2"/>
                  </a:cubicBezTo>
                  <a:cubicBezTo>
                    <a:pt x="15" y="2"/>
                    <a:pt x="15" y="2"/>
                    <a:pt x="15" y="2"/>
                  </a:cubicBezTo>
                  <a:cubicBezTo>
                    <a:pt x="13" y="13"/>
                    <a:pt x="13" y="13"/>
                    <a:pt x="13" y="13"/>
                  </a:cubicBezTo>
                  <a:cubicBezTo>
                    <a:pt x="13" y="13"/>
                    <a:pt x="13" y="13"/>
                    <a:pt x="13" y="13"/>
                  </a:cubicBezTo>
                  <a:cubicBezTo>
                    <a:pt x="13" y="10"/>
                    <a:pt x="13" y="6"/>
                    <a:pt x="15" y="2"/>
                  </a:cubicBezTo>
                  <a:cubicBezTo>
                    <a:pt x="15" y="2"/>
                    <a:pt x="15" y="2"/>
                    <a:pt x="15" y="2"/>
                  </a:cubicBezTo>
                  <a:cubicBezTo>
                    <a:pt x="15" y="2"/>
                    <a:pt x="15" y="2"/>
                    <a:pt x="15" y="2"/>
                  </a:cubicBezTo>
                  <a:cubicBezTo>
                    <a:pt x="15" y="4"/>
                    <a:pt x="15" y="5"/>
                    <a:pt x="15" y="5"/>
                  </a:cubicBezTo>
                  <a:cubicBezTo>
                    <a:pt x="15" y="8"/>
                    <a:pt x="15" y="8"/>
                    <a:pt x="15" y="8"/>
                  </a:cubicBezTo>
                  <a:cubicBezTo>
                    <a:pt x="14" y="14"/>
                    <a:pt x="14" y="14"/>
                    <a:pt x="14" y="14"/>
                  </a:cubicBezTo>
                  <a:cubicBezTo>
                    <a:pt x="14" y="14"/>
                    <a:pt x="14" y="14"/>
                    <a:pt x="14" y="14"/>
                  </a:cubicBezTo>
                  <a:cubicBezTo>
                    <a:pt x="14" y="14"/>
                    <a:pt x="13" y="14"/>
                    <a:pt x="13" y="14"/>
                  </a:cubicBezTo>
                  <a:cubicBezTo>
                    <a:pt x="14" y="12"/>
                    <a:pt x="14" y="10"/>
                    <a:pt x="14" y="9"/>
                  </a:cubicBezTo>
                  <a:cubicBezTo>
                    <a:pt x="15" y="7"/>
                    <a:pt x="15" y="5"/>
                    <a:pt x="16" y="4"/>
                  </a:cubicBezTo>
                  <a:cubicBezTo>
                    <a:pt x="16" y="3"/>
                    <a:pt x="16" y="3"/>
                    <a:pt x="16" y="4"/>
                  </a:cubicBezTo>
                  <a:cubicBezTo>
                    <a:pt x="16" y="4"/>
                    <a:pt x="17" y="4"/>
                    <a:pt x="17" y="4"/>
                  </a:cubicBezTo>
                  <a:cubicBezTo>
                    <a:pt x="17" y="4"/>
                    <a:pt x="17" y="4"/>
                    <a:pt x="17" y="4"/>
                  </a:cubicBezTo>
                  <a:cubicBezTo>
                    <a:pt x="16" y="5"/>
                    <a:pt x="16" y="7"/>
                    <a:pt x="16" y="9"/>
                  </a:cubicBezTo>
                  <a:cubicBezTo>
                    <a:pt x="16" y="10"/>
                    <a:pt x="15" y="12"/>
                    <a:pt x="15" y="13"/>
                  </a:cubicBezTo>
                  <a:cubicBezTo>
                    <a:pt x="15" y="13"/>
                    <a:pt x="15" y="13"/>
                    <a:pt x="15" y="13"/>
                  </a:cubicBezTo>
                  <a:cubicBezTo>
                    <a:pt x="15" y="12"/>
                    <a:pt x="15" y="10"/>
                    <a:pt x="15" y="9"/>
                  </a:cubicBezTo>
                  <a:cubicBezTo>
                    <a:pt x="15" y="7"/>
                    <a:pt x="15" y="6"/>
                    <a:pt x="17" y="4"/>
                  </a:cubicBezTo>
                  <a:cubicBezTo>
                    <a:pt x="17" y="4"/>
                    <a:pt x="17" y="4"/>
                    <a:pt x="17" y="4"/>
                  </a:cubicBezTo>
                  <a:cubicBezTo>
                    <a:pt x="17" y="4"/>
                    <a:pt x="17" y="4"/>
                    <a:pt x="17" y="5"/>
                  </a:cubicBezTo>
                  <a:cubicBezTo>
                    <a:pt x="17" y="5"/>
                    <a:pt x="17" y="5"/>
                    <a:pt x="17" y="5"/>
                  </a:cubicBezTo>
                  <a:cubicBezTo>
                    <a:pt x="17" y="8"/>
                    <a:pt x="17" y="10"/>
                    <a:pt x="17" y="13"/>
                  </a:cubicBezTo>
                  <a:cubicBezTo>
                    <a:pt x="16" y="13"/>
                    <a:pt x="16" y="13"/>
                    <a:pt x="16" y="13"/>
                  </a:cubicBezTo>
                  <a:cubicBezTo>
                    <a:pt x="17" y="11"/>
                    <a:pt x="17" y="7"/>
                    <a:pt x="18" y="5"/>
                  </a:cubicBezTo>
                  <a:cubicBezTo>
                    <a:pt x="18" y="5"/>
                    <a:pt x="18" y="5"/>
                    <a:pt x="19" y="5"/>
                  </a:cubicBezTo>
                  <a:cubicBezTo>
                    <a:pt x="19" y="5"/>
                    <a:pt x="19" y="5"/>
                    <a:pt x="19" y="5"/>
                  </a:cubicBezTo>
                  <a:cubicBezTo>
                    <a:pt x="18" y="8"/>
                    <a:pt x="18" y="11"/>
                    <a:pt x="17" y="14"/>
                  </a:cubicBezTo>
                  <a:cubicBezTo>
                    <a:pt x="17" y="14"/>
                    <a:pt x="17" y="14"/>
                    <a:pt x="17" y="14"/>
                  </a:cubicBezTo>
                  <a:cubicBezTo>
                    <a:pt x="17" y="14"/>
                    <a:pt x="17" y="14"/>
                    <a:pt x="17" y="14"/>
                  </a:cubicBezTo>
                  <a:cubicBezTo>
                    <a:pt x="17" y="12"/>
                    <a:pt x="17" y="11"/>
                    <a:pt x="18" y="10"/>
                  </a:cubicBezTo>
                  <a:cubicBezTo>
                    <a:pt x="18" y="8"/>
                    <a:pt x="19" y="7"/>
                    <a:pt x="20" y="6"/>
                  </a:cubicBezTo>
                  <a:cubicBezTo>
                    <a:pt x="20" y="6"/>
                    <a:pt x="20" y="6"/>
                    <a:pt x="20" y="6"/>
                  </a:cubicBezTo>
                  <a:cubicBezTo>
                    <a:pt x="20" y="6"/>
                    <a:pt x="20" y="6"/>
                    <a:pt x="20" y="6"/>
                  </a:cubicBezTo>
                  <a:cubicBezTo>
                    <a:pt x="19" y="13"/>
                    <a:pt x="19" y="13"/>
                    <a:pt x="19" y="13"/>
                  </a:cubicBezTo>
                  <a:cubicBezTo>
                    <a:pt x="18" y="13"/>
                    <a:pt x="18" y="13"/>
                    <a:pt x="18" y="13"/>
                  </a:cubicBezTo>
                  <a:cubicBezTo>
                    <a:pt x="19" y="11"/>
                    <a:pt x="19" y="8"/>
                    <a:pt x="20" y="6"/>
                  </a:cubicBezTo>
                  <a:cubicBezTo>
                    <a:pt x="20" y="6"/>
                    <a:pt x="20" y="6"/>
                    <a:pt x="20" y="6"/>
                  </a:cubicBezTo>
                  <a:cubicBezTo>
                    <a:pt x="20" y="6"/>
                    <a:pt x="20" y="6"/>
                    <a:pt x="20" y="6"/>
                  </a:cubicBezTo>
                  <a:cubicBezTo>
                    <a:pt x="20" y="10"/>
                    <a:pt x="20" y="10"/>
                    <a:pt x="20" y="10"/>
                  </a:cubicBezTo>
                  <a:cubicBezTo>
                    <a:pt x="20" y="11"/>
                    <a:pt x="20" y="12"/>
                    <a:pt x="20" y="13"/>
                  </a:cubicBezTo>
                  <a:cubicBezTo>
                    <a:pt x="19" y="13"/>
                    <a:pt x="19" y="13"/>
                    <a:pt x="19" y="13"/>
                  </a:cubicBezTo>
                  <a:cubicBezTo>
                    <a:pt x="20" y="11"/>
                    <a:pt x="20" y="9"/>
                    <a:pt x="21" y="7"/>
                  </a:cubicBezTo>
                  <a:cubicBezTo>
                    <a:pt x="21" y="7"/>
                    <a:pt x="21" y="7"/>
                    <a:pt x="21" y="7"/>
                  </a:cubicBezTo>
                  <a:cubicBezTo>
                    <a:pt x="21" y="7"/>
                    <a:pt x="21" y="7"/>
                    <a:pt x="21" y="7"/>
                  </a:cubicBezTo>
                  <a:cubicBezTo>
                    <a:pt x="21" y="10"/>
                    <a:pt x="21" y="10"/>
                    <a:pt x="21" y="10"/>
                  </a:cubicBezTo>
                  <a:cubicBezTo>
                    <a:pt x="21" y="10"/>
                    <a:pt x="21" y="11"/>
                    <a:pt x="21" y="12"/>
                  </a:cubicBezTo>
                  <a:cubicBezTo>
                    <a:pt x="20" y="12"/>
                    <a:pt x="20" y="12"/>
                    <a:pt x="20" y="12"/>
                  </a:cubicBezTo>
                  <a:cubicBezTo>
                    <a:pt x="21" y="11"/>
                    <a:pt x="21" y="9"/>
                    <a:pt x="21" y="8"/>
                  </a:cubicBezTo>
                  <a:cubicBezTo>
                    <a:pt x="21" y="8"/>
                    <a:pt x="22" y="8"/>
                    <a:pt x="22" y="8"/>
                  </a:cubicBezTo>
                  <a:cubicBezTo>
                    <a:pt x="22" y="8"/>
                    <a:pt x="22" y="8"/>
                    <a:pt x="22" y="8"/>
                  </a:cubicBezTo>
                  <a:cubicBezTo>
                    <a:pt x="21" y="12"/>
                    <a:pt x="21" y="12"/>
                    <a:pt x="21" y="12"/>
                  </a:cubicBezTo>
                  <a:cubicBezTo>
                    <a:pt x="21" y="12"/>
                    <a:pt x="21" y="12"/>
                    <a:pt x="21" y="12"/>
                  </a:cubicBezTo>
                  <a:cubicBezTo>
                    <a:pt x="21" y="12"/>
                    <a:pt x="21" y="12"/>
                    <a:pt x="21" y="12"/>
                  </a:cubicBezTo>
                  <a:cubicBezTo>
                    <a:pt x="21" y="10"/>
                    <a:pt x="21" y="9"/>
                    <a:pt x="22" y="8"/>
                  </a:cubicBezTo>
                  <a:cubicBezTo>
                    <a:pt x="22" y="8"/>
                    <a:pt x="22" y="8"/>
                    <a:pt x="22" y="8"/>
                  </a:cubicBezTo>
                  <a:cubicBezTo>
                    <a:pt x="22" y="8"/>
                    <a:pt x="22" y="8"/>
                    <a:pt x="22" y="8"/>
                  </a:cubicBezTo>
                  <a:cubicBezTo>
                    <a:pt x="22" y="9"/>
                    <a:pt x="22" y="10"/>
                    <a:pt x="22" y="11"/>
                  </a:cubicBezTo>
                  <a:cubicBezTo>
                    <a:pt x="22" y="11"/>
                    <a:pt x="22" y="11"/>
                    <a:pt x="22" y="11"/>
                  </a:cubicBezTo>
                  <a:cubicBezTo>
                    <a:pt x="22" y="10"/>
                    <a:pt x="22" y="10"/>
                    <a:pt x="23" y="9"/>
                  </a:cubicBezTo>
                  <a:cubicBezTo>
                    <a:pt x="23" y="9"/>
                    <a:pt x="23" y="9"/>
                    <a:pt x="23" y="9"/>
                  </a:cubicBezTo>
                  <a:cubicBezTo>
                    <a:pt x="23" y="9"/>
                    <a:pt x="23" y="9"/>
                    <a:pt x="23" y="9"/>
                  </a:cubicBezTo>
                  <a:cubicBezTo>
                    <a:pt x="23" y="10"/>
                    <a:pt x="23" y="10"/>
                    <a:pt x="23" y="11"/>
                  </a:cubicBezTo>
                  <a:cubicBezTo>
                    <a:pt x="23" y="11"/>
                    <a:pt x="23" y="11"/>
                    <a:pt x="23" y="11"/>
                  </a:cubicBezTo>
                  <a:cubicBezTo>
                    <a:pt x="23" y="10"/>
                    <a:pt x="23" y="10"/>
                    <a:pt x="23" y="10"/>
                  </a:cubicBezTo>
                  <a:cubicBezTo>
                    <a:pt x="23" y="10"/>
                    <a:pt x="23" y="9"/>
                    <a:pt x="23" y="9"/>
                  </a:cubicBezTo>
                  <a:cubicBezTo>
                    <a:pt x="23" y="10"/>
                    <a:pt x="23" y="10"/>
                    <a:pt x="23" y="10"/>
                  </a:cubicBezTo>
                  <a:cubicBezTo>
                    <a:pt x="23" y="10"/>
                    <a:pt x="23" y="10"/>
                    <a:pt x="23" y="11"/>
                  </a:cubicBezTo>
                  <a:cubicBezTo>
                    <a:pt x="23" y="11"/>
                    <a:pt x="23" y="11"/>
                    <a:pt x="23" y="11"/>
                  </a:cubicBezTo>
                  <a:cubicBezTo>
                    <a:pt x="23" y="10"/>
                    <a:pt x="23" y="10"/>
                    <a:pt x="23" y="9"/>
                  </a:cubicBezTo>
                  <a:cubicBezTo>
                    <a:pt x="23" y="9"/>
                    <a:pt x="23" y="9"/>
                    <a:pt x="23" y="9"/>
                  </a:cubicBezTo>
                  <a:cubicBezTo>
                    <a:pt x="23" y="10"/>
                    <a:pt x="23" y="10"/>
                    <a:pt x="23" y="11"/>
                  </a:cubicBezTo>
                  <a:cubicBezTo>
                    <a:pt x="23" y="11"/>
                    <a:pt x="23" y="11"/>
                    <a:pt x="23" y="11"/>
                  </a:cubicBezTo>
                  <a:cubicBezTo>
                    <a:pt x="23" y="11"/>
                    <a:pt x="23" y="10"/>
                    <a:pt x="23" y="10"/>
                  </a:cubicBezTo>
                  <a:cubicBezTo>
                    <a:pt x="23" y="10"/>
                    <a:pt x="23" y="11"/>
                    <a:pt x="23" y="11"/>
                  </a:cubicBezTo>
                  <a:cubicBezTo>
                    <a:pt x="23" y="11"/>
                    <a:pt x="23" y="11"/>
                    <a:pt x="23" y="11"/>
                  </a:cubicBezTo>
                  <a:cubicBezTo>
                    <a:pt x="23" y="10"/>
                    <a:pt x="23" y="10"/>
                    <a:pt x="23" y="9"/>
                  </a:cubicBezTo>
                  <a:cubicBezTo>
                    <a:pt x="23" y="9"/>
                    <a:pt x="23" y="9"/>
                    <a:pt x="23" y="9"/>
                  </a:cubicBezTo>
                  <a:cubicBezTo>
                    <a:pt x="23" y="10"/>
                    <a:pt x="23" y="10"/>
                    <a:pt x="23" y="11"/>
                  </a:cubicBezTo>
                  <a:cubicBezTo>
                    <a:pt x="23" y="11"/>
                    <a:pt x="23" y="11"/>
                    <a:pt x="23" y="11"/>
                  </a:cubicBezTo>
                  <a:cubicBezTo>
                    <a:pt x="23" y="11"/>
                    <a:pt x="23" y="11"/>
                    <a:pt x="23" y="11"/>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0"/>
                    <a:pt x="23" y="10"/>
                    <a:pt x="23" y="9"/>
                  </a:cubicBezTo>
                  <a:cubicBezTo>
                    <a:pt x="23" y="9"/>
                    <a:pt x="23" y="9"/>
                    <a:pt x="23" y="9"/>
                  </a:cubicBezTo>
                  <a:cubicBezTo>
                    <a:pt x="22" y="10"/>
                    <a:pt x="22" y="10"/>
                    <a:pt x="22" y="11"/>
                  </a:cubicBezTo>
                  <a:cubicBezTo>
                    <a:pt x="22" y="11"/>
                    <a:pt x="22" y="11"/>
                    <a:pt x="22" y="11"/>
                  </a:cubicBezTo>
                  <a:cubicBezTo>
                    <a:pt x="22" y="11"/>
                    <a:pt x="22" y="11"/>
                    <a:pt x="22" y="11"/>
                  </a:cubicBezTo>
                  <a:cubicBezTo>
                    <a:pt x="22" y="10"/>
                    <a:pt x="22" y="9"/>
                    <a:pt x="22" y="8"/>
                  </a:cubicBezTo>
                  <a:cubicBezTo>
                    <a:pt x="22" y="8"/>
                    <a:pt x="22" y="8"/>
                    <a:pt x="22" y="8"/>
                  </a:cubicBezTo>
                  <a:cubicBezTo>
                    <a:pt x="22" y="9"/>
                    <a:pt x="21" y="11"/>
                    <a:pt x="21" y="12"/>
                  </a:cubicBezTo>
                  <a:cubicBezTo>
                    <a:pt x="21" y="12"/>
                    <a:pt x="21" y="12"/>
                    <a:pt x="21" y="12"/>
                  </a:cubicBezTo>
                  <a:cubicBezTo>
                    <a:pt x="21" y="8"/>
                    <a:pt x="21" y="8"/>
                    <a:pt x="21" y="8"/>
                  </a:cubicBezTo>
                  <a:cubicBezTo>
                    <a:pt x="22" y="8"/>
                    <a:pt x="22" y="8"/>
                    <a:pt x="22" y="8"/>
                  </a:cubicBezTo>
                  <a:cubicBezTo>
                    <a:pt x="21" y="9"/>
                    <a:pt x="21" y="11"/>
                    <a:pt x="21" y="12"/>
                  </a:cubicBezTo>
                  <a:cubicBezTo>
                    <a:pt x="21" y="12"/>
                    <a:pt x="21" y="12"/>
                    <a:pt x="21" y="12"/>
                  </a:cubicBezTo>
                  <a:cubicBezTo>
                    <a:pt x="20" y="12"/>
                    <a:pt x="20" y="12"/>
                    <a:pt x="20" y="12"/>
                  </a:cubicBezTo>
                  <a:cubicBezTo>
                    <a:pt x="20" y="11"/>
                    <a:pt x="20" y="10"/>
                    <a:pt x="20" y="9"/>
                  </a:cubicBezTo>
                  <a:cubicBezTo>
                    <a:pt x="21" y="7"/>
                    <a:pt x="21" y="7"/>
                    <a:pt x="21" y="7"/>
                  </a:cubicBezTo>
                  <a:cubicBezTo>
                    <a:pt x="21" y="7"/>
                    <a:pt x="21" y="7"/>
                    <a:pt x="21" y="7"/>
                  </a:cubicBezTo>
                  <a:cubicBezTo>
                    <a:pt x="20" y="9"/>
                    <a:pt x="20" y="11"/>
                    <a:pt x="20" y="13"/>
                  </a:cubicBezTo>
                  <a:cubicBezTo>
                    <a:pt x="20" y="13"/>
                    <a:pt x="20" y="13"/>
                    <a:pt x="20" y="13"/>
                  </a:cubicBezTo>
                  <a:cubicBezTo>
                    <a:pt x="20" y="13"/>
                    <a:pt x="19" y="13"/>
                    <a:pt x="19" y="13"/>
                  </a:cubicBezTo>
                  <a:cubicBezTo>
                    <a:pt x="19" y="12"/>
                    <a:pt x="19" y="11"/>
                    <a:pt x="19" y="10"/>
                  </a:cubicBezTo>
                  <a:cubicBezTo>
                    <a:pt x="20" y="9"/>
                    <a:pt x="20" y="7"/>
                    <a:pt x="20" y="6"/>
                  </a:cubicBezTo>
                  <a:cubicBezTo>
                    <a:pt x="20" y="6"/>
                    <a:pt x="20" y="6"/>
                    <a:pt x="20" y="6"/>
                  </a:cubicBezTo>
                  <a:cubicBezTo>
                    <a:pt x="20" y="9"/>
                    <a:pt x="19" y="11"/>
                    <a:pt x="19" y="13"/>
                  </a:cubicBezTo>
                  <a:cubicBezTo>
                    <a:pt x="19" y="13"/>
                    <a:pt x="19" y="13"/>
                    <a:pt x="19" y="13"/>
                  </a:cubicBezTo>
                  <a:cubicBezTo>
                    <a:pt x="19" y="13"/>
                    <a:pt x="18" y="13"/>
                    <a:pt x="18" y="13"/>
                  </a:cubicBezTo>
                  <a:cubicBezTo>
                    <a:pt x="18" y="13"/>
                    <a:pt x="18" y="13"/>
                    <a:pt x="18" y="13"/>
                  </a:cubicBezTo>
                  <a:cubicBezTo>
                    <a:pt x="20" y="6"/>
                    <a:pt x="20" y="6"/>
                    <a:pt x="20" y="6"/>
                  </a:cubicBezTo>
                  <a:cubicBezTo>
                    <a:pt x="20" y="6"/>
                    <a:pt x="20" y="6"/>
                    <a:pt x="20" y="6"/>
                  </a:cubicBezTo>
                  <a:cubicBezTo>
                    <a:pt x="19" y="7"/>
                    <a:pt x="19" y="9"/>
                    <a:pt x="18" y="10"/>
                  </a:cubicBezTo>
                  <a:cubicBezTo>
                    <a:pt x="18" y="11"/>
                    <a:pt x="18" y="13"/>
                    <a:pt x="17" y="14"/>
                  </a:cubicBezTo>
                  <a:cubicBezTo>
                    <a:pt x="17" y="14"/>
                    <a:pt x="17" y="14"/>
                    <a:pt x="17" y="14"/>
                  </a:cubicBezTo>
                  <a:cubicBezTo>
                    <a:pt x="17" y="11"/>
                    <a:pt x="18" y="8"/>
                    <a:pt x="18" y="5"/>
                  </a:cubicBezTo>
                  <a:cubicBezTo>
                    <a:pt x="19" y="5"/>
                    <a:pt x="19" y="5"/>
                    <a:pt x="19" y="5"/>
                  </a:cubicBezTo>
                  <a:cubicBezTo>
                    <a:pt x="17" y="8"/>
                    <a:pt x="17" y="11"/>
                    <a:pt x="17" y="13"/>
                  </a:cubicBezTo>
                  <a:cubicBezTo>
                    <a:pt x="17" y="14"/>
                    <a:pt x="16" y="14"/>
                    <a:pt x="16" y="14"/>
                  </a:cubicBezTo>
                  <a:cubicBezTo>
                    <a:pt x="16" y="14"/>
                    <a:pt x="16" y="13"/>
                    <a:pt x="16" y="13"/>
                  </a:cubicBezTo>
                  <a:cubicBezTo>
                    <a:pt x="16" y="10"/>
                    <a:pt x="16" y="8"/>
                    <a:pt x="17" y="5"/>
                  </a:cubicBezTo>
                  <a:cubicBezTo>
                    <a:pt x="17" y="5"/>
                    <a:pt x="17" y="5"/>
                    <a:pt x="17" y="5"/>
                  </a:cubicBezTo>
                  <a:cubicBezTo>
                    <a:pt x="16" y="6"/>
                    <a:pt x="16" y="7"/>
                    <a:pt x="16" y="9"/>
                  </a:cubicBezTo>
                  <a:cubicBezTo>
                    <a:pt x="16" y="10"/>
                    <a:pt x="16" y="12"/>
                    <a:pt x="15" y="13"/>
                  </a:cubicBezTo>
                  <a:cubicBezTo>
                    <a:pt x="15" y="13"/>
                    <a:pt x="15" y="13"/>
                    <a:pt x="15" y="13"/>
                  </a:cubicBezTo>
                  <a:cubicBezTo>
                    <a:pt x="15" y="13"/>
                    <a:pt x="15" y="13"/>
                    <a:pt x="15" y="13"/>
                  </a:cubicBezTo>
                  <a:cubicBezTo>
                    <a:pt x="14" y="11"/>
                    <a:pt x="15" y="10"/>
                    <a:pt x="15" y="8"/>
                  </a:cubicBezTo>
                  <a:cubicBezTo>
                    <a:pt x="15" y="7"/>
                    <a:pt x="16" y="5"/>
                    <a:pt x="16" y="4"/>
                  </a:cubicBezTo>
                  <a:cubicBezTo>
                    <a:pt x="16" y="4"/>
                    <a:pt x="16" y="4"/>
                    <a:pt x="16" y="4"/>
                  </a:cubicBezTo>
                  <a:cubicBezTo>
                    <a:pt x="15" y="5"/>
                    <a:pt x="15" y="7"/>
                    <a:pt x="15" y="9"/>
                  </a:cubicBezTo>
                  <a:cubicBezTo>
                    <a:pt x="15" y="11"/>
                    <a:pt x="14" y="12"/>
                    <a:pt x="14" y="14"/>
                  </a:cubicBezTo>
                  <a:cubicBezTo>
                    <a:pt x="13" y="14"/>
                    <a:pt x="13" y="14"/>
                    <a:pt x="13" y="14"/>
                  </a:cubicBezTo>
                  <a:cubicBezTo>
                    <a:pt x="14" y="8"/>
                    <a:pt x="14" y="8"/>
                    <a:pt x="14" y="8"/>
                  </a:cubicBezTo>
                  <a:cubicBezTo>
                    <a:pt x="15" y="5"/>
                    <a:pt x="15" y="5"/>
                    <a:pt x="15" y="5"/>
                  </a:cubicBezTo>
                  <a:cubicBezTo>
                    <a:pt x="15" y="4"/>
                    <a:pt x="15" y="4"/>
                    <a:pt x="15" y="3"/>
                  </a:cubicBezTo>
                  <a:cubicBezTo>
                    <a:pt x="15" y="3"/>
                    <a:pt x="15" y="3"/>
                    <a:pt x="15" y="3"/>
                  </a:cubicBezTo>
                  <a:cubicBezTo>
                    <a:pt x="14" y="6"/>
                    <a:pt x="14" y="10"/>
                    <a:pt x="13" y="13"/>
                  </a:cubicBezTo>
                  <a:cubicBezTo>
                    <a:pt x="13" y="13"/>
                    <a:pt x="13" y="14"/>
                    <a:pt x="13" y="13"/>
                  </a:cubicBezTo>
                  <a:cubicBezTo>
                    <a:pt x="13" y="13"/>
                    <a:pt x="13" y="13"/>
                    <a:pt x="13" y="13"/>
                  </a:cubicBezTo>
                  <a:cubicBezTo>
                    <a:pt x="14" y="2"/>
                    <a:pt x="14" y="2"/>
                    <a:pt x="14" y="2"/>
                  </a:cubicBezTo>
                  <a:cubicBezTo>
                    <a:pt x="15" y="2"/>
                    <a:pt x="15" y="2"/>
                    <a:pt x="15" y="2"/>
                  </a:cubicBezTo>
                  <a:cubicBezTo>
                    <a:pt x="14" y="3"/>
                    <a:pt x="14" y="4"/>
                    <a:pt x="14" y="5"/>
                  </a:cubicBezTo>
                  <a:cubicBezTo>
                    <a:pt x="14" y="6"/>
                    <a:pt x="14" y="7"/>
                    <a:pt x="14" y="8"/>
                  </a:cubicBezTo>
                  <a:cubicBezTo>
                    <a:pt x="13" y="10"/>
                    <a:pt x="13" y="12"/>
                    <a:pt x="13" y="14"/>
                  </a:cubicBezTo>
                  <a:cubicBezTo>
                    <a:pt x="13" y="14"/>
                    <a:pt x="13" y="14"/>
                    <a:pt x="12" y="14"/>
                  </a:cubicBezTo>
                  <a:cubicBezTo>
                    <a:pt x="12" y="14"/>
                    <a:pt x="12" y="14"/>
                    <a:pt x="12" y="14"/>
                  </a:cubicBezTo>
                  <a:cubicBezTo>
                    <a:pt x="12" y="9"/>
                    <a:pt x="13" y="6"/>
                    <a:pt x="13" y="2"/>
                  </a:cubicBezTo>
                  <a:cubicBezTo>
                    <a:pt x="14" y="2"/>
                    <a:pt x="14" y="2"/>
                    <a:pt x="14" y="2"/>
                  </a:cubicBezTo>
                  <a:cubicBezTo>
                    <a:pt x="13" y="4"/>
                    <a:pt x="13" y="4"/>
                    <a:pt x="13" y="4"/>
                  </a:cubicBezTo>
                  <a:cubicBezTo>
                    <a:pt x="13" y="7"/>
                    <a:pt x="13" y="7"/>
                    <a:pt x="13" y="7"/>
                  </a:cubicBezTo>
                  <a:cubicBezTo>
                    <a:pt x="12" y="9"/>
                    <a:pt x="12" y="11"/>
                    <a:pt x="12" y="13"/>
                  </a:cubicBezTo>
                  <a:cubicBezTo>
                    <a:pt x="11" y="13"/>
                    <a:pt x="11" y="13"/>
                    <a:pt x="11" y="13"/>
                  </a:cubicBezTo>
                  <a:cubicBezTo>
                    <a:pt x="13" y="1"/>
                    <a:pt x="13" y="1"/>
                    <a:pt x="13" y="1"/>
                  </a:cubicBezTo>
                  <a:cubicBezTo>
                    <a:pt x="14" y="1"/>
                    <a:pt x="14" y="1"/>
                    <a:pt x="14" y="1"/>
                  </a:cubicBezTo>
                  <a:cubicBezTo>
                    <a:pt x="12" y="5"/>
                    <a:pt x="11" y="9"/>
                    <a:pt x="11" y="13"/>
                  </a:cubicBezTo>
                  <a:cubicBezTo>
                    <a:pt x="11" y="14"/>
                    <a:pt x="10" y="14"/>
                    <a:pt x="10" y="14"/>
                  </a:cubicBezTo>
                  <a:cubicBezTo>
                    <a:pt x="10" y="14"/>
                    <a:pt x="10" y="14"/>
                    <a:pt x="10" y="13"/>
                  </a:cubicBezTo>
                  <a:cubicBezTo>
                    <a:pt x="10" y="11"/>
                    <a:pt x="10" y="9"/>
                    <a:pt x="11" y="7"/>
                  </a:cubicBezTo>
                  <a:cubicBezTo>
                    <a:pt x="11" y="5"/>
                    <a:pt x="12" y="3"/>
                    <a:pt x="12" y="1"/>
                  </a:cubicBezTo>
                  <a:cubicBezTo>
                    <a:pt x="13" y="1"/>
                    <a:pt x="13" y="1"/>
                    <a:pt x="13" y="1"/>
                  </a:cubicBezTo>
                  <a:cubicBezTo>
                    <a:pt x="11" y="4"/>
                    <a:pt x="11" y="8"/>
                    <a:pt x="10" y="12"/>
                  </a:cubicBezTo>
                  <a:cubicBezTo>
                    <a:pt x="10" y="12"/>
                    <a:pt x="10" y="12"/>
                    <a:pt x="10" y="12"/>
                  </a:cubicBezTo>
                  <a:cubicBezTo>
                    <a:pt x="9" y="12"/>
                    <a:pt x="9" y="12"/>
                    <a:pt x="9" y="12"/>
                  </a:cubicBezTo>
                  <a:cubicBezTo>
                    <a:pt x="11" y="1"/>
                    <a:pt x="11" y="1"/>
                    <a:pt x="11" y="1"/>
                  </a:cubicBezTo>
                  <a:cubicBezTo>
                    <a:pt x="11" y="2"/>
                    <a:pt x="11" y="2"/>
                    <a:pt x="11" y="2"/>
                  </a:cubicBezTo>
                  <a:cubicBezTo>
                    <a:pt x="10" y="4"/>
                    <a:pt x="10" y="4"/>
                    <a:pt x="10" y="4"/>
                  </a:cubicBezTo>
                  <a:cubicBezTo>
                    <a:pt x="10" y="7"/>
                    <a:pt x="10" y="7"/>
                    <a:pt x="10" y="7"/>
                  </a:cubicBezTo>
                  <a:cubicBezTo>
                    <a:pt x="9" y="9"/>
                    <a:pt x="9" y="11"/>
                    <a:pt x="9" y="13"/>
                  </a:cubicBezTo>
                  <a:cubicBezTo>
                    <a:pt x="9" y="13"/>
                    <a:pt x="8" y="14"/>
                    <a:pt x="8" y="13"/>
                  </a:cubicBezTo>
                  <a:cubicBezTo>
                    <a:pt x="8" y="13"/>
                    <a:pt x="8" y="13"/>
                    <a:pt x="8" y="13"/>
                  </a:cubicBezTo>
                  <a:cubicBezTo>
                    <a:pt x="8" y="9"/>
                    <a:pt x="10" y="6"/>
                    <a:pt x="9" y="2"/>
                  </a:cubicBezTo>
                  <a:cubicBezTo>
                    <a:pt x="10" y="2"/>
                    <a:pt x="10" y="2"/>
                    <a:pt x="10" y="2"/>
                  </a:cubicBezTo>
                  <a:cubicBezTo>
                    <a:pt x="9" y="7"/>
                    <a:pt x="9" y="7"/>
                    <a:pt x="9" y="7"/>
                  </a:cubicBezTo>
                  <a:cubicBezTo>
                    <a:pt x="8" y="9"/>
                    <a:pt x="8" y="10"/>
                    <a:pt x="7" y="12"/>
                  </a:cubicBezTo>
                  <a:cubicBezTo>
                    <a:pt x="7" y="12"/>
                    <a:pt x="7" y="12"/>
                    <a:pt x="7" y="12"/>
                  </a:cubicBezTo>
                  <a:cubicBezTo>
                    <a:pt x="7" y="12"/>
                    <a:pt x="7" y="12"/>
                    <a:pt x="7" y="12"/>
                  </a:cubicBezTo>
                  <a:cubicBezTo>
                    <a:pt x="7" y="9"/>
                    <a:pt x="8" y="6"/>
                    <a:pt x="8" y="3"/>
                  </a:cubicBezTo>
                  <a:cubicBezTo>
                    <a:pt x="8" y="3"/>
                    <a:pt x="8" y="3"/>
                    <a:pt x="8" y="3"/>
                  </a:cubicBezTo>
                  <a:cubicBezTo>
                    <a:pt x="7" y="6"/>
                    <a:pt x="7" y="9"/>
                    <a:pt x="6" y="12"/>
                  </a:cubicBezTo>
                  <a:cubicBezTo>
                    <a:pt x="6" y="12"/>
                    <a:pt x="6" y="12"/>
                    <a:pt x="6" y="12"/>
                  </a:cubicBezTo>
                  <a:cubicBezTo>
                    <a:pt x="6" y="12"/>
                    <a:pt x="6" y="12"/>
                    <a:pt x="6" y="12"/>
                  </a:cubicBezTo>
                  <a:cubicBezTo>
                    <a:pt x="6" y="9"/>
                    <a:pt x="7" y="6"/>
                    <a:pt x="7" y="3"/>
                  </a:cubicBezTo>
                  <a:cubicBezTo>
                    <a:pt x="8" y="3"/>
                    <a:pt x="8" y="3"/>
                    <a:pt x="8" y="3"/>
                  </a:cubicBezTo>
                  <a:cubicBezTo>
                    <a:pt x="7" y="4"/>
                    <a:pt x="7" y="5"/>
                    <a:pt x="7" y="5"/>
                  </a:cubicBezTo>
                  <a:cubicBezTo>
                    <a:pt x="6" y="7"/>
                    <a:pt x="6" y="7"/>
                    <a:pt x="6" y="7"/>
                  </a:cubicBezTo>
                  <a:cubicBezTo>
                    <a:pt x="6" y="9"/>
                    <a:pt x="5" y="10"/>
                    <a:pt x="5" y="12"/>
                  </a:cubicBezTo>
                  <a:cubicBezTo>
                    <a:pt x="5" y="12"/>
                    <a:pt x="5" y="12"/>
                    <a:pt x="5" y="12"/>
                  </a:cubicBezTo>
                  <a:cubicBezTo>
                    <a:pt x="5" y="10"/>
                    <a:pt x="5" y="9"/>
                    <a:pt x="6" y="8"/>
                  </a:cubicBezTo>
                  <a:cubicBezTo>
                    <a:pt x="6" y="7"/>
                    <a:pt x="6" y="7"/>
                    <a:pt x="6" y="6"/>
                  </a:cubicBezTo>
                  <a:cubicBezTo>
                    <a:pt x="6" y="5"/>
                    <a:pt x="6" y="5"/>
                    <a:pt x="5" y="4"/>
                  </a:cubicBezTo>
                  <a:cubicBezTo>
                    <a:pt x="6" y="4"/>
                    <a:pt x="6" y="4"/>
                    <a:pt x="6" y="4"/>
                  </a:cubicBezTo>
                  <a:cubicBezTo>
                    <a:pt x="5" y="6"/>
                    <a:pt x="4" y="8"/>
                    <a:pt x="4" y="11"/>
                  </a:cubicBezTo>
                  <a:cubicBezTo>
                    <a:pt x="4" y="10"/>
                    <a:pt x="4" y="10"/>
                    <a:pt x="4" y="10"/>
                  </a:cubicBezTo>
                  <a:cubicBezTo>
                    <a:pt x="4" y="10"/>
                    <a:pt x="4" y="9"/>
                    <a:pt x="5" y="8"/>
                  </a:cubicBezTo>
                  <a:cubicBezTo>
                    <a:pt x="5" y="7"/>
                    <a:pt x="5" y="6"/>
                    <a:pt x="5" y="5"/>
                  </a:cubicBezTo>
                  <a:cubicBezTo>
                    <a:pt x="5" y="5"/>
                    <a:pt x="5" y="5"/>
                    <a:pt x="5" y="5"/>
                  </a:cubicBezTo>
                  <a:cubicBezTo>
                    <a:pt x="4" y="7"/>
                    <a:pt x="3" y="9"/>
                    <a:pt x="4" y="11"/>
                  </a:cubicBezTo>
                  <a:cubicBezTo>
                    <a:pt x="3" y="11"/>
                    <a:pt x="3" y="11"/>
                    <a:pt x="3" y="11"/>
                  </a:cubicBezTo>
                  <a:cubicBezTo>
                    <a:pt x="3" y="9"/>
                    <a:pt x="4" y="7"/>
                    <a:pt x="4" y="5"/>
                  </a:cubicBezTo>
                  <a:cubicBezTo>
                    <a:pt x="4" y="5"/>
                    <a:pt x="4" y="5"/>
                    <a:pt x="4" y="5"/>
                  </a:cubicBezTo>
                  <a:cubicBezTo>
                    <a:pt x="3" y="6"/>
                    <a:pt x="3" y="8"/>
                    <a:pt x="3" y="10"/>
                  </a:cubicBezTo>
                  <a:cubicBezTo>
                    <a:pt x="3" y="10"/>
                    <a:pt x="3" y="10"/>
                    <a:pt x="3" y="10"/>
                  </a:cubicBezTo>
                  <a:cubicBezTo>
                    <a:pt x="3" y="10"/>
                    <a:pt x="3" y="10"/>
                    <a:pt x="3" y="10"/>
                  </a:cubicBezTo>
                  <a:cubicBezTo>
                    <a:pt x="2" y="8"/>
                    <a:pt x="3" y="7"/>
                    <a:pt x="3" y="5"/>
                  </a:cubicBezTo>
                  <a:cubicBezTo>
                    <a:pt x="3" y="5"/>
                    <a:pt x="3" y="5"/>
                    <a:pt x="3" y="5"/>
                  </a:cubicBezTo>
                  <a:cubicBezTo>
                    <a:pt x="2" y="7"/>
                    <a:pt x="2" y="8"/>
                    <a:pt x="2" y="9"/>
                  </a:cubicBezTo>
                  <a:cubicBezTo>
                    <a:pt x="2" y="9"/>
                    <a:pt x="2" y="9"/>
                    <a:pt x="2" y="9"/>
                  </a:cubicBezTo>
                  <a:cubicBezTo>
                    <a:pt x="2" y="8"/>
                    <a:pt x="2" y="7"/>
                    <a:pt x="2" y="6"/>
                  </a:cubicBezTo>
                  <a:cubicBezTo>
                    <a:pt x="2" y="6"/>
                    <a:pt x="2" y="6"/>
                    <a:pt x="2" y="6"/>
                  </a:cubicBezTo>
                  <a:cubicBezTo>
                    <a:pt x="2" y="7"/>
                    <a:pt x="1" y="8"/>
                    <a:pt x="1" y="9"/>
                  </a:cubicBezTo>
                  <a:cubicBezTo>
                    <a:pt x="1" y="9"/>
                    <a:pt x="1" y="9"/>
                    <a:pt x="1" y="9"/>
                  </a:cubicBezTo>
                  <a:cubicBezTo>
                    <a:pt x="1" y="9"/>
                    <a:pt x="1" y="9"/>
                    <a:pt x="1" y="9"/>
                  </a:cubicBezTo>
                  <a:cubicBezTo>
                    <a:pt x="1" y="8"/>
                    <a:pt x="1" y="7"/>
                    <a:pt x="1" y="6"/>
                  </a:cubicBezTo>
                  <a:cubicBezTo>
                    <a:pt x="1" y="6"/>
                    <a:pt x="1" y="6"/>
                    <a:pt x="1" y="6"/>
                  </a:cubicBezTo>
                  <a:cubicBezTo>
                    <a:pt x="1" y="7"/>
                    <a:pt x="1" y="7"/>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21" name="Group 6033"/>
          <p:cNvGrpSpPr>
            <a:grpSpLocks noChangeAspect="1"/>
          </p:cNvGrpSpPr>
          <p:nvPr/>
        </p:nvGrpSpPr>
        <p:grpSpPr bwMode="auto">
          <a:xfrm>
            <a:off x="5263488" y="1374487"/>
            <a:ext cx="391038" cy="393754"/>
            <a:chOff x="2907" y="967"/>
            <a:chExt cx="144" cy="145"/>
          </a:xfrm>
          <a:solidFill>
            <a:schemeClr val="bg1">
              <a:lumMod val="50000"/>
            </a:schemeClr>
          </a:solidFill>
        </p:grpSpPr>
        <p:sp>
          <p:nvSpPr>
            <p:cNvPr id="11723" name="Freeform 6034"/>
            <p:cNvSpPr>
              <a:spLocks/>
            </p:cNvSpPr>
            <p:nvPr/>
          </p:nvSpPr>
          <p:spPr bwMode="auto">
            <a:xfrm>
              <a:off x="2989" y="982"/>
              <a:ext cx="62" cy="87"/>
            </a:xfrm>
            <a:custGeom>
              <a:avLst/>
              <a:gdLst>
                <a:gd name="T0" fmla="*/ 19 w 25"/>
                <a:gd name="T1" fmla="*/ 1 h 35"/>
                <a:gd name="T2" fmla="*/ 8 w 25"/>
                <a:gd name="T3" fmla="*/ 17 h 35"/>
                <a:gd name="T4" fmla="*/ 6 w 25"/>
                <a:gd name="T5" fmla="*/ 21 h 35"/>
                <a:gd name="T6" fmla="*/ 3 w 25"/>
                <a:gd name="T7" fmla="*/ 26 h 35"/>
                <a:gd name="T8" fmla="*/ 1 w 25"/>
                <a:gd name="T9" fmla="*/ 30 h 35"/>
                <a:gd name="T10" fmla="*/ 1 w 25"/>
                <a:gd name="T11" fmla="*/ 35 h 35"/>
                <a:gd name="T12" fmla="*/ 0 w 25"/>
                <a:gd name="T13" fmla="*/ 34 h 35"/>
                <a:gd name="T14" fmla="*/ 9 w 25"/>
                <a:gd name="T15" fmla="*/ 27 h 35"/>
                <a:gd name="T16" fmla="*/ 16 w 25"/>
                <a:gd name="T17" fmla="*/ 18 h 35"/>
                <a:gd name="T18" fmla="*/ 19 w 25"/>
                <a:gd name="T19" fmla="*/ 13 h 35"/>
                <a:gd name="T20" fmla="*/ 22 w 25"/>
                <a:gd name="T21" fmla="*/ 8 h 35"/>
                <a:gd name="T22" fmla="*/ 24 w 25"/>
                <a:gd name="T23" fmla="*/ 5 h 35"/>
                <a:gd name="T24" fmla="*/ 24 w 25"/>
                <a:gd name="T25" fmla="*/ 3 h 35"/>
                <a:gd name="T26" fmla="*/ 21 w 25"/>
                <a:gd name="T27" fmla="*/ 1 h 35"/>
                <a:gd name="T28" fmla="*/ 19 w 25"/>
                <a:gd name="T29" fmla="*/ 1 h 35"/>
                <a:gd name="T30" fmla="*/ 21 w 25"/>
                <a:gd name="T31" fmla="*/ 1 h 35"/>
                <a:gd name="T32" fmla="*/ 24 w 25"/>
                <a:gd name="T33" fmla="*/ 3 h 35"/>
                <a:gd name="T34" fmla="*/ 24 w 25"/>
                <a:gd name="T35" fmla="*/ 6 h 35"/>
                <a:gd name="T36" fmla="*/ 23 w 25"/>
                <a:gd name="T37" fmla="*/ 8 h 35"/>
                <a:gd name="T38" fmla="*/ 19 w 25"/>
                <a:gd name="T39" fmla="*/ 13 h 35"/>
                <a:gd name="T40" fmla="*/ 16 w 25"/>
                <a:gd name="T41" fmla="*/ 18 h 35"/>
                <a:gd name="T42" fmla="*/ 10 w 25"/>
                <a:gd name="T43" fmla="*/ 28 h 35"/>
                <a:gd name="T44" fmla="*/ 0 w 25"/>
                <a:gd name="T45" fmla="*/ 35 h 35"/>
                <a:gd name="T46" fmla="*/ 0 w 25"/>
                <a:gd name="T47" fmla="*/ 35 h 35"/>
                <a:gd name="T48" fmla="*/ 0 w 25"/>
                <a:gd name="T49" fmla="*/ 35 h 35"/>
                <a:gd name="T50" fmla="*/ 0 w 25"/>
                <a:gd name="T51" fmla="*/ 32 h 35"/>
                <a:gd name="T52" fmla="*/ 1 w 25"/>
                <a:gd name="T53" fmla="*/ 30 h 35"/>
                <a:gd name="T54" fmla="*/ 3 w 25"/>
                <a:gd name="T55" fmla="*/ 25 h 35"/>
                <a:gd name="T56" fmla="*/ 5 w 25"/>
                <a:gd name="T57" fmla="*/ 21 h 35"/>
                <a:gd name="T58" fmla="*/ 8 w 25"/>
                <a:gd name="T59" fmla="*/ 17 h 35"/>
                <a:gd name="T60" fmla="*/ 19 w 25"/>
                <a:gd name="T61"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35">
                  <a:moveTo>
                    <a:pt x="19" y="1"/>
                  </a:moveTo>
                  <a:cubicBezTo>
                    <a:pt x="8" y="17"/>
                    <a:pt x="8" y="17"/>
                    <a:pt x="8" y="17"/>
                  </a:cubicBezTo>
                  <a:cubicBezTo>
                    <a:pt x="7" y="19"/>
                    <a:pt x="6" y="20"/>
                    <a:pt x="6" y="21"/>
                  </a:cubicBezTo>
                  <a:cubicBezTo>
                    <a:pt x="5" y="23"/>
                    <a:pt x="4" y="24"/>
                    <a:pt x="3" y="26"/>
                  </a:cubicBezTo>
                  <a:cubicBezTo>
                    <a:pt x="3" y="27"/>
                    <a:pt x="2" y="29"/>
                    <a:pt x="1" y="30"/>
                  </a:cubicBezTo>
                  <a:cubicBezTo>
                    <a:pt x="1" y="32"/>
                    <a:pt x="0" y="33"/>
                    <a:pt x="1" y="35"/>
                  </a:cubicBezTo>
                  <a:cubicBezTo>
                    <a:pt x="0" y="34"/>
                    <a:pt x="0" y="34"/>
                    <a:pt x="0" y="34"/>
                  </a:cubicBezTo>
                  <a:cubicBezTo>
                    <a:pt x="4" y="33"/>
                    <a:pt x="7" y="30"/>
                    <a:pt x="9" y="27"/>
                  </a:cubicBezTo>
                  <a:cubicBezTo>
                    <a:pt x="11" y="24"/>
                    <a:pt x="13" y="21"/>
                    <a:pt x="16" y="18"/>
                  </a:cubicBezTo>
                  <a:cubicBezTo>
                    <a:pt x="19" y="13"/>
                    <a:pt x="19" y="13"/>
                    <a:pt x="19" y="13"/>
                  </a:cubicBezTo>
                  <a:cubicBezTo>
                    <a:pt x="20" y="11"/>
                    <a:pt x="21" y="10"/>
                    <a:pt x="22" y="8"/>
                  </a:cubicBezTo>
                  <a:cubicBezTo>
                    <a:pt x="23" y="7"/>
                    <a:pt x="23" y="6"/>
                    <a:pt x="24" y="5"/>
                  </a:cubicBezTo>
                  <a:cubicBezTo>
                    <a:pt x="24" y="5"/>
                    <a:pt x="24" y="4"/>
                    <a:pt x="24" y="3"/>
                  </a:cubicBezTo>
                  <a:cubicBezTo>
                    <a:pt x="23" y="2"/>
                    <a:pt x="22" y="1"/>
                    <a:pt x="21" y="1"/>
                  </a:cubicBezTo>
                  <a:cubicBezTo>
                    <a:pt x="21" y="1"/>
                    <a:pt x="19" y="0"/>
                    <a:pt x="19" y="1"/>
                  </a:cubicBezTo>
                  <a:cubicBezTo>
                    <a:pt x="19" y="0"/>
                    <a:pt x="21" y="1"/>
                    <a:pt x="21" y="1"/>
                  </a:cubicBezTo>
                  <a:cubicBezTo>
                    <a:pt x="22" y="1"/>
                    <a:pt x="23" y="2"/>
                    <a:pt x="24" y="3"/>
                  </a:cubicBezTo>
                  <a:cubicBezTo>
                    <a:pt x="25" y="3"/>
                    <a:pt x="24" y="5"/>
                    <a:pt x="24" y="6"/>
                  </a:cubicBezTo>
                  <a:cubicBezTo>
                    <a:pt x="24" y="7"/>
                    <a:pt x="23" y="7"/>
                    <a:pt x="23" y="8"/>
                  </a:cubicBezTo>
                  <a:cubicBezTo>
                    <a:pt x="22" y="10"/>
                    <a:pt x="20" y="11"/>
                    <a:pt x="19" y="13"/>
                  </a:cubicBezTo>
                  <a:cubicBezTo>
                    <a:pt x="16" y="18"/>
                    <a:pt x="16" y="18"/>
                    <a:pt x="16" y="18"/>
                  </a:cubicBezTo>
                  <a:cubicBezTo>
                    <a:pt x="14" y="21"/>
                    <a:pt x="12" y="24"/>
                    <a:pt x="10" y="28"/>
                  </a:cubicBezTo>
                  <a:cubicBezTo>
                    <a:pt x="7" y="31"/>
                    <a:pt x="4" y="34"/>
                    <a:pt x="0" y="35"/>
                  </a:cubicBezTo>
                  <a:cubicBezTo>
                    <a:pt x="0" y="35"/>
                    <a:pt x="0" y="35"/>
                    <a:pt x="0" y="35"/>
                  </a:cubicBezTo>
                  <a:cubicBezTo>
                    <a:pt x="0" y="35"/>
                    <a:pt x="0" y="35"/>
                    <a:pt x="0" y="35"/>
                  </a:cubicBezTo>
                  <a:cubicBezTo>
                    <a:pt x="0" y="34"/>
                    <a:pt x="0" y="33"/>
                    <a:pt x="0" y="32"/>
                  </a:cubicBezTo>
                  <a:cubicBezTo>
                    <a:pt x="0" y="31"/>
                    <a:pt x="0" y="31"/>
                    <a:pt x="1" y="30"/>
                  </a:cubicBezTo>
                  <a:cubicBezTo>
                    <a:pt x="1" y="28"/>
                    <a:pt x="2" y="27"/>
                    <a:pt x="3" y="25"/>
                  </a:cubicBezTo>
                  <a:cubicBezTo>
                    <a:pt x="3" y="24"/>
                    <a:pt x="4" y="22"/>
                    <a:pt x="5" y="21"/>
                  </a:cubicBezTo>
                  <a:cubicBezTo>
                    <a:pt x="6" y="20"/>
                    <a:pt x="7" y="18"/>
                    <a:pt x="8" y="17"/>
                  </a:cubicBezTo>
                  <a:cubicBezTo>
                    <a:pt x="11" y="11"/>
                    <a:pt x="15" y="6"/>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4" name="Freeform 6035"/>
            <p:cNvSpPr>
              <a:spLocks/>
            </p:cNvSpPr>
            <p:nvPr/>
          </p:nvSpPr>
          <p:spPr bwMode="auto">
            <a:xfrm>
              <a:off x="3031" y="990"/>
              <a:ext cx="15" cy="10"/>
            </a:xfrm>
            <a:custGeom>
              <a:avLst/>
              <a:gdLst>
                <a:gd name="T0" fmla="*/ 0 w 6"/>
                <a:gd name="T1" fmla="*/ 0 h 4"/>
                <a:gd name="T2" fmla="*/ 1 w 6"/>
                <a:gd name="T3" fmla="*/ 0 h 4"/>
                <a:gd name="T4" fmla="*/ 2 w 6"/>
                <a:gd name="T5" fmla="*/ 0 h 4"/>
                <a:gd name="T6" fmla="*/ 3 w 6"/>
                <a:gd name="T7" fmla="*/ 1 h 4"/>
                <a:gd name="T8" fmla="*/ 4 w 6"/>
                <a:gd name="T9" fmla="*/ 1 h 4"/>
                <a:gd name="T10" fmla="*/ 5 w 6"/>
                <a:gd name="T11" fmla="*/ 3 h 4"/>
                <a:gd name="T12" fmla="*/ 6 w 6"/>
                <a:gd name="T13" fmla="*/ 4 h 4"/>
                <a:gd name="T14" fmla="*/ 5 w 6"/>
                <a:gd name="T15" fmla="*/ 3 h 4"/>
                <a:gd name="T16" fmla="*/ 3 w 6"/>
                <a:gd name="T17" fmla="*/ 2 h 4"/>
                <a:gd name="T18" fmla="*/ 1 w 6"/>
                <a:gd name="T19" fmla="*/ 1 h 4"/>
                <a:gd name="T20" fmla="*/ 0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0" y="0"/>
                  </a:moveTo>
                  <a:cubicBezTo>
                    <a:pt x="0" y="0"/>
                    <a:pt x="1" y="0"/>
                    <a:pt x="1" y="0"/>
                  </a:cubicBezTo>
                  <a:cubicBezTo>
                    <a:pt x="2" y="0"/>
                    <a:pt x="2" y="0"/>
                    <a:pt x="2" y="0"/>
                  </a:cubicBezTo>
                  <a:cubicBezTo>
                    <a:pt x="3" y="1"/>
                    <a:pt x="3" y="1"/>
                    <a:pt x="3" y="1"/>
                  </a:cubicBezTo>
                  <a:cubicBezTo>
                    <a:pt x="3" y="1"/>
                    <a:pt x="3" y="1"/>
                    <a:pt x="4" y="1"/>
                  </a:cubicBezTo>
                  <a:cubicBezTo>
                    <a:pt x="4" y="2"/>
                    <a:pt x="5" y="2"/>
                    <a:pt x="5" y="3"/>
                  </a:cubicBezTo>
                  <a:cubicBezTo>
                    <a:pt x="6" y="3"/>
                    <a:pt x="6" y="4"/>
                    <a:pt x="6" y="4"/>
                  </a:cubicBezTo>
                  <a:cubicBezTo>
                    <a:pt x="6" y="4"/>
                    <a:pt x="6" y="3"/>
                    <a:pt x="5" y="3"/>
                  </a:cubicBezTo>
                  <a:cubicBezTo>
                    <a:pt x="5" y="3"/>
                    <a:pt x="4" y="2"/>
                    <a:pt x="3" y="2"/>
                  </a:cubicBezTo>
                  <a:cubicBezTo>
                    <a:pt x="2" y="1"/>
                    <a:pt x="2"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5" name="Freeform 6036"/>
            <p:cNvSpPr>
              <a:spLocks/>
            </p:cNvSpPr>
            <p:nvPr/>
          </p:nvSpPr>
          <p:spPr bwMode="auto">
            <a:xfrm>
              <a:off x="3029" y="995"/>
              <a:ext cx="15" cy="10"/>
            </a:xfrm>
            <a:custGeom>
              <a:avLst/>
              <a:gdLst>
                <a:gd name="T0" fmla="*/ 0 w 6"/>
                <a:gd name="T1" fmla="*/ 0 h 4"/>
                <a:gd name="T2" fmla="*/ 0 w 6"/>
                <a:gd name="T3" fmla="*/ 0 h 4"/>
                <a:gd name="T4" fmla="*/ 1 w 6"/>
                <a:gd name="T5" fmla="*/ 0 h 4"/>
                <a:gd name="T6" fmla="*/ 4 w 6"/>
                <a:gd name="T7" fmla="*/ 1 h 4"/>
                <a:gd name="T8" fmla="*/ 6 w 6"/>
                <a:gd name="T9" fmla="*/ 4 h 4"/>
                <a:gd name="T10" fmla="*/ 5 w 6"/>
                <a:gd name="T11" fmla="*/ 3 h 4"/>
                <a:gd name="T12" fmla="*/ 3 w 6"/>
                <a:gd name="T13" fmla="*/ 2 h 4"/>
                <a:gd name="T14" fmla="*/ 1 w 6"/>
                <a:gd name="T15" fmla="*/ 0 h 4"/>
                <a:gd name="T16" fmla="*/ 0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0"/>
                  </a:moveTo>
                  <a:cubicBezTo>
                    <a:pt x="0" y="0"/>
                    <a:pt x="0" y="0"/>
                    <a:pt x="0" y="0"/>
                  </a:cubicBezTo>
                  <a:cubicBezTo>
                    <a:pt x="0" y="0"/>
                    <a:pt x="1" y="0"/>
                    <a:pt x="1" y="0"/>
                  </a:cubicBezTo>
                  <a:cubicBezTo>
                    <a:pt x="2" y="0"/>
                    <a:pt x="3" y="0"/>
                    <a:pt x="4" y="1"/>
                  </a:cubicBezTo>
                  <a:cubicBezTo>
                    <a:pt x="5" y="2"/>
                    <a:pt x="6" y="4"/>
                    <a:pt x="6" y="4"/>
                  </a:cubicBezTo>
                  <a:cubicBezTo>
                    <a:pt x="6" y="4"/>
                    <a:pt x="6" y="4"/>
                    <a:pt x="5" y="3"/>
                  </a:cubicBezTo>
                  <a:cubicBezTo>
                    <a:pt x="5" y="3"/>
                    <a:pt x="4" y="2"/>
                    <a:pt x="3" y="2"/>
                  </a:cubicBezTo>
                  <a:cubicBezTo>
                    <a:pt x="2" y="1"/>
                    <a:pt x="2"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6" name="Freeform 6037"/>
            <p:cNvSpPr>
              <a:spLocks/>
            </p:cNvSpPr>
            <p:nvPr/>
          </p:nvSpPr>
          <p:spPr bwMode="auto">
            <a:xfrm>
              <a:off x="2994" y="1044"/>
              <a:ext cx="13" cy="13"/>
            </a:xfrm>
            <a:custGeom>
              <a:avLst/>
              <a:gdLst>
                <a:gd name="T0" fmla="*/ 0 w 5"/>
                <a:gd name="T1" fmla="*/ 1 h 5"/>
                <a:gd name="T2" fmla="*/ 2 w 5"/>
                <a:gd name="T3" fmla="*/ 0 h 5"/>
                <a:gd name="T4" fmla="*/ 2 w 5"/>
                <a:gd name="T5" fmla="*/ 0 h 5"/>
                <a:gd name="T6" fmla="*/ 2 w 5"/>
                <a:gd name="T7" fmla="*/ 0 h 5"/>
                <a:gd name="T8" fmla="*/ 3 w 5"/>
                <a:gd name="T9" fmla="*/ 2 h 5"/>
                <a:gd name="T10" fmla="*/ 2 w 5"/>
                <a:gd name="T11" fmla="*/ 3 h 5"/>
                <a:gd name="T12" fmla="*/ 1 w 5"/>
                <a:gd name="T13" fmla="*/ 3 h 5"/>
                <a:gd name="T14" fmla="*/ 2 w 5"/>
                <a:gd name="T15" fmla="*/ 2 h 5"/>
                <a:gd name="T16" fmla="*/ 3 w 5"/>
                <a:gd name="T17" fmla="*/ 1 h 5"/>
                <a:gd name="T18" fmla="*/ 3 w 5"/>
                <a:gd name="T19" fmla="*/ 1 h 5"/>
                <a:gd name="T20" fmla="*/ 4 w 5"/>
                <a:gd name="T21" fmla="*/ 2 h 5"/>
                <a:gd name="T22" fmla="*/ 4 w 5"/>
                <a:gd name="T23" fmla="*/ 2 h 5"/>
                <a:gd name="T24" fmla="*/ 4 w 5"/>
                <a:gd name="T25" fmla="*/ 3 h 5"/>
                <a:gd name="T26" fmla="*/ 4 w 5"/>
                <a:gd name="T27" fmla="*/ 4 h 5"/>
                <a:gd name="T28" fmla="*/ 3 w 5"/>
                <a:gd name="T29" fmla="*/ 4 h 5"/>
                <a:gd name="T30" fmla="*/ 3 w 5"/>
                <a:gd name="T31" fmla="*/ 5 h 5"/>
                <a:gd name="T32" fmla="*/ 3 w 5"/>
                <a:gd name="T33" fmla="*/ 4 h 5"/>
                <a:gd name="T34" fmla="*/ 3 w 5"/>
                <a:gd name="T35" fmla="*/ 4 h 5"/>
                <a:gd name="T36" fmla="*/ 4 w 5"/>
                <a:gd name="T37" fmla="*/ 3 h 5"/>
                <a:gd name="T38" fmla="*/ 5 w 5"/>
                <a:gd name="T39" fmla="*/ 3 h 5"/>
                <a:gd name="T40" fmla="*/ 5 w 5"/>
                <a:gd name="T41" fmla="*/ 4 h 5"/>
                <a:gd name="T42" fmla="*/ 5 w 5"/>
                <a:gd name="T43" fmla="*/ 5 h 5"/>
                <a:gd name="T44" fmla="*/ 5 w 5"/>
                <a:gd name="T45" fmla="*/ 4 h 5"/>
                <a:gd name="T46" fmla="*/ 5 w 5"/>
                <a:gd name="T47" fmla="*/ 4 h 5"/>
                <a:gd name="T48" fmla="*/ 4 w 5"/>
                <a:gd name="T49" fmla="*/ 4 h 5"/>
                <a:gd name="T50" fmla="*/ 4 w 5"/>
                <a:gd name="T51" fmla="*/ 4 h 5"/>
                <a:gd name="T52" fmla="*/ 3 w 5"/>
                <a:gd name="T53" fmla="*/ 4 h 5"/>
                <a:gd name="T54" fmla="*/ 3 w 5"/>
                <a:gd name="T55" fmla="*/ 4 h 5"/>
                <a:gd name="T56" fmla="*/ 3 w 5"/>
                <a:gd name="T57" fmla="*/ 4 h 5"/>
                <a:gd name="T58" fmla="*/ 3 w 5"/>
                <a:gd name="T59" fmla="*/ 3 h 5"/>
                <a:gd name="T60" fmla="*/ 3 w 5"/>
                <a:gd name="T61" fmla="*/ 2 h 5"/>
                <a:gd name="T62" fmla="*/ 3 w 5"/>
                <a:gd name="T63" fmla="*/ 2 h 5"/>
                <a:gd name="T64" fmla="*/ 3 w 5"/>
                <a:gd name="T65" fmla="*/ 2 h 5"/>
                <a:gd name="T66" fmla="*/ 3 w 5"/>
                <a:gd name="T67" fmla="*/ 2 h 5"/>
                <a:gd name="T68" fmla="*/ 3 w 5"/>
                <a:gd name="T69" fmla="*/ 2 h 5"/>
                <a:gd name="T70" fmla="*/ 2 w 5"/>
                <a:gd name="T71" fmla="*/ 3 h 5"/>
                <a:gd name="T72" fmla="*/ 1 w 5"/>
                <a:gd name="T73" fmla="*/ 3 h 5"/>
                <a:gd name="T74" fmla="*/ 1 w 5"/>
                <a:gd name="T75" fmla="*/ 3 h 5"/>
                <a:gd name="T76" fmla="*/ 2 w 5"/>
                <a:gd name="T77" fmla="*/ 1 h 5"/>
                <a:gd name="T78" fmla="*/ 2 w 5"/>
                <a:gd name="T79" fmla="*/ 1 h 5"/>
                <a:gd name="T80" fmla="*/ 0 w 5"/>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 h="5">
                  <a:moveTo>
                    <a:pt x="0" y="1"/>
                  </a:moveTo>
                  <a:cubicBezTo>
                    <a:pt x="0" y="1"/>
                    <a:pt x="1" y="1"/>
                    <a:pt x="2" y="0"/>
                  </a:cubicBezTo>
                  <a:cubicBezTo>
                    <a:pt x="2" y="0"/>
                    <a:pt x="2" y="0"/>
                    <a:pt x="2" y="0"/>
                  </a:cubicBezTo>
                  <a:cubicBezTo>
                    <a:pt x="2" y="0"/>
                    <a:pt x="2" y="0"/>
                    <a:pt x="2" y="0"/>
                  </a:cubicBezTo>
                  <a:cubicBezTo>
                    <a:pt x="2" y="1"/>
                    <a:pt x="3" y="1"/>
                    <a:pt x="3" y="2"/>
                  </a:cubicBezTo>
                  <a:cubicBezTo>
                    <a:pt x="2" y="2"/>
                    <a:pt x="2" y="3"/>
                    <a:pt x="2" y="3"/>
                  </a:cubicBezTo>
                  <a:cubicBezTo>
                    <a:pt x="1" y="3"/>
                    <a:pt x="1" y="3"/>
                    <a:pt x="1" y="3"/>
                  </a:cubicBezTo>
                  <a:cubicBezTo>
                    <a:pt x="2" y="2"/>
                    <a:pt x="2" y="2"/>
                    <a:pt x="2" y="2"/>
                  </a:cubicBezTo>
                  <a:cubicBezTo>
                    <a:pt x="2" y="2"/>
                    <a:pt x="3" y="2"/>
                    <a:pt x="3" y="1"/>
                  </a:cubicBezTo>
                  <a:cubicBezTo>
                    <a:pt x="3" y="1"/>
                    <a:pt x="3" y="1"/>
                    <a:pt x="3" y="1"/>
                  </a:cubicBezTo>
                  <a:cubicBezTo>
                    <a:pt x="3" y="1"/>
                    <a:pt x="4" y="1"/>
                    <a:pt x="4" y="2"/>
                  </a:cubicBezTo>
                  <a:cubicBezTo>
                    <a:pt x="4" y="2"/>
                    <a:pt x="4" y="2"/>
                    <a:pt x="4" y="2"/>
                  </a:cubicBezTo>
                  <a:cubicBezTo>
                    <a:pt x="4" y="3"/>
                    <a:pt x="4" y="3"/>
                    <a:pt x="4" y="3"/>
                  </a:cubicBezTo>
                  <a:cubicBezTo>
                    <a:pt x="4" y="4"/>
                    <a:pt x="4" y="4"/>
                    <a:pt x="4" y="4"/>
                  </a:cubicBezTo>
                  <a:cubicBezTo>
                    <a:pt x="3" y="4"/>
                    <a:pt x="3" y="4"/>
                    <a:pt x="3" y="4"/>
                  </a:cubicBezTo>
                  <a:cubicBezTo>
                    <a:pt x="3" y="5"/>
                    <a:pt x="3" y="5"/>
                    <a:pt x="3" y="5"/>
                  </a:cubicBezTo>
                  <a:cubicBezTo>
                    <a:pt x="3" y="4"/>
                    <a:pt x="3" y="4"/>
                    <a:pt x="3" y="4"/>
                  </a:cubicBezTo>
                  <a:cubicBezTo>
                    <a:pt x="3" y="4"/>
                    <a:pt x="3" y="4"/>
                    <a:pt x="3" y="4"/>
                  </a:cubicBezTo>
                  <a:cubicBezTo>
                    <a:pt x="3" y="4"/>
                    <a:pt x="3" y="4"/>
                    <a:pt x="4" y="3"/>
                  </a:cubicBezTo>
                  <a:cubicBezTo>
                    <a:pt x="4" y="3"/>
                    <a:pt x="4" y="3"/>
                    <a:pt x="5" y="3"/>
                  </a:cubicBezTo>
                  <a:cubicBezTo>
                    <a:pt x="5" y="3"/>
                    <a:pt x="5" y="3"/>
                    <a:pt x="5" y="4"/>
                  </a:cubicBezTo>
                  <a:cubicBezTo>
                    <a:pt x="5" y="4"/>
                    <a:pt x="5" y="5"/>
                    <a:pt x="5" y="5"/>
                  </a:cubicBezTo>
                  <a:cubicBezTo>
                    <a:pt x="5" y="5"/>
                    <a:pt x="5" y="4"/>
                    <a:pt x="5" y="4"/>
                  </a:cubicBezTo>
                  <a:cubicBezTo>
                    <a:pt x="5" y="4"/>
                    <a:pt x="5" y="4"/>
                    <a:pt x="5" y="4"/>
                  </a:cubicBezTo>
                  <a:cubicBezTo>
                    <a:pt x="4" y="4"/>
                    <a:pt x="4" y="4"/>
                    <a:pt x="4" y="4"/>
                  </a:cubicBezTo>
                  <a:cubicBezTo>
                    <a:pt x="4" y="4"/>
                    <a:pt x="4" y="4"/>
                    <a:pt x="4" y="4"/>
                  </a:cubicBezTo>
                  <a:cubicBezTo>
                    <a:pt x="3" y="4"/>
                    <a:pt x="3" y="4"/>
                    <a:pt x="3" y="4"/>
                  </a:cubicBezTo>
                  <a:cubicBezTo>
                    <a:pt x="4" y="4"/>
                    <a:pt x="3" y="4"/>
                    <a:pt x="3" y="4"/>
                  </a:cubicBezTo>
                  <a:cubicBezTo>
                    <a:pt x="3" y="4"/>
                    <a:pt x="3" y="4"/>
                    <a:pt x="3" y="4"/>
                  </a:cubicBezTo>
                  <a:cubicBezTo>
                    <a:pt x="3" y="4"/>
                    <a:pt x="3" y="3"/>
                    <a:pt x="3" y="3"/>
                  </a:cubicBezTo>
                  <a:cubicBezTo>
                    <a:pt x="3" y="3"/>
                    <a:pt x="3" y="3"/>
                    <a:pt x="3" y="2"/>
                  </a:cubicBezTo>
                  <a:cubicBezTo>
                    <a:pt x="3" y="2"/>
                    <a:pt x="3" y="2"/>
                    <a:pt x="3" y="2"/>
                  </a:cubicBezTo>
                  <a:cubicBezTo>
                    <a:pt x="3" y="2"/>
                    <a:pt x="3" y="2"/>
                    <a:pt x="3" y="2"/>
                  </a:cubicBezTo>
                  <a:cubicBezTo>
                    <a:pt x="3" y="2"/>
                    <a:pt x="3" y="2"/>
                    <a:pt x="3" y="2"/>
                  </a:cubicBezTo>
                  <a:cubicBezTo>
                    <a:pt x="3" y="2"/>
                    <a:pt x="3" y="2"/>
                    <a:pt x="3" y="2"/>
                  </a:cubicBezTo>
                  <a:cubicBezTo>
                    <a:pt x="2" y="3"/>
                    <a:pt x="2" y="3"/>
                    <a:pt x="2" y="3"/>
                  </a:cubicBezTo>
                  <a:cubicBezTo>
                    <a:pt x="2" y="3"/>
                    <a:pt x="1" y="3"/>
                    <a:pt x="1" y="3"/>
                  </a:cubicBezTo>
                  <a:cubicBezTo>
                    <a:pt x="1" y="3"/>
                    <a:pt x="1" y="3"/>
                    <a:pt x="1" y="3"/>
                  </a:cubicBezTo>
                  <a:cubicBezTo>
                    <a:pt x="2" y="2"/>
                    <a:pt x="2" y="1"/>
                    <a:pt x="2" y="1"/>
                  </a:cubicBezTo>
                  <a:cubicBezTo>
                    <a:pt x="2" y="1"/>
                    <a:pt x="2" y="1"/>
                    <a:pt x="2"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7" name="Freeform 6038"/>
            <p:cNvSpPr>
              <a:spLocks/>
            </p:cNvSpPr>
            <p:nvPr/>
          </p:nvSpPr>
          <p:spPr bwMode="auto">
            <a:xfrm>
              <a:off x="2992" y="1057"/>
              <a:ext cx="7" cy="7"/>
            </a:xfrm>
            <a:custGeom>
              <a:avLst/>
              <a:gdLst>
                <a:gd name="T0" fmla="*/ 0 w 3"/>
                <a:gd name="T1" fmla="*/ 1 h 3"/>
                <a:gd name="T2" fmla="*/ 1 w 3"/>
                <a:gd name="T3" fmla="*/ 1 h 3"/>
                <a:gd name="T4" fmla="*/ 2 w 3"/>
                <a:gd name="T5" fmla="*/ 1 h 3"/>
                <a:gd name="T6" fmla="*/ 3 w 3"/>
                <a:gd name="T7" fmla="*/ 2 h 3"/>
                <a:gd name="T8" fmla="*/ 2 w 3"/>
                <a:gd name="T9" fmla="*/ 2 h 3"/>
                <a:gd name="T10" fmla="*/ 2 w 3"/>
                <a:gd name="T11" fmla="*/ 2 h 3"/>
                <a:gd name="T12" fmla="*/ 1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cubicBezTo>
                    <a:pt x="0" y="1"/>
                    <a:pt x="0" y="1"/>
                    <a:pt x="1" y="1"/>
                  </a:cubicBezTo>
                  <a:cubicBezTo>
                    <a:pt x="1" y="0"/>
                    <a:pt x="2" y="0"/>
                    <a:pt x="2" y="1"/>
                  </a:cubicBezTo>
                  <a:cubicBezTo>
                    <a:pt x="3" y="2"/>
                    <a:pt x="3" y="3"/>
                    <a:pt x="3" y="2"/>
                  </a:cubicBezTo>
                  <a:cubicBezTo>
                    <a:pt x="3" y="3"/>
                    <a:pt x="3" y="2"/>
                    <a:pt x="2" y="2"/>
                  </a:cubicBezTo>
                  <a:cubicBezTo>
                    <a:pt x="2" y="2"/>
                    <a:pt x="2" y="2"/>
                    <a:pt x="2" y="2"/>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8" name="Freeform 6039"/>
            <p:cNvSpPr>
              <a:spLocks/>
            </p:cNvSpPr>
            <p:nvPr/>
          </p:nvSpPr>
          <p:spPr bwMode="auto">
            <a:xfrm>
              <a:off x="2999" y="997"/>
              <a:ext cx="35" cy="52"/>
            </a:xfrm>
            <a:custGeom>
              <a:avLst/>
              <a:gdLst>
                <a:gd name="T0" fmla="*/ 0 w 14"/>
                <a:gd name="T1" fmla="*/ 21 h 21"/>
                <a:gd name="T2" fmla="*/ 2 w 14"/>
                <a:gd name="T3" fmla="*/ 17 h 21"/>
                <a:gd name="T4" fmla="*/ 4 w 14"/>
                <a:gd name="T5" fmla="*/ 14 h 21"/>
                <a:gd name="T6" fmla="*/ 7 w 14"/>
                <a:gd name="T7" fmla="*/ 10 h 21"/>
                <a:gd name="T8" fmla="*/ 9 w 14"/>
                <a:gd name="T9" fmla="*/ 6 h 21"/>
                <a:gd name="T10" fmla="*/ 12 w 14"/>
                <a:gd name="T11" fmla="*/ 3 h 21"/>
                <a:gd name="T12" fmla="*/ 13 w 14"/>
                <a:gd name="T13" fmla="*/ 1 h 21"/>
                <a:gd name="T14" fmla="*/ 14 w 14"/>
                <a:gd name="T15" fmla="*/ 0 h 21"/>
                <a:gd name="T16" fmla="*/ 14 w 14"/>
                <a:gd name="T17" fmla="*/ 1 h 21"/>
                <a:gd name="T18" fmla="*/ 12 w 14"/>
                <a:gd name="T19" fmla="*/ 3 h 21"/>
                <a:gd name="T20" fmla="*/ 10 w 14"/>
                <a:gd name="T21" fmla="*/ 7 h 21"/>
                <a:gd name="T22" fmla="*/ 7 w 14"/>
                <a:gd name="T23" fmla="*/ 11 h 21"/>
                <a:gd name="T24" fmla="*/ 2 w 14"/>
                <a:gd name="T25" fmla="*/ 18 h 21"/>
                <a:gd name="T26" fmla="*/ 0 w 1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1">
                  <a:moveTo>
                    <a:pt x="0" y="21"/>
                  </a:moveTo>
                  <a:cubicBezTo>
                    <a:pt x="0" y="21"/>
                    <a:pt x="1" y="20"/>
                    <a:pt x="2" y="17"/>
                  </a:cubicBezTo>
                  <a:cubicBezTo>
                    <a:pt x="3" y="16"/>
                    <a:pt x="3" y="15"/>
                    <a:pt x="4" y="14"/>
                  </a:cubicBezTo>
                  <a:cubicBezTo>
                    <a:pt x="5" y="13"/>
                    <a:pt x="6" y="11"/>
                    <a:pt x="7" y="10"/>
                  </a:cubicBezTo>
                  <a:cubicBezTo>
                    <a:pt x="8" y="9"/>
                    <a:pt x="9" y="7"/>
                    <a:pt x="9" y="6"/>
                  </a:cubicBezTo>
                  <a:cubicBezTo>
                    <a:pt x="10" y="5"/>
                    <a:pt x="11" y="4"/>
                    <a:pt x="12" y="3"/>
                  </a:cubicBezTo>
                  <a:cubicBezTo>
                    <a:pt x="12" y="2"/>
                    <a:pt x="13" y="1"/>
                    <a:pt x="13" y="1"/>
                  </a:cubicBezTo>
                  <a:cubicBezTo>
                    <a:pt x="14" y="0"/>
                    <a:pt x="14" y="0"/>
                    <a:pt x="14" y="0"/>
                  </a:cubicBezTo>
                  <a:cubicBezTo>
                    <a:pt x="14" y="0"/>
                    <a:pt x="14" y="0"/>
                    <a:pt x="14" y="1"/>
                  </a:cubicBezTo>
                  <a:cubicBezTo>
                    <a:pt x="13" y="1"/>
                    <a:pt x="13" y="2"/>
                    <a:pt x="12" y="3"/>
                  </a:cubicBezTo>
                  <a:cubicBezTo>
                    <a:pt x="11" y="4"/>
                    <a:pt x="11" y="5"/>
                    <a:pt x="10" y="7"/>
                  </a:cubicBezTo>
                  <a:cubicBezTo>
                    <a:pt x="9" y="8"/>
                    <a:pt x="8" y="9"/>
                    <a:pt x="7" y="11"/>
                  </a:cubicBezTo>
                  <a:cubicBezTo>
                    <a:pt x="6" y="13"/>
                    <a:pt x="4" y="16"/>
                    <a:pt x="2" y="18"/>
                  </a:cubicBezTo>
                  <a:cubicBezTo>
                    <a:pt x="1" y="20"/>
                    <a:pt x="0" y="21"/>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9" name="Freeform 6040"/>
            <p:cNvSpPr>
              <a:spLocks/>
            </p:cNvSpPr>
            <p:nvPr/>
          </p:nvSpPr>
          <p:spPr bwMode="auto">
            <a:xfrm>
              <a:off x="3002" y="1000"/>
              <a:ext cx="37" cy="54"/>
            </a:xfrm>
            <a:custGeom>
              <a:avLst/>
              <a:gdLst>
                <a:gd name="T0" fmla="*/ 0 w 15"/>
                <a:gd name="T1" fmla="*/ 22 h 22"/>
                <a:gd name="T2" fmla="*/ 2 w 15"/>
                <a:gd name="T3" fmla="*/ 18 h 22"/>
                <a:gd name="T4" fmla="*/ 7 w 15"/>
                <a:gd name="T5" fmla="*/ 11 h 22"/>
                <a:gd name="T6" fmla="*/ 12 w 15"/>
                <a:gd name="T7" fmla="*/ 3 h 22"/>
                <a:gd name="T8" fmla="*/ 15 w 15"/>
                <a:gd name="T9" fmla="*/ 0 h 22"/>
                <a:gd name="T10" fmla="*/ 13 w 15"/>
                <a:gd name="T11" fmla="*/ 4 h 22"/>
                <a:gd name="T12" fmla="*/ 11 w 15"/>
                <a:gd name="T13" fmla="*/ 7 h 22"/>
                <a:gd name="T14" fmla="*/ 8 w 15"/>
                <a:gd name="T15" fmla="*/ 11 h 22"/>
                <a:gd name="T16" fmla="*/ 3 w 15"/>
                <a:gd name="T17" fmla="*/ 19 h 22"/>
                <a:gd name="T18" fmla="*/ 0 w 15"/>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2">
                  <a:moveTo>
                    <a:pt x="0" y="22"/>
                  </a:moveTo>
                  <a:cubicBezTo>
                    <a:pt x="0" y="22"/>
                    <a:pt x="1" y="21"/>
                    <a:pt x="2" y="18"/>
                  </a:cubicBezTo>
                  <a:cubicBezTo>
                    <a:pt x="3" y="16"/>
                    <a:pt x="5" y="13"/>
                    <a:pt x="7" y="11"/>
                  </a:cubicBezTo>
                  <a:cubicBezTo>
                    <a:pt x="9" y="8"/>
                    <a:pt x="11" y="5"/>
                    <a:pt x="12" y="3"/>
                  </a:cubicBezTo>
                  <a:cubicBezTo>
                    <a:pt x="14" y="1"/>
                    <a:pt x="15" y="0"/>
                    <a:pt x="15" y="0"/>
                  </a:cubicBezTo>
                  <a:cubicBezTo>
                    <a:pt x="15" y="0"/>
                    <a:pt x="14" y="1"/>
                    <a:pt x="13" y="4"/>
                  </a:cubicBezTo>
                  <a:cubicBezTo>
                    <a:pt x="12" y="5"/>
                    <a:pt x="12" y="6"/>
                    <a:pt x="11" y="7"/>
                  </a:cubicBezTo>
                  <a:cubicBezTo>
                    <a:pt x="10" y="8"/>
                    <a:pt x="9" y="10"/>
                    <a:pt x="8" y="11"/>
                  </a:cubicBezTo>
                  <a:cubicBezTo>
                    <a:pt x="6" y="14"/>
                    <a:pt x="4" y="17"/>
                    <a:pt x="3" y="19"/>
                  </a:cubicBezTo>
                  <a:cubicBezTo>
                    <a:pt x="1" y="21"/>
                    <a:pt x="0" y="22"/>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0" name="Freeform 6041"/>
            <p:cNvSpPr>
              <a:spLocks/>
            </p:cNvSpPr>
            <p:nvPr/>
          </p:nvSpPr>
          <p:spPr bwMode="auto">
            <a:xfrm>
              <a:off x="2992" y="1057"/>
              <a:ext cx="7" cy="10"/>
            </a:xfrm>
            <a:custGeom>
              <a:avLst/>
              <a:gdLst>
                <a:gd name="T0" fmla="*/ 0 w 3"/>
                <a:gd name="T1" fmla="*/ 2 h 4"/>
                <a:gd name="T2" fmla="*/ 1 w 3"/>
                <a:gd name="T3" fmla="*/ 4 h 4"/>
                <a:gd name="T4" fmla="*/ 0 w 3"/>
                <a:gd name="T5" fmla="*/ 4 h 4"/>
                <a:gd name="T6" fmla="*/ 0 w 3"/>
                <a:gd name="T7" fmla="*/ 1 h 4"/>
                <a:gd name="T8" fmla="*/ 0 w 3"/>
                <a:gd name="T9" fmla="*/ 1 h 4"/>
                <a:gd name="T10" fmla="*/ 1 w 3"/>
                <a:gd name="T11" fmla="*/ 1 h 4"/>
                <a:gd name="T12" fmla="*/ 1 w 3"/>
                <a:gd name="T13" fmla="*/ 1 h 4"/>
                <a:gd name="T14" fmla="*/ 1 w 3"/>
                <a:gd name="T15" fmla="*/ 3 h 4"/>
                <a:gd name="T16" fmla="*/ 0 w 3"/>
                <a:gd name="T17" fmla="*/ 3 h 4"/>
                <a:gd name="T18" fmla="*/ 1 w 3"/>
                <a:gd name="T19" fmla="*/ 1 h 4"/>
                <a:gd name="T20" fmla="*/ 1 w 3"/>
                <a:gd name="T21" fmla="*/ 1 h 4"/>
                <a:gd name="T22" fmla="*/ 1 w 3"/>
                <a:gd name="T23" fmla="*/ 1 h 4"/>
                <a:gd name="T24" fmla="*/ 2 w 3"/>
                <a:gd name="T25" fmla="*/ 3 h 4"/>
                <a:gd name="T26" fmla="*/ 1 w 3"/>
                <a:gd name="T27" fmla="*/ 3 h 4"/>
                <a:gd name="T28" fmla="*/ 1 w 3"/>
                <a:gd name="T29" fmla="*/ 1 h 4"/>
                <a:gd name="T30" fmla="*/ 1 w 3"/>
                <a:gd name="T31" fmla="*/ 1 h 4"/>
                <a:gd name="T32" fmla="*/ 1 w 3"/>
                <a:gd name="T33" fmla="*/ 1 h 4"/>
                <a:gd name="T34" fmla="*/ 2 w 3"/>
                <a:gd name="T35" fmla="*/ 1 h 4"/>
                <a:gd name="T36" fmla="*/ 2 w 3"/>
                <a:gd name="T37" fmla="*/ 3 h 4"/>
                <a:gd name="T38" fmla="*/ 2 w 3"/>
                <a:gd name="T39" fmla="*/ 3 h 4"/>
                <a:gd name="T40" fmla="*/ 2 w 3"/>
                <a:gd name="T41" fmla="*/ 3 h 4"/>
                <a:gd name="T42" fmla="*/ 2 w 3"/>
                <a:gd name="T43" fmla="*/ 3 h 4"/>
                <a:gd name="T44" fmla="*/ 2 w 3"/>
                <a:gd name="T45" fmla="*/ 2 h 4"/>
                <a:gd name="T46" fmla="*/ 2 w 3"/>
                <a:gd name="T47" fmla="*/ 2 h 4"/>
                <a:gd name="T48" fmla="*/ 2 w 3"/>
                <a:gd name="T49" fmla="*/ 2 h 4"/>
                <a:gd name="T50" fmla="*/ 2 w 3"/>
                <a:gd name="T51" fmla="*/ 2 h 4"/>
                <a:gd name="T52" fmla="*/ 2 w 3"/>
                <a:gd name="T53" fmla="*/ 3 h 4"/>
                <a:gd name="T54" fmla="*/ 2 w 3"/>
                <a:gd name="T55" fmla="*/ 2 h 4"/>
                <a:gd name="T56" fmla="*/ 2 w 3"/>
                <a:gd name="T57" fmla="*/ 2 h 4"/>
                <a:gd name="T58" fmla="*/ 2 w 3"/>
                <a:gd name="T59" fmla="*/ 2 h 4"/>
                <a:gd name="T60" fmla="*/ 2 w 3"/>
                <a:gd name="T61" fmla="*/ 3 h 4"/>
                <a:gd name="T62" fmla="*/ 2 w 3"/>
                <a:gd name="T63" fmla="*/ 3 h 4"/>
                <a:gd name="T64" fmla="*/ 1 w 3"/>
                <a:gd name="T65" fmla="*/ 2 h 4"/>
                <a:gd name="T66" fmla="*/ 1 w 3"/>
                <a:gd name="T67" fmla="*/ 2 h 4"/>
                <a:gd name="T68" fmla="*/ 2 w 3"/>
                <a:gd name="T69" fmla="*/ 2 h 4"/>
                <a:gd name="T70" fmla="*/ 2 w 3"/>
                <a:gd name="T71" fmla="*/ 3 h 4"/>
                <a:gd name="T72" fmla="*/ 1 w 3"/>
                <a:gd name="T73" fmla="*/ 4 h 4"/>
                <a:gd name="T74" fmla="*/ 1 w 3"/>
                <a:gd name="T75" fmla="*/ 4 h 4"/>
                <a:gd name="T76" fmla="*/ 1 w 3"/>
                <a:gd name="T77" fmla="*/ 3 h 4"/>
                <a:gd name="T78" fmla="*/ 1 w 3"/>
                <a:gd name="T79" fmla="*/ 1 h 4"/>
                <a:gd name="T80" fmla="*/ 1 w 3"/>
                <a:gd name="T81" fmla="*/ 1 h 4"/>
                <a:gd name="T82" fmla="*/ 1 w 3"/>
                <a:gd name="T83" fmla="*/ 3 h 4"/>
                <a:gd name="T84" fmla="*/ 1 w 3"/>
                <a:gd name="T85" fmla="*/ 4 h 4"/>
                <a:gd name="T86" fmla="*/ 0 w 3"/>
                <a:gd name="T87" fmla="*/ 4 h 4"/>
                <a:gd name="T88" fmla="*/ 0 w 3"/>
                <a:gd name="T89" fmla="*/ 4 h 4"/>
                <a:gd name="T90" fmla="*/ 0 w 3"/>
                <a:gd name="T91" fmla="*/ 1 h 4"/>
                <a:gd name="T92" fmla="*/ 1 w 3"/>
                <a:gd name="T93" fmla="*/ 1 h 4"/>
                <a:gd name="T94" fmla="*/ 1 w 3"/>
                <a:gd name="T95" fmla="*/ 4 h 4"/>
                <a:gd name="T96" fmla="*/ 1 w 3"/>
                <a:gd name="T97" fmla="*/ 4 h 4"/>
                <a:gd name="T98" fmla="*/ 0 w 3"/>
                <a:gd name="T99" fmla="*/ 4 h 4"/>
                <a:gd name="T100" fmla="*/ 0 w 3"/>
                <a:gd name="T101" fmla="*/ 4 h 4"/>
                <a:gd name="T102" fmla="*/ 0 w 3"/>
                <a:gd name="T10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 h="4">
                  <a:moveTo>
                    <a:pt x="0" y="2"/>
                  </a:moveTo>
                  <a:cubicBezTo>
                    <a:pt x="1" y="4"/>
                    <a:pt x="1" y="4"/>
                    <a:pt x="1" y="4"/>
                  </a:cubicBezTo>
                  <a:cubicBezTo>
                    <a:pt x="0" y="4"/>
                    <a:pt x="0" y="4"/>
                    <a:pt x="0" y="4"/>
                  </a:cubicBezTo>
                  <a:cubicBezTo>
                    <a:pt x="0" y="3"/>
                    <a:pt x="0" y="2"/>
                    <a:pt x="0" y="1"/>
                  </a:cubicBezTo>
                  <a:cubicBezTo>
                    <a:pt x="0" y="1"/>
                    <a:pt x="0" y="1"/>
                    <a:pt x="0" y="1"/>
                  </a:cubicBezTo>
                  <a:cubicBezTo>
                    <a:pt x="1" y="1"/>
                    <a:pt x="1" y="1"/>
                    <a:pt x="1" y="1"/>
                  </a:cubicBezTo>
                  <a:cubicBezTo>
                    <a:pt x="1" y="1"/>
                    <a:pt x="1" y="1"/>
                    <a:pt x="1" y="1"/>
                  </a:cubicBezTo>
                  <a:cubicBezTo>
                    <a:pt x="1" y="3"/>
                    <a:pt x="1" y="3"/>
                    <a:pt x="1" y="3"/>
                  </a:cubicBezTo>
                  <a:cubicBezTo>
                    <a:pt x="0" y="3"/>
                    <a:pt x="0" y="3"/>
                    <a:pt x="0" y="3"/>
                  </a:cubicBezTo>
                  <a:cubicBezTo>
                    <a:pt x="0" y="3"/>
                    <a:pt x="0" y="2"/>
                    <a:pt x="1" y="1"/>
                  </a:cubicBezTo>
                  <a:cubicBezTo>
                    <a:pt x="1" y="1"/>
                    <a:pt x="1" y="0"/>
                    <a:pt x="1" y="1"/>
                  </a:cubicBezTo>
                  <a:cubicBezTo>
                    <a:pt x="1" y="1"/>
                    <a:pt x="1" y="1"/>
                    <a:pt x="1" y="1"/>
                  </a:cubicBezTo>
                  <a:cubicBezTo>
                    <a:pt x="2" y="3"/>
                    <a:pt x="2" y="3"/>
                    <a:pt x="2" y="3"/>
                  </a:cubicBezTo>
                  <a:cubicBezTo>
                    <a:pt x="1" y="3"/>
                    <a:pt x="1" y="3"/>
                    <a:pt x="1" y="3"/>
                  </a:cubicBezTo>
                  <a:cubicBezTo>
                    <a:pt x="1" y="3"/>
                    <a:pt x="1" y="2"/>
                    <a:pt x="1" y="1"/>
                  </a:cubicBezTo>
                  <a:cubicBezTo>
                    <a:pt x="1" y="1"/>
                    <a:pt x="1" y="1"/>
                    <a:pt x="1" y="1"/>
                  </a:cubicBezTo>
                  <a:cubicBezTo>
                    <a:pt x="1" y="1"/>
                    <a:pt x="1" y="1"/>
                    <a:pt x="1" y="1"/>
                  </a:cubicBezTo>
                  <a:cubicBezTo>
                    <a:pt x="1" y="1"/>
                    <a:pt x="2" y="1"/>
                    <a:pt x="2" y="1"/>
                  </a:cubicBezTo>
                  <a:cubicBezTo>
                    <a:pt x="2" y="2"/>
                    <a:pt x="2" y="2"/>
                    <a:pt x="2" y="3"/>
                  </a:cubicBezTo>
                  <a:cubicBezTo>
                    <a:pt x="2" y="3"/>
                    <a:pt x="2" y="3"/>
                    <a:pt x="2" y="3"/>
                  </a:cubicBezTo>
                  <a:cubicBezTo>
                    <a:pt x="2" y="3"/>
                    <a:pt x="2" y="3"/>
                    <a:pt x="2" y="3"/>
                  </a:cubicBezTo>
                  <a:cubicBezTo>
                    <a:pt x="2" y="3"/>
                    <a:pt x="2" y="3"/>
                    <a:pt x="2" y="3"/>
                  </a:cubicBezTo>
                  <a:cubicBezTo>
                    <a:pt x="2" y="3"/>
                    <a:pt x="2" y="3"/>
                    <a:pt x="2" y="2"/>
                  </a:cubicBezTo>
                  <a:cubicBezTo>
                    <a:pt x="2" y="2"/>
                    <a:pt x="2" y="2"/>
                    <a:pt x="2" y="2"/>
                  </a:cubicBezTo>
                  <a:cubicBezTo>
                    <a:pt x="2" y="2"/>
                    <a:pt x="2" y="1"/>
                    <a:pt x="2" y="2"/>
                  </a:cubicBezTo>
                  <a:cubicBezTo>
                    <a:pt x="2" y="2"/>
                    <a:pt x="2" y="2"/>
                    <a:pt x="2" y="2"/>
                  </a:cubicBezTo>
                  <a:cubicBezTo>
                    <a:pt x="2" y="2"/>
                    <a:pt x="3" y="2"/>
                    <a:pt x="2" y="3"/>
                  </a:cubicBezTo>
                  <a:cubicBezTo>
                    <a:pt x="2" y="2"/>
                    <a:pt x="2" y="2"/>
                    <a:pt x="2" y="2"/>
                  </a:cubicBezTo>
                  <a:cubicBezTo>
                    <a:pt x="2" y="2"/>
                    <a:pt x="2" y="2"/>
                    <a:pt x="2" y="2"/>
                  </a:cubicBezTo>
                  <a:cubicBezTo>
                    <a:pt x="2" y="2"/>
                    <a:pt x="2" y="2"/>
                    <a:pt x="2" y="2"/>
                  </a:cubicBezTo>
                  <a:cubicBezTo>
                    <a:pt x="2" y="2"/>
                    <a:pt x="2" y="3"/>
                    <a:pt x="2" y="3"/>
                  </a:cubicBezTo>
                  <a:cubicBezTo>
                    <a:pt x="2" y="3"/>
                    <a:pt x="2" y="3"/>
                    <a:pt x="2" y="3"/>
                  </a:cubicBezTo>
                  <a:cubicBezTo>
                    <a:pt x="1" y="2"/>
                    <a:pt x="1" y="2"/>
                    <a:pt x="1" y="2"/>
                  </a:cubicBezTo>
                  <a:cubicBezTo>
                    <a:pt x="1" y="2"/>
                    <a:pt x="1" y="2"/>
                    <a:pt x="1" y="2"/>
                  </a:cubicBezTo>
                  <a:cubicBezTo>
                    <a:pt x="2" y="2"/>
                    <a:pt x="2" y="2"/>
                    <a:pt x="2" y="2"/>
                  </a:cubicBezTo>
                  <a:cubicBezTo>
                    <a:pt x="2" y="2"/>
                    <a:pt x="2" y="3"/>
                    <a:pt x="2" y="3"/>
                  </a:cubicBezTo>
                  <a:cubicBezTo>
                    <a:pt x="2" y="4"/>
                    <a:pt x="2" y="4"/>
                    <a:pt x="1" y="4"/>
                  </a:cubicBezTo>
                  <a:cubicBezTo>
                    <a:pt x="1" y="4"/>
                    <a:pt x="1" y="4"/>
                    <a:pt x="1" y="4"/>
                  </a:cubicBezTo>
                  <a:cubicBezTo>
                    <a:pt x="1" y="3"/>
                    <a:pt x="1" y="3"/>
                    <a:pt x="1" y="3"/>
                  </a:cubicBezTo>
                  <a:cubicBezTo>
                    <a:pt x="1" y="1"/>
                    <a:pt x="1" y="1"/>
                    <a:pt x="1" y="1"/>
                  </a:cubicBezTo>
                  <a:cubicBezTo>
                    <a:pt x="1" y="1"/>
                    <a:pt x="1" y="1"/>
                    <a:pt x="1" y="1"/>
                  </a:cubicBezTo>
                  <a:cubicBezTo>
                    <a:pt x="1" y="2"/>
                    <a:pt x="1" y="3"/>
                    <a:pt x="1" y="3"/>
                  </a:cubicBezTo>
                  <a:cubicBezTo>
                    <a:pt x="1" y="4"/>
                    <a:pt x="1" y="4"/>
                    <a:pt x="1" y="4"/>
                  </a:cubicBezTo>
                  <a:cubicBezTo>
                    <a:pt x="1" y="4"/>
                    <a:pt x="0" y="4"/>
                    <a:pt x="0" y="4"/>
                  </a:cubicBezTo>
                  <a:cubicBezTo>
                    <a:pt x="0" y="4"/>
                    <a:pt x="0" y="4"/>
                    <a:pt x="0" y="4"/>
                  </a:cubicBezTo>
                  <a:cubicBezTo>
                    <a:pt x="0" y="1"/>
                    <a:pt x="0" y="1"/>
                    <a:pt x="0" y="1"/>
                  </a:cubicBezTo>
                  <a:cubicBezTo>
                    <a:pt x="1" y="1"/>
                    <a:pt x="1" y="1"/>
                    <a:pt x="1" y="1"/>
                  </a:cubicBezTo>
                  <a:cubicBezTo>
                    <a:pt x="1" y="2"/>
                    <a:pt x="1" y="3"/>
                    <a:pt x="1" y="4"/>
                  </a:cubicBezTo>
                  <a:cubicBezTo>
                    <a:pt x="1" y="4"/>
                    <a:pt x="1" y="4"/>
                    <a:pt x="1" y="4"/>
                  </a:cubicBezTo>
                  <a:cubicBezTo>
                    <a:pt x="1" y="4"/>
                    <a:pt x="1" y="4"/>
                    <a:pt x="0" y="4"/>
                  </a:cubicBezTo>
                  <a:cubicBezTo>
                    <a:pt x="0" y="4"/>
                    <a:pt x="0" y="4"/>
                    <a:pt x="0" y="4"/>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1" name="Freeform 6042"/>
            <p:cNvSpPr>
              <a:spLocks/>
            </p:cNvSpPr>
            <p:nvPr/>
          </p:nvSpPr>
          <p:spPr bwMode="auto">
            <a:xfrm>
              <a:off x="2994" y="970"/>
              <a:ext cx="25" cy="42"/>
            </a:xfrm>
            <a:custGeom>
              <a:avLst/>
              <a:gdLst>
                <a:gd name="T0" fmla="*/ 9 w 10"/>
                <a:gd name="T1" fmla="*/ 17 h 17"/>
                <a:gd name="T2" fmla="*/ 9 w 10"/>
                <a:gd name="T3" fmla="*/ 16 h 17"/>
                <a:gd name="T4" fmla="*/ 9 w 10"/>
                <a:gd name="T5" fmla="*/ 13 h 17"/>
                <a:gd name="T6" fmla="*/ 9 w 10"/>
                <a:gd name="T7" fmla="*/ 10 h 17"/>
                <a:gd name="T8" fmla="*/ 9 w 10"/>
                <a:gd name="T9" fmla="*/ 8 h 17"/>
                <a:gd name="T10" fmla="*/ 9 w 10"/>
                <a:gd name="T11" fmla="*/ 6 h 17"/>
                <a:gd name="T12" fmla="*/ 8 w 10"/>
                <a:gd name="T13" fmla="*/ 4 h 17"/>
                <a:gd name="T14" fmla="*/ 8 w 10"/>
                <a:gd name="T15" fmla="*/ 3 h 17"/>
                <a:gd name="T16" fmla="*/ 7 w 10"/>
                <a:gd name="T17" fmla="*/ 2 h 17"/>
                <a:gd name="T18" fmla="*/ 5 w 10"/>
                <a:gd name="T19" fmla="*/ 2 h 17"/>
                <a:gd name="T20" fmla="*/ 4 w 10"/>
                <a:gd name="T21" fmla="*/ 2 h 17"/>
                <a:gd name="T22" fmla="*/ 1 w 10"/>
                <a:gd name="T23" fmla="*/ 1 h 17"/>
                <a:gd name="T24" fmla="*/ 0 w 10"/>
                <a:gd name="T25" fmla="*/ 1 h 17"/>
                <a:gd name="T26" fmla="*/ 1 w 10"/>
                <a:gd name="T27" fmla="*/ 1 h 17"/>
                <a:gd name="T28" fmla="*/ 4 w 10"/>
                <a:gd name="T29" fmla="*/ 1 h 17"/>
                <a:gd name="T30" fmla="*/ 6 w 10"/>
                <a:gd name="T31" fmla="*/ 1 h 17"/>
                <a:gd name="T32" fmla="*/ 8 w 10"/>
                <a:gd name="T33" fmla="*/ 2 h 17"/>
                <a:gd name="T34" fmla="*/ 9 w 10"/>
                <a:gd name="T35" fmla="*/ 2 h 17"/>
                <a:gd name="T36" fmla="*/ 9 w 10"/>
                <a:gd name="T37" fmla="*/ 3 h 17"/>
                <a:gd name="T38" fmla="*/ 10 w 10"/>
                <a:gd name="T39" fmla="*/ 5 h 17"/>
                <a:gd name="T40" fmla="*/ 10 w 10"/>
                <a:gd name="T41" fmla="*/ 8 h 17"/>
                <a:gd name="T42" fmla="*/ 10 w 10"/>
                <a:gd name="T43" fmla="*/ 10 h 17"/>
                <a:gd name="T44" fmla="*/ 10 w 10"/>
                <a:gd name="T45" fmla="*/ 13 h 17"/>
                <a:gd name="T46" fmla="*/ 9 w 10"/>
                <a:gd name="T47" fmla="*/ 16 h 17"/>
                <a:gd name="T48" fmla="*/ 9 w 10"/>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7">
                  <a:moveTo>
                    <a:pt x="9" y="17"/>
                  </a:moveTo>
                  <a:cubicBezTo>
                    <a:pt x="9" y="17"/>
                    <a:pt x="9" y="16"/>
                    <a:pt x="9" y="16"/>
                  </a:cubicBezTo>
                  <a:cubicBezTo>
                    <a:pt x="9" y="15"/>
                    <a:pt x="9" y="14"/>
                    <a:pt x="9" y="13"/>
                  </a:cubicBezTo>
                  <a:cubicBezTo>
                    <a:pt x="9" y="12"/>
                    <a:pt x="9" y="11"/>
                    <a:pt x="9" y="10"/>
                  </a:cubicBezTo>
                  <a:cubicBezTo>
                    <a:pt x="9" y="9"/>
                    <a:pt x="9" y="8"/>
                    <a:pt x="9" y="8"/>
                  </a:cubicBezTo>
                  <a:cubicBezTo>
                    <a:pt x="9" y="7"/>
                    <a:pt x="9" y="6"/>
                    <a:pt x="9" y="6"/>
                  </a:cubicBezTo>
                  <a:cubicBezTo>
                    <a:pt x="8" y="5"/>
                    <a:pt x="8" y="4"/>
                    <a:pt x="8" y="4"/>
                  </a:cubicBezTo>
                  <a:cubicBezTo>
                    <a:pt x="8" y="3"/>
                    <a:pt x="8" y="3"/>
                    <a:pt x="8" y="3"/>
                  </a:cubicBezTo>
                  <a:cubicBezTo>
                    <a:pt x="7" y="3"/>
                    <a:pt x="7" y="3"/>
                    <a:pt x="7" y="2"/>
                  </a:cubicBezTo>
                  <a:cubicBezTo>
                    <a:pt x="7" y="2"/>
                    <a:pt x="6" y="2"/>
                    <a:pt x="5" y="2"/>
                  </a:cubicBezTo>
                  <a:cubicBezTo>
                    <a:pt x="5" y="2"/>
                    <a:pt x="4" y="2"/>
                    <a:pt x="4" y="2"/>
                  </a:cubicBezTo>
                  <a:cubicBezTo>
                    <a:pt x="3" y="2"/>
                    <a:pt x="2" y="1"/>
                    <a:pt x="1" y="1"/>
                  </a:cubicBezTo>
                  <a:cubicBezTo>
                    <a:pt x="1" y="1"/>
                    <a:pt x="0" y="1"/>
                    <a:pt x="0" y="1"/>
                  </a:cubicBezTo>
                  <a:cubicBezTo>
                    <a:pt x="0" y="1"/>
                    <a:pt x="1" y="1"/>
                    <a:pt x="1" y="1"/>
                  </a:cubicBezTo>
                  <a:cubicBezTo>
                    <a:pt x="2" y="1"/>
                    <a:pt x="3" y="0"/>
                    <a:pt x="4" y="1"/>
                  </a:cubicBezTo>
                  <a:cubicBezTo>
                    <a:pt x="5" y="1"/>
                    <a:pt x="5" y="1"/>
                    <a:pt x="6" y="1"/>
                  </a:cubicBezTo>
                  <a:cubicBezTo>
                    <a:pt x="6" y="1"/>
                    <a:pt x="7" y="1"/>
                    <a:pt x="8" y="2"/>
                  </a:cubicBezTo>
                  <a:cubicBezTo>
                    <a:pt x="8" y="2"/>
                    <a:pt x="8" y="2"/>
                    <a:pt x="9" y="2"/>
                  </a:cubicBezTo>
                  <a:cubicBezTo>
                    <a:pt x="9" y="3"/>
                    <a:pt x="9" y="3"/>
                    <a:pt x="9" y="3"/>
                  </a:cubicBezTo>
                  <a:cubicBezTo>
                    <a:pt x="9" y="4"/>
                    <a:pt x="9" y="5"/>
                    <a:pt x="10" y="5"/>
                  </a:cubicBezTo>
                  <a:cubicBezTo>
                    <a:pt x="10" y="6"/>
                    <a:pt x="10" y="7"/>
                    <a:pt x="10" y="8"/>
                  </a:cubicBezTo>
                  <a:cubicBezTo>
                    <a:pt x="10" y="8"/>
                    <a:pt x="10" y="9"/>
                    <a:pt x="10" y="10"/>
                  </a:cubicBezTo>
                  <a:cubicBezTo>
                    <a:pt x="10" y="11"/>
                    <a:pt x="10" y="12"/>
                    <a:pt x="10" y="13"/>
                  </a:cubicBezTo>
                  <a:cubicBezTo>
                    <a:pt x="10" y="14"/>
                    <a:pt x="10" y="15"/>
                    <a:pt x="9" y="16"/>
                  </a:cubicBezTo>
                  <a:cubicBezTo>
                    <a:pt x="9" y="16"/>
                    <a:pt x="9"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2" name="Freeform 6043"/>
            <p:cNvSpPr>
              <a:spLocks/>
            </p:cNvSpPr>
            <p:nvPr/>
          </p:nvSpPr>
          <p:spPr bwMode="auto">
            <a:xfrm>
              <a:off x="2907" y="972"/>
              <a:ext cx="112" cy="135"/>
            </a:xfrm>
            <a:custGeom>
              <a:avLst/>
              <a:gdLst>
                <a:gd name="T0" fmla="*/ 8 w 45"/>
                <a:gd name="T1" fmla="*/ 0 h 54"/>
                <a:gd name="T2" fmla="*/ 7 w 45"/>
                <a:gd name="T3" fmla="*/ 0 h 54"/>
                <a:gd name="T4" fmla="*/ 3 w 45"/>
                <a:gd name="T5" fmla="*/ 1 h 54"/>
                <a:gd name="T6" fmla="*/ 1 w 45"/>
                <a:gd name="T7" fmla="*/ 5 h 54"/>
                <a:gd name="T8" fmla="*/ 1 w 45"/>
                <a:gd name="T9" fmla="*/ 9 h 54"/>
                <a:gd name="T10" fmla="*/ 1 w 45"/>
                <a:gd name="T11" fmla="*/ 13 h 54"/>
                <a:gd name="T12" fmla="*/ 1 w 45"/>
                <a:gd name="T13" fmla="*/ 23 h 54"/>
                <a:gd name="T14" fmla="*/ 1 w 45"/>
                <a:gd name="T15" fmla="*/ 33 h 54"/>
                <a:gd name="T16" fmla="*/ 1 w 45"/>
                <a:gd name="T17" fmla="*/ 44 h 54"/>
                <a:gd name="T18" fmla="*/ 2 w 45"/>
                <a:gd name="T19" fmla="*/ 50 h 54"/>
                <a:gd name="T20" fmla="*/ 3 w 45"/>
                <a:gd name="T21" fmla="*/ 52 h 54"/>
                <a:gd name="T22" fmla="*/ 5 w 45"/>
                <a:gd name="T23" fmla="*/ 52 h 54"/>
                <a:gd name="T24" fmla="*/ 17 w 45"/>
                <a:gd name="T25" fmla="*/ 52 h 54"/>
                <a:gd name="T26" fmla="*/ 28 w 45"/>
                <a:gd name="T27" fmla="*/ 53 h 54"/>
                <a:gd name="T28" fmla="*/ 39 w 45"/>
                <a:gd name="T29" fmla="*/ 53 h 54"/>
                <a:gd name="T30" fmla="*/ 43 w 45"/>
                <a:gd name="T31" fmla="*/ 52 h 54"/>
                <a:gd name="T32" fmla="*/ 44 w 45"/>
                <a:gd name="T33" fmla="*/ 48 h 54"/>
                <a:gd name="T34" fmla="*/ 44 w 45"/>
                <a:gd name="T35" fmla="*/ 40 h 54"/>
                <a:gd name="T36" fmla="*/ 45 w 45"/>
                <a:gd name="T37" fmla="*/ 34 h 54"/>
                <a:gd name="T38" fmla="*/ 45 w 45"/>
                <a:gd name="T39" fmla="*/ 29 h 54"/>
                <a:gd name="T40" fmla="*/ 45 w 45"/>
                <a:gd name="T41" fmla="*/ 34 h 54"/>
                <a:gd name="T42" fmla="*/ 45 w 45"/>
                <a:gd name="T43" fmla="*/ 40 h 54"/>
                <a:gd name="T44" fmla="*/ 45 w 45"/>
                <a:gd name="T45" fmla="*/ 48 h 54"/>
                <a:gd name="T46" fmla="*/ 45 w 45"/>
                <a:gd name="T47" fmla="*/ 50 h 54"/>
                <a:gd name="T48" fmla="*/ 45 w 45"/>
                <a:gd name="T49" fmla="*/ 52 h 54"/>
                <a:gd name="T50" fmla="*/ 44 w 45"/>
                <a:gd name="T51" fmla="*/ 53 h 54"/>
                <a:gd name="T52" fmla="*/ 39 w 45"/>
                <a:gd name="T53" fmla="*/ 54 h 54"/>
                <a:gd name="T54" fmla="*/ 28 w 45"/>
                <a:gd name="T55" fmla="*/ 54 h 54"/>
                <a:gd name="T56" fmla="*/ 17 w 45"/>
                <a:gd name="T57" fmla="*/ 53 h 54"/>
                <a:gd name="T58" fmla="*/ 5 w 45"/>
                <a:gd name="T59" fmla="*/ 53 h 54"/>
                <a:gd name="T60" fmla="*/ 2 w 45"/>
                <a:gd name="T61" fmla="*/ 53 h 54"/>
                <a:gd name="T62" fmla="*/ 1 w 45"/>
                <a:gd name="T63" fmla="*/ 50 h 54"/>
                <a:gd name="T64" fmla="*/ 0 w 45"/>
                <a:gd name="T65" fmla="*/ 44 h 54"/>
                <a:gd name="T66" fmla="*/ 0 w 45"/>
                <a:gd name="T67" fmla="*/ 33 h 54"/>
                <a:gd name="T68" fmla="*/ 0 w 45"/>
                <a:gd name="T69" fmla="*/ 23 h 54"/>
                <a:gd name="T70" fmla="*/ 0 w 45"/>
                <a:gd name="T71" fmla="*/ 13 h 54"/>
                <a:gd name="T72" fmla="*/ 0 w 45"/>
                <a:gd name="T73" fmla="*/ 5 h 54"/>
                <a:gd name="T74" fmla="*/ 0 w 45"/>
                <a:gd name="T75" fmla="*/ 3 h 54"/>
                <a:gd name="T76" fmla="*/ 0 w 45"/>
                <a:gd name="T77" fmla="*/ 2 h 54"/>
                <a:gd name="T78" fmla="*/ 1 w 45"/>
                <a:gd name="T79" fmla="*/ 1 h 54"/>
                <a:gd name="T80" fmla="*/ 3 w 45"/>
                <a:gd name="T81" fmla="*/ 0 h 54"/>
                <a:gd name="T82" fmla="*/ 7 w 45"/>
                <a:gd name="T83" fmla="*/ 0 h 54"/>
                <a:gd name="T84" fmla="*/ 8 w 45"/>
                <a:gd name="T8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4">
                  <a:moveTo>
                    <a:pt x="8" y="0"/>
                  </a:moveTo>
                  <a:cubicBezTo>
                    <a:pt x="8" y="0"/>
                    <a:pt x="8" y="0"/>
                    <a:pt x="7" y="0"/>
                  </a:cubicBezTo>
                  <a:cubicBezTo>
                    <a:pt x="6" y="0"/>
                    <a:pt x="5" y="0"/>
                    <a:pt x="3" y="1"/>
                  </a:cubicBezTo>
                  <a:cubicBezTo>
                    <a:pt x="1" y="0"/>
                    <a:pt x="0" y="3"/>
                    <a:pt x="1" y="5"/>
                  </a:cubicBezTo>
                  <a:cubicBezTo>
                    <a:pt x="0" y="6"/>
                    <a:pt x="1" y="8"/>
                    <a:pt x="1" y="9"/>
                  </a:cubicBezTo>
                  <a:cubicBezTo>
                    <a:pt x="1" y="10"/>
                    <a:pt x="1" y="12"/>
                    <a:pt x="1" y="13"/>
                  </a:cubicBezTo>
                  <a:cubicBezTo>
                    <a:pt x="1" y="16"/>
                    <a:pt x="1" y="19"/>
                    <a:pt x="1" y="23"/>
                  </a:cubicBezTo>
                  <a:cubicBezTo>
                    <a:pt x="1" y="26"/>
                    <a:pt x="1" y="29"/>
                    <a:pt x="1" y="33"/>
                  </a:cubicBezTo>
                  <a:cubicBezTo>
                    <a:pt x="1" y="37"/>
                    <a:pt x="1" y="41"/>
                    <a:pt x="1" y="44"/>
                  </a:cubicBezTo>
                  <a:cubicBezTo>
                    <a:pt x="2" y="46"/>
                    <a:pt x="1" y="48"/>
                    <a:pt x="2" y="50"/>
                  </a:cubicBezTo>
                  <a:cubicBezTo>
                    <a:pt x="2" y="51"/>
                    <a:pt x="2" y="52"/>
                    <a:pt x="3" y="52"/>
                  </a:cubicBezTo>
                  <a:cubicBezTo>
                    <a:pt x="4" y="52"/>
                    <a:pt x="5" y="52"/>
                    <a:pt x="5" y="52"/>
                  </a:cubicBezTo>
                  <a:cubicBezTo>
                    <a:pt x="9" y="52"/>
                    <a:pt x="13" y="52"/>
                    <a:pt x="17" y="52"/>
                  </a:cubicBezTo>
                  <a:cubicBezTo>
                    <a:pt x="21" y="53"/>
                    <a:pt x="25" y="53"/>
                    <a:pt x="28" y="53"/>
                  </a:cubicBezTo>
                  <a:cubicBezTo>
                    <a:pt x="32" y="53"/>
                    <a:pt x="36" y="53"/>
                    <a:pt x="39" y="53"/>
                  </a:cubicBezTo>
                  <a:cubicBezTo>
                    <a:pt x="41" y="53"/>
                    <a:pt x="42" y="53"/>
                    <a:pt x="43" y="52"/>
                  </a:cubicBezTo>
                  <a:cubicBezTo>
                    <a:pt x="44" y="51"/>
                    <a:pt x="44" y="50"/>
                    <a:pt x="44" y="48"/>
                  </a:cubicBezTo>
                  <a:cubicBezTo>
                    <a:pt x="44" y="45"/>
                    <a:pt x="44" y="42"/>
                    <a:pt x="44" y="40"/>
                  </a:cubicBezTo>
                  <a:cubicBezTo>
                    <a:pt x="44" y="38"/>
                    <a:pt x="44" y="36"/>
                    <a:pt x="45" y="34"/>
                  </a:cubicBezTo>
                  <a:cubicBezTo>
                    <a:pt x="45" y="31"/>
                    <a:pt x="45" y="29"/>
                    <a:pt x="45" y="29"/>
                  </a:cubicBezTo>
                  <a:cubicBezTo>
                    <a:pt x="45" y="29"/>
                    <a:pt x="45" y="31"/>
                    <a:pt x="45" y="34"/>
                  </a:cubicBezTo>
                  <a:cubicBezTo>
                    <a:pt x="45" y="36"/>
                    <a:pt x="45" y="38"/>
                    <a:pt x="45" y="40"/>
                  </a:cubicBezTo>
                  <a:cubicBezTo>
                    <a:pt x="45" y="43"/>
                    <a:pt x="45" y="45"/>
                    <a:pt x="45" y="48"/>
                  </a:cubicBezTo>
                  <a:cubicBezTo>
                    <a:pt x="45" y="49"/>
                    <a:pt x="45" y="50"/>
                    <a:pt x="45" y="50"/>
                  </a:cubicBezTo>
                  <a:cubicBezTo>
                    <a:pt x="45" y="51"/>
                    <a:pt x="45" y="51"/>
                    <a:pt x="45" y="52"/>
                  </a:cubicBezTo>
                  <a:cubicBezTo>
                    <a:pt x="45" y="52"/>
                    <a:pt x="44" y="53"/>
                    <a:pt x="44" y="53"/>
                  </a:cubicBezTo>
                  <a:cubicBezTo>
                    <a:pt x="42" y="54"/>
                    <a:pt x="41" y="53"/>
                    <a:pt x="39" y="54"/>
                  </a:cubicBezTo>
                  <a:cubicBezTo>
                    <a:pt x="36" y="54"/>
                    <a:pt x="32" y="54"/>
                    <a:pt x="28" y="54"/>
                  </a:cubicBezTo>
                  <a:cubicBezTo>
                    <a:pt x="25" y="54"/>
                    <a:pt x="21" y="54"/>
                    <a:pt x="17" y="53"/>
                  </a:cubicBezTo>
                  <a:cubicBezTo>
                    <a:pt x="13" y="53"/>
                    <a:pt x="9" y="53"/>
                    <a:pt x="5" y="53"/>
                  </a:cubicBezTo>
                  <a:cubicBezTo>
                    <a:pt x="5" y="53"/>
                    <a:pt x="3" y="53"/>
                    <a:pt x="2" y="53"/>
                  </a:cubicBezTo>
                  <a:cubicBezTo>
                    <a:pt x="1" y="52"/>
                    <a:pt x="1" y="51"/>
                    <a:pt x="1" y="50"/>
                  </a:cubicBezTo>
                  <a:cubicBezTo>
                    <a:pt x="0" y="48"/>
                    <a:pt x="1" y="46"/>
                    <a:pt x="0" y="44"/>
                  </a:cubicBezTo>
                  <a:cubicBezTo>
                    <a:pt x="0" y="41"/>
                    <a:pt x="0" y="37"/>
                    <a:pt x="0" y="33"/>
                  </a:cubicBezTo>
                  <a:cubicBezTo>
                    <a:pt x="0" y="29"/>
                    <a:pt x="0" y="26"/>
                    <a:pt x="0" y="23"/>
                  </a:cubicBezTo>
                  <a:cubicBezTo>
                    <a:pt x="0" y="19"/>
                    <a:pt x="0" y="16"/>
                    <a:pt x="0" y="13"/>
                  </a:cubicBezTo>
                  <a:cubicBezTo>
                    <a:pt x="0" y="10"/>
                    <a:pt x="0" y="8"/>
                    <a:pt x="0" y="5"/>
                  </a:cubicBezTo>
                  <a:cubicBezTo>
                    <a:pt x="0" y="5"/>
                    <a:pt x="0" y="4"/>
                    <a:pt x="0" y="3"/>
                  </a:cubicBezTo>
                  <a:cubicBezTo>
                    <a:pt x="0" y="3"/>
                    <a:pt x="0" y="2"/>
                    <a:pt x="0" y="2"/>
                  </a:cubicBezTo>
                  <a:cubicBezTo>
                    <a:pt x="1" y="1"/>
                    <a:pt x="1" y="1"/>
                    <a:pt x="1" y="1"/>
                  </a:cubicBezTo>
                  <a:cubicBezTo>
                    <a:pt x="2" y="0"/>
                    <a:pt x="2" y="0"/>
                    <a:pt x="3" y="0"/>
                  </a:cubicBezTo>
                  <a:cubicBezTo>
                    <a:pt x="5" y="0"/>
                    <a:pt x="6" y="0"/>
                    <a:pt x="7"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3" name="Freeform 6044"/>
            <p:cNvSpPr>
              <a:spLocks noEditPoints="1"/>
            </p:cNvSpPr>
            <p:nvPr/>
          </p:nvSpPr>
          <p:spPr bwMode="auto">
            <a:xfrm>
              <a:off x="2927" y="967"/>
              <a:ext cx="70" cy="30"/>
            </a:xfrm>
            <a:custGeom>
              <a:avLst/>
              <a:gdLst>
                <a:gd name="T0" fmla="*/ 1 w 28"/>
                <a:gd name="T1" fmla="*/ 9 h 12"/>
                <a:gd name="T2" fmla="*/ 2 w 28"/>
                <a:gd name="T3" fmla="*/ 11 h 12"/>
                <a:gd name="T4" fmla="*/ 3 w 28"/>
                <a:gd name="T5" fmla="*/ 11 h 12"/>
                <a:gd name="T6" fmla="*/ 7 w 28"/>
                <a:gd name="T7" fmla="*/ 11 h 12"/>
                <a:gd name="T8" fmla="*/ 13 w 28"/>
                <a:gd name="T9" fmla="*/ 11 h 12"/>
                <a:gd name="T10" fmla="*/ 27 w 28"/>
                <a:gd name="T11" fmla="*/ 10 h 12"/>
                <a:gd name="T12" fmla="*/ 27 w 28"/>
                <a:gd name="T13" fmla="*/ 10 h 12"/>
                <a:gd name="T14" fmla="*/ 26 w 28"/>
                <a:gd name="T15" fmla="*/ 5 h 12"/>
                <a:gd name="T16" fmla="*/ 26 w 28"/>
                <a:gd name="T17" fmla="*/ 2 h 12"/>
                <a:gd name="T18" fmla="*/ 26 w 28"/>
                <a:gd name="T19" fmla="*/ 2 h 12"/>
                <a:gd name="T20" fmla="*/ 24 w 28"/>
                <a:gd name="T21" fmla="*/ 2 h 12"/>
                <a:gd name="T22" fmla="*/ 25 w 28"/>
                <a:gd name="T23" fmla="*/ 1 h 12"/>
                <a:gd name="T24" fmla="*/ 25 w 28"/>
                <a:gd name="T25" fmla="*/ 8 h 12"/>
                <a:gd name="T26" fmla="*/ 25 w 28"/>
                <a:gd name="T27" fmla="*/ 9 h 12"/>
                <a:gd name="T28" fmla="*/ 25 w 28"/>
                <a:gd name="T29" fmla="*/ 9 h 12"/>
                <a:gd name="T30" fmla="*/ 24 w 28"/>
                <a:gd name="T31" fmla="*/ 9 h 12"/>
                <a:gd name="T32" fmla="*/ 15 w 28"/>
                <a:gd name="T33" fmla="*/ 9 h 12"/>
                <a:gd name="T34" fmla="*/ 10 w 28"/>
                <a:gd name="T35" fmla="*/ 10 h 12"/>
                <a:gd name="T36" fmla="*/ 5 w 28"/>
                <a:gd name="T37" fmla="*/ 10 h 12"/>
                <a:gd name="T38" fmla="*/ 3 w 28"/>
                <a:gd name="T39" fmla="*/ 9 h 12"/>
                <a:gd name="T40" fmla="*/ 3 w 28"/>
                <a:gd name="T41" fmla="*/ 8 h 12"/>
                <a:gd name="T42" fmla="*/ 3 w 28"/>
                <a:gd name="T43" fmla="*/ 5 h 12"/>
                <a:gd name="T44" fmla="*/ 3 w 28"/>
                <a:gd name="T45" fmla="*/ 3 h 12"/>
                <a:gd name="T46" fmla="*/ 3 w 28"/>
                <a:gd name="T47" fmla="*/ 1 h 12"/>
                <a:gd name="T48" fmla="*/ 3 w 28"/>
                <a:gd name="T49" fmla="*/ 1 h 12"/>
                <a:gd name="T50" fmla="*/ 2 w 28"/>
                <a:gd name="T51" fmla="*/ 1 h 12"/>
                <a:gd name="T52" fmla="*/ 1 w 28"/>
                <a:gd name="T53" fmla="*/ 2 h 12"/>
                <a:gd name="T54" fmla="*/ 1 w 28"/>
                <a:gd name="T55" fmla="*/ 4 h 12"/>
                <a:gd name="T56" fmla="*/ 1 w 28"/>
                <a:gd name="T57" fmla="*/ 7 h 12"/>
                <a:gd name="T58" fmla="*/ 1 w 28"/>
                <a:gd name="T59" fmla="*/ 9 h 12"/>
                <a:gd name="T60" fmla="*/ 1 w 28"/>
                <a:gd name="T61" fmla="*/ 9 h 12"/>
                <a:gd name="T62" fmla="*/ 0 w 28"/>
                <a:gd name="T63" fmla="*/ 4 h 12"/>
                <a:gd name="T64" fmla="*/ 0 w 28"/>
                <a:gd name="T65" fmla="*/ 2 h 12"/>
                <a:gd name="T66" fmla="*/ 1 w 28"/>
                <a:gd name="T67" fmla="*/ 0 h 12"/>
                <a:gd name="T68" fmla="*/ 2 w 28"/>
                <a:gd name="T69" fmla="*/ 0 h 12"/>
                <a:gd name="T70" fmla="*/ 3 w 28"/>
                <a:gd name="T71" fmla="*/ 0 h 12"/>
                <a:gd name="T72" fmla="*/ 4 w 28"/>
                <a:gd name="T73" fmla="*/ 1 h 12"/>
                <a:gd name="T74" fmla="*/ 4 w 28"/>
                <a:gd name="T75" fmla="*/ 3 h 12"/>
                <a:gd name="T76" fmla="*/ 4 w 28"/>
                <a:gd name="T77" fmla="*/ 5 h 12"/>
                <a:gd name="T78" fmla="*/ 4 w 28"/>
                <a:gd name="T79" fmla="*/ 7 h 12"/>
                <a:gd name="T80" fmla="*/ 4 w 28"/>
                <a:gd name="T81" fmla="*/ 9 h 12"/>
                <a:gd name="T82" fmla="*/ 5 w 28"/>
                <a:gd name="T83" fmla="*/ 9 h 12"/>
                <a:gd name="T84" fmla="*/ 10 w 28"/>
                <a:gd name="T85" fmla="*/ 9 h 12"/>
                <a:gd name="T86" fmla="*/ 15 w 28"/>
                <a:gd name="T87" fmla="*/ 8 h 12"/>
                <a:gd name="T88" fmla="*/ 24 w 28"/>
                <a:gd name="T89" fmla="*/ 8 h 12"/>
                <a:gd name="T90" fmla="*/ 24 w 28"/>
                <a:gd name="T91" fmla="*/ 8 h 12"/>
                <a:gd name="T92" fmla="*/ 24 w 28"/>
                <a:gd name="T93" fmla="*/ 1 h 12"/>
                <a:gd name="T94" fmla="*/ 24 w 28"/>
                <a:gd name="T95" fmla="*/ 1 h 12"/>
                <a:gd name="T96" fmla="*/ 24 w 28"/>
                <a:gd name="T97" fmla="*/ 1 h 12"/>
                <a:gd name="T98" fmla="*/ 24 w 28"/>
                <a:gd name="T99" fmla="*/ 1 h 12"/>
                <a:gd name="T100" fmla="*/ 26 w 28"/>
                <a:gd name="T101" fmla="*/ 1 h 12"/>
                <a:gd name="T102" fmla="*/ 27 w 28"/>
                <a:gd name="T103" fmla="*/ 2 h 12"/>
                <a:gd name="T104" fmla="*/ 27 w 28"/>
                <a:gd name="T105" fmla="*/ 5 h 12"/>
                <a:gd name="T106" fmla="*/ 28 w 28"/>
                <a:gd name="T107" fmla="*/ 10 h 12"/>
                <a:gd name="T108" fmla="*/ 27 w 28"/>
                <a:gd name="T109" fmla="*/ 11 h 12"/>
                <a:gd name="T110" fmla="*/ 13 w 28"/>
                <a:gd name="T111" fmla="*/ 12 h 12"/>
                <a:gd name="T112" fmla="*/ 7 w 28"/>
                <a:gd name="T113" fmla="*/ 12 h 12"/>
                <a:gd name="T114" fmla="*/ 3 w 28"/>
                <a:gd name="T115" fmla="*/ 11 h 12"/>
                <a:gd name="T116" fmla="*/ 1 w 28"/>
                <a:gd name="T117" fmla="*/ 11 h 12"/>
                <a:gd name="T118" fmla="*/ 1 w 28"/>
                <a:gd name="T1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12">
                  <a:moveTo>
                    <a:pt x="1" y="9"/>
                  </a:moveTo>
                  <a:cubicBezTo>
                    <a:pt x="1" y="10"/>
                    <a:pt x="1" y="10"/>
                    <a:pt x="2" y="11"/>
                  </a:cubicBezTo>
                  <a:cubicBezTo>
                    <a:pt x="2" y="11"/>
                    <a:pt x="3" y="11"/>
                    <a:pt x="3" y="11"/>
                  </a:cubicBezTo>
                  <a:cubicBezTo>
                    <a:pt x="4" y="11"/>
                    <a:pt x="5" y="11"/>
                    <a:pt x="7" y="11"/>
                  </a:cubicBezTo>
                  <a:cubicBezTo>
                    <a:pt x="9" y="11"/>
                    <a:pt x="11" y="11"/>
                    <a:pt x="13" y="11"/>
                  </a:cubicBezTo>
                  <a:cubicBezTo>
                    <a:pt x="18" y="11"/>
                    <a:pt x="22" y="10"/>
                    <a:pt x="27" y="10"/>
                  </a:cubicBezTo>
                  <a:cubicBezTo>
                    <a:pt x="27" y="10"/>
                    <a:pt x="27" y="10"/>
                    <a:pt x="27" y="10"/>
                  </a:cubicBezTo>
                  <a:cubicBezTo>
                    <a:pt x="26" y="5"/>
                    <a:pt x="26" y="5"/>
                    <a:pt x="26" y="5"/>
                  </a:cubicBezTo>
                  <a:cubicBezTo>
                    <a:pt x="26" y="4"/>
                    <a:pt x="26" y="3"/>
                    <a:pt x="26" y="2"/>
                  </a:cubicBezTo>
                  <a:cubicBezTo>
                    <a:pt x="26" y="2"/>
                    <a:pt x="26" y="2"/>
                    <a:pt x="26" y="2"/>
                  </a:cubicBezTo>
                  <a:cubicBezTo>
                    <a:pt x="25" y="2"/>
                    <a:pt x="25" y="2"/>
                    <a:pt x="24" y="2"/>
                  </a:cubicBezTo>
                  <a:cubicBezTo>
                    <a:pt x="25" y="1"/>
                    <a:pt x="25" y="1"/>
                    <a:pt x="25" y="1"/>
                  </a:cubicBezTo>
                  <a:cubicBezTo>
                    <a:pt x="25" y="8"/>
                    <a:pt x="25" y="8"/>
                    <a:pt x="25" y="8"/>
                  </a:cubicBezTo>
                  <a:cubicBezTo>
                    <a:pt x="25" y="9"/>
                    <a:pt x="25" y="9"/>
                    <a:pt x="25" y="9"/>
                  </a:cubicBezTo>
                  <a:cubicBezTo>
                    <a:pt x="25" y="9"/>
                    <a:pt x="25" y="9"/>
                    <a:pt x="25" y="9"/>
                  </a:cubicBezTo>
                  <a:cubicBezTo>
                    <a:pt x="24" y="9"/>
                    <a:pt x="24" y="9"/>
                    <a:pt x="24" y="9"/>
                  </a:cubicBezTo>
                  <a:cubicBezTo>
                    <a:pt x="21" y="9"/>
                    <a:pt x="18" y="9"/>
                    <a:pt x="15" y="9"/>
                  </a:cubicBezTo>
                  <a:cubicBezTo>
                    <a:pt x="10" y="10"/>
                    <a:pt x="10" y="10"/>
                    <a:pt x="10" y="10"/>
                  </a:cubicBezTo>
                  <a:cubicBezTo>
                    <a:pt x="8" y="10"/>
                    <a:pt x="6" y="10"/>
                    <a:pt x="5" y="10"/>
                  </a:cubicBezTo>
                  <a:cubicBezTo>
                    <a:pt x="4" y="10"/>
                    <a:pt x="4" y="10"/>
                    <a:pt x="3" y="9"/>
                  </a:cubicBezTo>
                  <a:cubicBezTo>
                    <a:pt x="3" y="8"/>
                    <a:pt x="3" y="8"/>
                    <a:pt x="3" y="8"/>
                  </a:cubicBezTo>
                  <a:cubicBezTo>
                    <a:pt x="3" y="7"/>
                    <a:pt x="3" y="6"/>
                    <a:pt x="3" y="5"/>
                  </a:cubicBezTo>
                  <a:cubicBezTo>
                    <a:pt x="3" y="4"/>
                    <a:pt x="3" y="3"/>
                    <a:pt x="3" y="3"/>
                  </a:cubicBezTo>
                  <a:cubicBezTo>
                    <a:pt x="3" y="2"/>
                    <a:pt x="3" y="2"/>
                    <a:pt x="3" y="1"/>
                  </a:cubicBezTo>
                  <a:cubicBezTo>
                    <a:pt x="3" y="1"/>
                    <a:pt x="3" y="1"/>
                    <a:pt x="3" y="1"/>
                  </a:cubicBezTo>
                  <a:cubicBezTo>
                    <a:pt x="3" y="1"/>
                    <a:pt x="2" y="1"/>
                    <a:pt x="2" y="1"/>
                  </a:cubicBezTo>
                  <a:cubicBezTo>
                    <a:pt x="1" y="1"/>
                    <a:pt x="1" y="1"/>
                    <a:pt x="1" y="2"/>
                  </a:cubicBezTo>
                  <a:cubicBezTo>
                    <a:pt x="1" y="3"/>
                    <a:pt x="1" y="3"/>
                    <a:pt x="1" y="4"/>
                  </a:cubicBezTo>
                  <a:cubicBezTo>
                    <a:pt x="1" y="5"/>
                    <a:pt x="1" y="6"/>
                    <a:pt x="1" y="7"/>
                  </a:cubicBezTo>
                  <a:lnTo>
                    <a:pt x="1" y="9"/>
                  </a:lnTo>
                  <a:close/>
                  <a:moveTo>
                    <a:pt x="1" y="9"/>
                  </a:moveTo>
                  <a:cubicBezTo>
                    <a:pt x="1" y="7"/>
                    <a:pt x="0" y="6"/>
                    <a:pt x="0" y="4"/>
                  </a:cubicBezTo>
                  <a:cubicBezTo>
                    <a:pt x="0" y="3"/>
                    <a:pt x="0" y="3"/>
                    <a:pt x="0" y="2"/>
                  </a:cubicBezTo>
                  <a:cubicBezTo>
                    <a:pt x="0" y="1"/>
                    <a:pt x="0" y="1"/>
                    <a:pt x="1" y="0"/>
                  </a:cubicBezTo>
                  <a:cubicBezTo>
                    <a:pt x="1" y="0"/>
                    <a:pt x="2" y="0"/>
                    <a:pt x="2" y="0"/>
                  </a:cubicBezTo>
                  <a:cubicBezTo>
                    <a:pt x="3" y="0"/>
                    <a:pt x="3" y="0"/>
                    <a:pt x="3" y="0"/>
                  </a:cubicBezTo>
                  <a:cubicBezTo>
                    <a:pt x="3" y="1"/>
                    <a:pt x="3" y="1"/>
                    <a:pt x="4" y="1"/>
                  </a:cubicBezTo>
                  <a:cubicBezTo>
                    <a:pt x="4" y="2"/>
                    <a:pt x="4" y="2"/>
                    <a:pt x="4" y="3"/>
                  </a:cubicBezTo>
                  <a:cubicBezTo>
                    <a:pt x="4" y="4"/>
                    <a:pt x="4" y="4"/>
                    <a:pt x="4" y="5"/>
                  </a:cubicBezTo>
                  <a:cubicBezTo>
                    <a:pt x="4" y="6"/>
                    <a:pt x="4" y="7"/>
                    <a:pt x="4" y="7"/>
                  </a:cubicBezTo>
                  <a:cubicBezTo>
                    <a:pt x="4" y="8"/>
                    <a:pt x="4" y="8"/>
                    <a:pt x="4" y="9"/>
                  </a:cubicBezTo>
                  <a:cubicBezTo>
                    <a:pt x="4" y="9"/>
                    <a:pt x="4" y="9"/>
                    <a:pt x="5" y="9"/>
                  </a:cubicBezTo>
                  <a:cubicBezTo>
                    <a:pt x="6" y="9"/>
                    <a:pt x="8" y="9"/>
                    <a:pt x="10" y="9"/>
                  </a:cubicBezTo>
                  <a:cubicBezTo>
                    <a:pt x="15" y="8"/>
                    <a:pt x="15" y="8"/>
                    <a:pt x="15" y="8"/>
                  </a:cubicBezTo>
                  <a:cubicBezTo>
                    <a:pt x="18" y="8"/>
                    <a:pt x="21" y="8"/>
                    <a:pt x="24" y="8"/>
                  </a:cubicBezTo>
                  <a:cubicBezTo>
                    <a:pt x="24" y="8"/>
                    <a:pt x="24" y="8"/>
                    <a:pt x="24" y="8"/>
                  </a:cubicBezTo>
                  <a:cubicBezTo>
                    <a:pt x="24" y="1"/>
                    <a:pt x="24" y="1"/>
                    <a:pt x="24" y="1"/>
                  </a:cubicBezTo>
                  <a:cubicBezTo>
                    <a:pt x="24" y="1"/>
                    <a:pt x="24" y="1"/>
                    <a:pt x="24" y="1"/>
                  </a:cubicBezTo>
                  <a:cubicBezTo>
                    <a:pt x="24" y="1"/>
                    <a:pt x="24" y="1"/>
                    <a:pt x="24" y="1"/>
                  </a:cubicBezTo>
                  <a:cubicBezTo>
                    <a:pt x="24" y="1"/>
                    <a:pt x="24" y="1"/>
                    <a:pt x="24" y="1"/>
                  </a:cubicBezTo>
                  <a:cubicBezTo>
                    <a:pt x="25" y="1"/>
                    <a:pt x="25" y="1"/>
                    <a:pt x="26" y="1"/>
                  </a:cubicBezTo>
                  <a:cubicBezTo>
                    <a:pt x="26" y="1"/>
                    <a:pt x="27" y="1"/>
                    <a:pt x="27" y="2"/>
                  </a:cubicBezTo>
                  <a:cubicBezTo>
                    <a:pt x="27" y="3"/>
                    <a:pt x="27" y="4"/>
                    <a:pt x="27" y="5"/>
                  </a:cubicBezTo>
                  <a:cubicBezTo>
                    <a:pt x="28" y="10"/>
                    <a:pt x="28" y="10"/>
                    <a:pt x="28" y="10"/>
                  </a:cubicBezTo>
                  <a:cubicBezTo>
                    <a:pt x="28" y="11"/>
                    <a:pt x="27" y="11"/>
                    <a:pt x="27" y="11"/>
                  </a:cubicBezTo>
                  <a:cubicBezTo>
                    <a:pt x="23" y="11"/>
                    <a:pt x="18" y="12"/>
                    <a:pt x="13" y="12"/>
                  </a:cubicBezTo>
                  <a:cubicBezTo>
                    <a:pt x="11" y="12"/>
                    <a:pt x="9" y="12"/>
                    <a:pt x="7" y="12"/>
                  </a:cubicBezTo>
                  <a:cubicBezTo>
                    <a:pt x="5" y="12"/>
                    <a:pt x="4" y="11"/>
                    <a:pt x="3" y="11"/>
                  </a:cubicBezTo>
                  <a:cubicBezTo>
                    <a:pt x="3" y="11"/>
                    <a:pt x="2" y="11"/>
                    <a:pt x="1" y="11"/>
                  </a:cubicBezTo>
                  <a:cubicBezTo>
                    <a:pt x="1" y="10"/>
                    <a:pt x="1" y="10"/>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4" name="Freeform 6045"/>
            <p:cNvSpPr>
              <a:spLocks/>
            </p:cNvSpPr>
            <p:nvPr/>
          </p:nvSpPr>
          <p:spPr bwMode="auto">
            <a:xfrm>
              <a:off x="2937" y="972"/>
              <a:ext cx="50" cy="3"/>
            </a:xfrm>
            <a:custGeom>
              <a:avLst/>
              <a:gdLst>
                <a:gd name="T0" fmla="*/ 0 w 20"/>
                <a:gd name="T1" fmla="*/ 1 h 1"/>
                <a:gd name="T2" fmla="*/ 1 w 20"/>
                <a:gd name="T3" fmla="*/ 0 h 1"/>
                <a:gd name="T4" fmla="*/ 3 w 20"/>
                <a:gd name="T5" fmla="*/ 0 h 1"/>
                <a:gd name="T6" fmla="*/ 10 w 20"/>
                <a:gd name="T7" fmla="*/ 0 h 1"/>
                <a:gd name="T8" fmla="*/ 17 w 20"/>
                <a:gd name="T9" fmla="*/ 0 h 1"/>
                <a:gd name="T10" fmla="*/ 19 w 20"/>
                <a:gd name="T11" fmla="*/ 0 h 1"/>
                <a:gd name="T12" fmla="*/ 20 w 20"/>
                <a:gd name="T13" fmla="*/ 0 h 1"/>
                <a:gd name="T14" fmla="*/ 19 w 20"/>
                <a:gd name="T15" fmla="*/ 1 h 1"/>
                <a:gd name="T16" fmla="*/ 16 w 20"/>
                <a:gd name="T17" fmla="*/ 1 h 1"/>
                <a:gd name="T18" fmla="*/ 10 w 20"/>
                <a:gd name="T19" fmla="*/ 1 h 1"/>
                <a:gd name="T20" fmla="*/ 3 w 20"/>
                <a:gd name="T21" fmla="*/ 1 h 1"/>
                <a:gd name="T22" fmla="*/ 1 w 20"/>
                <a:gd name="T23" fmla="*/ 1 h 1"/>
                <a:gd name="T24" fmla="*/ 0 w 20"/>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
                  <a:moveTo>
                    <a:pt x="0" y="1"/>
                  </a:moveTo>
                  <a:cubicBezTo>
                    <a:pt x="0" y="1"/>
                    <a:pt x="0" y="0"/>
                    <a:pt x="1" y="0"/>
                  </a:cubicBezTo>
                  <a:cubicBezTo>
                    <a:pt x="1" y="0"/>
                    <a:pt x="2" y="0"/>
                    <a:pt x="3" y="0"/>
                  </a:cubicBezTo>
                  <a:cubicBezTo>
                    <a:pt x="5" y="0"/>
                    <a:pt x="7" y="0"/>
                    <a:pt x="10" y="0"/>
                  </a:cubicBezTo>
                  <a:cubicBezTo>
                    <a:pt x="12" y="0"/>
                    <a:pt x="15" y="0"/>
                    <a:pt x="17" y="0"/>
                  </a:cubicBezTo>
                  <a:cubicBezTo>
                    <a:pt x="17" y="0"/>
                    <a:pt x="18" y="0"/>
                    <a:pt x="19" y="0"/>
                  </a:cubicBezTo>
                  <a:cubicBezTo>
                    <a:pt x="19" y="0"/>
                    <a:pt x="20" y="0"/>
                    <a:pt x="20" y="0"/>
                  </a:cubicBezTo>
                  <a:cubicBezTo>
                    <a:pt x="20" y="0"/>
                    <a:pt x="19" y="1"/>
                    <a:pt x="19" y="1"/>
                  </a:cubicBezTo>
                  <a:cubicBezTo>
                    <a:pt x="18" y="1"/>
                    <a:pt x="17" y="1"/>
                    <a:pt x="16" y="1"/>
                  </a:cubicBezTo>
                  <a:cubicBezTo>
                    <a:pt x="15" y="1"/>
                    <a:pt x="12" y="1"/>
                    <a:pt x="10" y="1"/>
                  </a:cubicBezTo>
                  <a:cubicBezTo>
                    <a:pt x="7" y="1"/>
                    <a:pt x="5" y="1"/>
                    <a:pt x="3" y="1"/>
                  </a:cubicBezTo>
                  <a:cubicBezTo>
                    <a:pt x="2"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5" name="Freeform 6046"/>
            <p:cNvSpPr>
              <a:spLocks/>
            </p:cNvSpPr>
            <p:nvPr/>
          </p:nvSpPr>
          <p:spPr bwMode="auto">
            <a:xfrm>
              <a:off x="2937" y="980"/>
              <a:ext cx="50" cy="2"/>
            </a:xfrm>
            <a:custGeom>
              <a:avLst/>
              <a:gdLst>
                <a:gd name="T0" fmla="*/ 0 w 20"/>
                <a:gd name="T1" fmla="*/ 1 h 1"/>
                <a:gd name="T2" fmla="*/ 1 w 20"/>
                <a:gd name="T3" fmla="*/ 1 h 1"/>
                <a:gd name="T4" fmla="*/ 3 w 20"/>
                <a:gd name="T5" fmla="*/ 0 h 1"/>
                <a:gd name="T6" fmla="*/ 10 w 20"/>
                <a:gd name="T7" fmla="*/ 0 h 1"/>
                <a:gd name="T8" fmla="*/ 14 w 20"/>
                <a:gd name="T9" fmla="*/ 0 h 1"/>
                <a:gd name="T10" fmla="*/ 17 w 20"/>
                <a:gd name="T11" fmla="*/ 0 h 1"/>
                <a:gd name="T12" fmla="*/ 19 w 20"/>
                <a:gd name="T13" fmla="*/ 0 h 1"/>
                <a:gd name="T14" fmla="*/ 20 w 20"/>
                <a:gd name="T15" fmla="*/ 0 h 1"/>
                <a:gd name="T16" fmla="*/ 19 w 20"/>
                <a:gd name="T17" fmla="*/ 0 h 1"/>
                <a:gd name="T18" fmla="*/ 17 w 20"/>
                <a:gd name="T19" fmla="*/ 1 h 1"/>
                <a:gd name="T20" fmla="*/ 14 w 20"/>
                <a:gd name="T21" fmla="*/ 1 h 1"/>
                <a:gd name="T22" fmla="*/ 10 w 20"/>
                <a:gd name="T23" fmla="*/ 1 h 1"/>
                <a:gd name="T24" fmla="*/ 3 w 20"/>
                <a:gd name="T25" fmla="*/ 1 h 1"/>
                <a:gd name="T26" fmla="*/ 1 w 20"/>
                <a:gd name="T27" fmla="*/ 1 h 1"/>
                <a:gd name="T28" fmla="*/ 0 w 20"/>
                <a:gd name="T2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
                  <a:moveTo>
                    <a:pt x="0" y="1"/>
                  </a:moveTo>
                  <a:cubicBezTo>
                    <a:pt x="0" y="1"/>
                    <a:pt x="0" y="1"/>
                    <a:pt x="1" y="1"/>
                  </a:cubicBezTo>
                  <a:cubicBezTo>
                    <a:pt x="1" y="1"/>
                    <a:pt x="2" y="0"/>
                    <a:pt x="3" y="0"/>
                  </a:cubicBezTo>
                  <a:cubicBezTo>
                    <a:pt x="5" y="0"/>
                    <a:pt x="7" y="0"/>
                    <a:pt x="10" y="0"/>
                  </a:cubicBezTo>
                  <a:cubicBezTo>
                    <a:pt x="11" y="0"/>
                    <a:pt x="12" y="0"/>
                    <a:pt x="14" y="0"/>
                  </a:cubicBezTo>
                  <a:cubicBezTo>
                    <a:pt x="15" y="0"/>
                    <a:pt x="16" y="0"/>
                    <a:pt x="17" y="0"/>
                  </a:cubicBezTo>
                  <a:cubicBezTo>
                    <a:pt x="18" y="0"/>
                    <a:pt x="18" y="0"/>
                    <a:pt x="19" y="0"/>
                  </a:cubicBezTo>
                  <a:cubicBezTo>
                    <a:pt x="20" y="0"/>
                    <a:pt x="20" y="0"/>
                    <a:pt x="20" y="0"/>
                  </a:cubicBezTo>
                  <a:cubicBezTo>
                    <a:pt x="20" y="0"/>
                    <a:pt x="20" y="0"/>
                    <a:pt x="19" y="0"/>
                  </a:cubicBezTo>
                  <a:cubicBezTo>
                    <a:pt x="19" y="1"/>
                    <a:pt x="18" y="1"/>
                    <a:pt x="17" y="1"/>
                  </a:cubicBezTo>
                  <a:cubicBezTo>
                    <a:pt x="16" y="1"/>
                    <a:pt x="15" y="1"/>
                    <a:pt x="14" y="1"/>
                  </a:cubicBezTo>
                  <a:cubicBezTo>
                    <a:pt x="12" y="1"/>
                    <a:pt x="11" y="1"/>
                    <a:pt x="10" y="1"/>
                  </a:cubicBezTo>
                  <a:cubicBezTo>
                    <a:pt x="7" y="1"/>
                    <a:pt x="5" y="1"/>
                    <a:pt x="3" y="1"/>
                  </a:cubicBezTo>
                  <a:cubicBezTo>
                    <a:pt x="2"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6" name="Freeform 6047"/>
            <p:cNvSpPr>
              <a:spLocks/>
            </p:cNvSpPr>
            <p:nvPr/>
          </p:nvSpPr>
          <p:spPr bwMode="auto">
            <a:xfrm>
              <a:off x="2917" y="985"/>
              <a:ext cx="90" cy="109"/>
            </a:xfrm>
            <a:custGeom>
              <a:avLst/>
              <a:gdLst>
                <a:gd name="T0" fmla="*/ 36 w 36"/>
                <a:gd name="T1" fmla="*/ 40 h 44"/>
                <a:gd name="T2" fmla="*/ 35 w 36"/>
                <a:gd name="T3" fmla="*/ 42 h 44"/>
                <a:gd name="T4" fmla="*/ 33 w 36"/>
                <a:gd name="T5" fmla="*/ 43 h 44"/>
                <a:gd name="T6" fmla="*/ 31 w 36"/>
                <a:gd name="T7" fmla="*/ 44 h 44"/>
                <a:gd name="T8" fmla="*/ 28 w 36"/>
                <a:gd name="T9" fmla="*/ 44 h 44"/>
                <a:gd name="T10" fmla="*/ 24 w 36"/>
                <a:gd name="T11" fmla="*/ 43 h 44"/>
                <a:gd name="T12" fmla="*/ 19 w 36"/>
                <a:gd name="T13" fmla="*/ 43 h 44"/>
                <a:gd name="T14" fmla="*/ 15 w 36"/>
                <a:gd name="T15" fmla="*/ 43 h 44"/>
                <a:gd name="T16" fmla="*/ 10 w 36"/>
                <a:gd name="T17" fmla="*/ 43 h 44"/>
                <a:gd name="T18" fmla="*/ 8 w 36"/>
                <a:gd name="T19" fmla="*/ 43 h 44"/>
                <a:gd name="T20" fmla="*/ 6 w 36"/>
                <a:gd name="T21" fmla="*/ 43 h 44"/>
                <a:gd name="T22" fmla="*/ 3 w 36"/>
                <a:gd name="T23" fmla="*/ 43 h 44"/>
                <a:gd name="T24" fmla="*/ 1 w 36"/>
                <a:gd name="T25" fmla="*/ 43 h 44"/>
                <a:gd name="T26" fmla="*/ 1 w 36"/>
                <a:gd name="T27" fmla="*/ 43 h 44"/>
                <a:gd name="T28" fmla="*/ 1 w 36"/>
                <a:gd name="T29" fmla="*/ 43 h 44"/>
                <a:gd name="T30" fmla="*/ 1 w 36"/>
                <a:gd name="T31" fmla="*/ 37 h 44"/>
                <a:gd name="T32" fmla="*/ 0 w 36"/>
                <a:gd name="T33" fmla="*/ 32 h 44"/>
                <a:gd name="T34" fmla="*/ 0 w 36"/>
                <a:gd name="T35" fmla="*/ 21 h 44"/>
                <a:gd name="T36" fmla="*/ 0 w 36"/>
                <a:gd name="T37" fmla="*/ 10 h 44"/>
                <a:gd name="T38" fmla="*/ 0 w 36"/>
                <a:gd name="T39" fmla="*/ 0 h 44"/>
                <a:gd name="T40" fmla="*/ 1 w 36"/>
                <a:gd name="T41" fmla="*/ 2 h 44"/>
                <a:gd name="T42" fmla="*/ 1 w 36"/>
                <a:gd name="T43" fmla="*/ 5 h 44"/>
                <a:gd name="T44" fmla="*/ 1 w 36"/>
                <a:gd name="T45" fmla="*/ 8 h 44"/>
                <a:gd name="T46" fmla="*/ 1 w 36"/>
                <a:gd name="T47" fmla="*/ 10 h 44"/>
                <a:gd name="T48" fmla="*/ 1 w 36"/>
                <a:gd name="T49" fmla="*/ 21 h 44"/>
                <a:gd name="T50" fmla="*/ 1 w 36"/>
                <a:gd name="T51" fmla="*/ 32 h 44"/>
                <a:gd name="T52" fmla="*/ 2 w 36"/>
                <a:gd name="T53" fmla="*/ 37 h 44"/>
                <a:gd name="T54" fmla="*/ 2 w 36"/>
                <a:gd name="T55" fmla="*/ 43 h 44"/>
                <a:gd name="T56" fmla="*/ 1 w 36"/>
                <a:gd name="T57" fmla="*/ 42 h 44"/>
                <a:gd name="T58" fmla="*/ 3 w 36"/>
                <a:gd name="T59" fmla="*/ 43 h 44"/>
                <a:gd name="T60" fmla="*/ 6 w 36"/>
                <a:gd name="T61" fmla="*/ 42 h 44"/>
                <a:gd name="T62" fmla="*/ 8 w 36"/>
                <a:gd name="T63" fmla="*/ 42 h 44"/>
                <a:gd name="T64" fmla="*/ 10 w 36"/>
                <a:gd name="T65" fmla="*/ 42 h 44"/>
                <a:gd name="T66" fmla="*/ 15 w 36"/>
                <a:gd name="T67" fmla="*/ 42 h 44"/>
                <a:gd name="T68" fmla="*/ 19 w 36"/>
                <a:gd name="T69" fmla="*/ 42 h 44"/>
                <a:gd name="T70" fmla="*/ 24 w 36"/>
                <a:gd name="T71" fmla="*/ 42 h 44"/>
                <a:gd name="T72" fmla="*/ 29 w 36"/>
                <a:gd name="T73" fmla="*/ 43 h 44"/>
                <a:gd name="T74" fmla="*/ 31 w 36"/>
                <a:gd name="T75" fmla="*/ 43 h 44"/>
                <a:gd name="T76" fmla="*/ 33 w 36"/>
                <a:gd name="T77" fmla="*/ 43 h 44"/>
                <a:gd name="T78" fmla="*/ 35 w 36"/>
                <a:gd name="T79" fmla="*/ 41 h 44"/>
                <a:gd name="T80" fmla="*/ 36 w 36"/>
                <a:gd name="T8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44">
                  <a:moveTo>
                    <a:pt x="36" y="40"/>
                  </a:moveTo>
                  <a:cubicBezTo>
                    <a:pt x="36" y="40"/>
                    <a:pt x="36" y="41"/>
                    <a:pt x="35" y="42"/>
                  </a:cubicBezTo>
                  <a:cubicBezTo>
                    <a:pt x="34" y="42"/>
                    <a:pt x="34" y="42"/>
                    <a:pt x="33" y="43"/>
                  </a:cubicBezTo>
                  <a:cubicBezTo>
                    <a:pt x="32" y="43"/>
                    <a:pt x="32" y="44"/>
                    <a:pt x="31" y="44"/>
                  </a:cubicBezTo>
                  <a:cubicBezTo>
                    <a:pt x="30" y="44"/>
                    <a:pt x="29" y="44"/>
                    <a:pt x="28" y="44"/>
                  </a:cubicBezTo>
                  <a:cubicBezTo>
                    <a:pt x="27" y="44"/>
                    <a:pt x="26" y="43"/>
                    <a:pt x="24" y="43"/>
                  </a:cubicBezTo>
                  <a:cubicBezTo>
                    <a:pt x="19" y="43"/>
                    <a:pt x="19" y="43"/>
                    <a:pt x="19" y="43"/>
                  </a:cubicBezTo>
                  <a:cubicBezTo>
                    <a:pt x="18" y="43"/>
                    <a:pt x="16" y="43"/>
                    <a:pt x="15" y="43"/>
                  </a:cubicBezTo>
                  <a:cubicBezTo>
                    <a:pt x="10" y="43"/>
                    <a:pt x="10" y="43"/>
                    <a:pt x="10" y="43"/>
                  </a:cubicBezTo>
                  <a:cubicBezTo>
                    <a:pt x="10" y="43"/>
                    <a:pt x="9" y="43"/>
                    <a:pt x="8" y="43"/>
                  </a:cubicBezTo>
                  <a:cubicBezTo>
                    <a:pt x="7" y="43"/>
                    <a:pt x="7" y="43"/>
                    <a:pt x="6" y="43"/>
                  </a:cubicBezTo>
                  <a:cubicBezTo>
                    <a:pt x="5" y="43"/>
                    <a:pt x="4" y="43"/>
                    <a:pt x="3" y="43"/>
                  </a:cubicBezTo>
                  <a:cubicBezTo>
                    <a:pt x="3" y="43"/>
                    <a:pt x="2" y="43"/>
                    <a:pt x="1" y="43"/>
                  </a:cubicBezTo>
                  <a:cubicBezTo>
                    <a:pt x="1" y="43"/>
                    <a:pt x="1" y="43"/>
                    <a:pt x="1" y="43"/>
                  </a:cubicBezTo>
                  <a:cubicBezTo>
                    <a:pt x="1" y="43"/>
                    <a:pt x="1" y="43"/>
                    <a:pt x="1" y="43"/>
                  </a:cubicBezTo>
                  <a:cubicBezTo>
                    <a:pt x="1" y="41"/>
                    <a:pt x="1" y="39"/>
                    <a:pt x="1" y="37"/>
                  </a:cubicBezTo>
                  <a:cubicBezTo>
                    <a:pt x="0" y="32"/>
                    <a:pt x="0" y="32"/>
                    <a:pt x="0" y="32"/>
                  </a:cubicBezTo>
                  <a:cubicBezTo>
                    <a:pt x="0" y="28"/>
                    <a:pt x="0" y="25"/>
                    <a:pt x="0" y="21"/>
                  </a:cubicBezTo>
                  <a:cubicBezTo>
                    <a:pt x="0" y="10"/>
                    <a:pt x="0" y="10"/>
                    <a:pt x="0" y="10"/>
                  </a:cubicBezTo>
                  <a:cubicBezTo>
                    <a:pt x="0" y="7"/>
                    <a:pt x="2" y="3"/>
                    <a:pt x="0" y="0"/>
                  </a:cubicBezTo>
                  <a:cubicBezTo>
                    <a:pt x="1" y="1"/>
                    <a:pt x="1" y="2"/>
                    <a:pt x="1" y="2"/>
                  </a:cubicBezTo>
                  <a:cubicBezTo>
                    <a:pt x="1" y="3"/>
                    <a:pt x="1" y="4"/>
                    <a:pt x="1" y="5"/>
                  </a:cubicBezTo>
                  <a:cubicBezTo>
                    <a:pt x="1" y="8"/>
                    <a:pt x="1" y="8"/>
                    <a:pt x="1" y="8"/>
                  </a:cubicBezTo>
                  <a:cubicBezTo>
                    <a:pt x="1" y="9"/>
                    <a:pt x="1" y="10"/>
                    <a:pt x="1" y="10"/>
                  </a:cubicBezTo>
                  <a:cubicBezTo>
                    <a:pt x="1" y="21"/>
                    <a:pt x="1" y="21"/>
                    <a:pt x="1" y="21"/>
                  </a:cubicBezTo>
                  <a:cubicBezTo>
                    <a:pt x="1" y="25"/>
                    <a:pt x="1" y="28"/>
                    <a:pt x="1" y="32"/>
                  </a:cubicBezTo>
                  <a:cubicBezTo>
                    <a:pt x="2" y="37"/>
                    <a:pt x="2" y="37"/>
                    <a:pt x="2" y="37"/>
                  </a:cubicBezTo>
                  <a:cubicBezTo>
                    <a:pt x="2" y="39"/>
                    <a:pt x="2" y="41"/>
                    <a:pt x="2" y="43"/>
                  </a:cubicBezTo>
                  <a:cubicBezTo>
                    <a:pt x="1" y="42"/>
                    <a:pt x="1" y="42"/>
                    <a:pt x="1" y="42"/>
                  </a:cubicBezTo>
                  <a:cubicBezTo>
                    <a:pt x="2" y="42"/>
                    <a:pt x="3" y="43"/>
                    <a:pt x="3" y="43"/>
                  </a:cubicBezTo>
                  <a:cubicBezTo>
                    <a:pt x="4" y="42"/>
                    <a:pt x="5" y="42"/>
                    <a:pt x="6" y="42"/>
                  </a:cubicBezTo>
                  <a:cubicBezTo>
                    <a:pt x="6" y="42"/>
                    <a:pt x="7" y="42"/>
                    <a:pt x="8" y="42"/>
                  </a:cubicBezTo>
                  <a:cubicBezTo>
                    <a:pt x="9" y="42"/>
                    <a:pt x="10" y="42"/>
                    <a:pt x="10" y="42"/>
                  </a:cubicBezTo>
                  <a:cubicBezTo>
                    <a:pt x="15" y="42"/>
                    <a:pt x="15" y="42"/>
                    <a:pt x="15" y="42"/>
                  </a:cubicBezTo>
                  <a:cubicBezTo>
                    <a:pt x="16" y="42"/>
                    <a:pt x="18" y="42"/>
                    <a:pt x="19" y="42"/>
                  </a:cubicBezTo>
                  <a:cubicBezTo>
                    <a:pt x="24" y="42"/>
                    <a:pt x="24" y="42"/>
                    <a:pt x="24" y="42"/>
                  </a:cubicBezTo>
                  <a:cubicBezTo>
                    <a:pt x="26" y="43"/>
                    <a:pt x="27" y="43"/>
                    <a:pt x="29" y="43"/>
                  </a:cubicBezTo>
                  <a:cubicBezTo>
                    <a:pt x="29" y="43"/>
                    <a:pt x="30" y="43"/>
                    <a:pt x="31" y="43"/>
                  </a:cubicBezTo>
                  <a:cubicBezTo>
                    <a:pt x="32" y="43"/>
                    <a:pt x="32" y="43"/>
                    <a:pt x="33" y="43"/>
                  </a:cubicBezTo>
                  <a:cubicBezTo>
                    <a:pt x="34" y="42"/>
                    <a:pt x="34" y="42"/>
                    <a:pt x="35" y="41"/>
                  </a:cubicBezTo>
                  <a:cubicBezTo>
                    <a:pt x="35" y="41"/>
                    <a:pt x="36" y="40"/>
                    <a:pt x="3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7" name="Freeform 6048"/>
            <p:cNvSpPr>
              <a:spLocks/>
            </p:cNvSpPr>
            <p:nvPr/>
          </p:nvSpPr>
          <p:spPr bwMode="auto">
            <a:xfrm>
              <a:off x="2992" y="1077"/>
              <a:ext cx="17" cy="15"/>
            </a:xfrm>
            <a:custGeom>
              <a:avLst/>
              <a:gdLst>
                <a:gd name="T0" fmla="*/ 7 w 7"/>
                <a:gd name="T1" fmla="*/ 2 h 6"/>
                <a:gd name="T2" fmla="*/ 6 w 7"/>
                <a:gd name="T3" fmla="*/ 2 h 6"/>
                <a:gd name="T4" fmla="*/ 5 w 7"/>
                <a:gd name="T5" fmla="*/ 2 h 6"/>
                <a:gd name="T6" fmla="*/ 3 w 7"/>
                <a:gd name="T7" fmla="*/ 2 h 6"/>
                <a:gd name="T8" fmla="*/ 2 w 7"/>
                <a:gd name="T9" fmla="*/ 1 h 6"/>
                <a:gd name="T10" fmla="*/ 0 w 7"/>
                <a:gd name="T11" fmla="*/ 1 h 6"/>
                <a:gd name="T12" fmla="*/ 1 w 7"/>
                <a:gd name="T13" fmla="*/ 1 h 6"/>
                <a:gd name="T14" fmla="*/ 1 w 7"/>
                <a:gd name="T15" fmla="*/ 3 h 6"/>
                <a:gd name="T16" fmla="*/ 1 w 7"/>
                <a:gd name="T17" fmla="*/ 5 h 6"/>
                <a:gd name="T18" fmla="*/ 0 w 7"/>
                <a:gd name="T19" fmla="*/ 6 h 6"/>
                <a:gd name="T20" fmla="*/ 0 w 7"/>
                <a:gd name="T21" fmla="*/ 5 h 6"/>
                <a:gd name="T22" fmla="*/ 0 w 7"/>
                <a:gd name="T23" fmla="*/ 3 h 6"/>
                <a:gd name="T24" fmla="*/ 0 w 7"/>
                <a:gd name="T25" fmla="*/ 1 h 6"/>
                <a:gd name="T26" fmla="*/ 0 w 7"/>
                <a:gd name="T27" fmla="*/ 0 h 6"/>
                <a:gd name="T28" fmla="*/ 4 w 7"/>
                <a:gd name="T29" fmla="*/ 1 h 6"/>
                <a:gd name="T30" fmla="*/ 5 w 7"/>
                <a:gd name="T31" fmla="*/ 1 h 6"/>
                <a:gd name="T32" fmla="*/ 6 w 7"/>
                <a:gd name="T33" fmla="*/ 2 h 6"/>
                <a:gd name="T34" fmla="*/ 7 w 7"/>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6">
                  <a:moveTo>
                    <a:pt x="7" y="2"/>
                  </a:moveTo>
                  <a:cubicBezTo>
                    <a:pt x="6" y="2"/>
                    <a:pt x="6" y="2"/>
                    <a:pt x="6" y="2"/>
                  </a:cubicBezTo>
                  <a:cubicBezTo>
                    <a:pt x="5" y="2"/>
                    <a:pt x="5" y="2"/>
                    <a:pt x="5" y="2"/>
                  </a:cubicBezTo>
                  <a:cubicBezTo>
                    <a:pt x="4" y="2"/>
                    <a:pt x="4" y="2"/>
                    <a:pt x="3" y="2"/>
                  </a:cubicBezTo>
                  <a:cubicBezTo>
                    <a:pt x="3" y="2"/>
                    <a:pt x="2" y="1"/>
                    <a:pt x="2" y="1"/>
                  </a:cubicBezTo>
                  <a:cubicBezTo>
                    <a:pt x="1" y="1"/>
                    <a:pt x="1" y="1"/>
                    <a:pt x="0" y="1"/>
                  </a:cubicBezTo>
                  <a:cubicBezTo>
                    <a:pt x="1" y="1"/>
                    <a:pt x="1" y="1"/>
                    <a:pt x="1" y="1"/>
                  </a:cubicBezTo>
                  <a:cubicBezTo>
                    <a:pt x="1" y="1"/>
                    <a:pt x="1" y="2"/>
                    <a:pt x="1" y="3"/>
                  </a:cubicBezTo>
                  <a:cubicBezTo>
                    <a:pt x="1" y="4"/>
                    <a:pt x="1" y="4"/>
                    <a:pt x="1" y="5"/>
                  </a:cubicBezTo>
                  <a:cubicBezTo>
                    <a:pt x="0" y="5"/>
                    <a:pt x="0" y="6"/>
                    <a:pt x="0" y="6"/>
                  </a:cubicBezTo>
                  <a:cubicBezTo>
                    <a:pt x="0" y="6"/>
                    <a:pt x="0" y="5"/>
                    <a:pt x="0" y="5"/>
                  </a:cubicBezTo>
                  <a:cubicBezTo>
                    <a:pt x="0" y="4"/>
                    <a:pt x="0" y="4"/>
                    <a:pt x="0" y="3"/>
                  </a:cubicBezTo>
                  <a:cubicBezTo>
                    <a:pt x="0" y="3"/>
                    <a:pt x="0" y="2"/>
                    <a:pt x="0" y="1"/>
                  </a:cubicBezTo>
                  <a:cubicBezTo>
                    <a:pt x="0" y="0"/>
                    <a:pt x="0" y="0"/>
                    <a:pt x="0" y="0"/>
                  </a:cubicBezTo>
                  <a:cubicBezTo>
                    <a:pt x="1" y="0"/>
                    <a:pt x="3" y="0"/>
                    <a:pt x="4" y="1"/>
                  </a:cubicBezTo>
                  <a:cubicBezTo>
                    <a:pt x="4" y="1"/>
                    <a:pt x="5" y="1"/>
                    <a:pt x="5" y="1"/>
                  </a:cubicBezTo>
                  <a:cubicBezTo>
                    <a:pt x="5" y="2"/>
                    <a:pt x="5" y="2"/>
                    <a:pt x="6" y="2"/>
                  </a:cubicBezTo>
                  <a:cubicBezTo>
                    <a:pt x="6" y="2"/>
                    <a:pt x="6"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8" name="Freeform 6049"/>
            <p:cNvSpPr>
              <a:spLocks/>
            </p:cNvSpPr>
            <p:nvPr/>
          </p:nvSpPr>
          <p:spPr bwMode="auto">
            <a:xfrm>
              <a:off x="2917" y="982"/>
              <a:ext cx="10" cy="3"/>
            </a:xfrm>
            <a:custGeom>
              <a:avLst/>
              <a:gdLst>
                <a:gd name="T0" fmla="*/ 0 w 4"/>
                <a:gd name="T1" fmla="*/ 1 h 1"/>
                <a:gd name="T2" fmla="*/ 0 w 4"/>
                <a:gd name="T3" fmla="*/ 1 h 1"/>
                <a:gd name="T4" fmla="*/ 0 w 4"/>
                <a:gd name="T5" fmla="*/ 0 h 1"/>
                <a:gd name="T6" fmla="*/ 2 w 4"/>
                <a:gd name="T7" fmla="*/ 0 h 1"/>
                <a:gd name="T8" fmla="*/ 3 w 4"/>
                <a:gd name="T9" fmla="*/ 0 h 1"/>
                <a:gd name="T10" fmla="*/ 4 w 4"/>
                <a:gd name="T11" fmla="*/ 0 h 1"/>
                <a:gd name="T12" fmla="*/ 4 w 4"/>
                <a:gd name="T13" fmla="*/ 0 h 1"/>
                <a:gd name="T14" fmla="*/ 4 w 4"/>
                <a:gd name="T15" fmla="*/ 1 h 1"/>
                <a:gd name="T16" fmla="*/ 3 w 4"/>
                <a:gd name="T17" fmla="*/ 1 h 1"/>
                <a:gd name="T18" fmla="*/ 2 w 4"/>
                <a:gd name="T19" fmla="*/ 1 h 1"/>
                <a:gd name="T20" fmla="*/ 1 w 4"/>
                <a:gd name="T21" fmla="*/ 1 h 1"/>
                <a:gd name="T22" fmla="*/ 0 w 4"/>
                <a:gd name="T23" fmla="*/ 1 h 1"/>
                <a:gd name="T24" fmla="*/ 0 w 4"/>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
                  <a:moveTo>
                    <a:pt x="0" y="1"/>
                  </a:moveTo>
                  <a:cubicBezTo>
                    <a:pt x="0" y="1"/>
                    <a:pt x="0" y="1"/>
                    <a:pt x="0" y="1"/>
                  </a:cubicBezTo>
                  <a:cubicBezTo>
                    <a:pt x="0" y="1"/>
                    <a:pt x="0" y="0"/>
                    <a:pt x="0" y="0"/>
                  </a:cubicBezTo>
                  <a:cubicBezTo>
                    <a:pt x="1" y="0"/>
                    <a:pt x="1" y="0"/>
                    <a:pt x="2" y="0"/>
                  </a:cubicBezTo>
                  <a:cubicBezTo>
                    <a:pt x="2" y="0"/>
                    <a:pt x="3" y="0"/>
                    <a:pt x="3" y="0"/>
                  </a:cubicBezTo>
                  <a:cubicBezTo>
                    <a:pt x="4" y="0"/>
                    <a:pt x="4" y="0"/>
                    <a:pt x="4" y="0"/>
                  </a:cubicBezTo>
                  <a:cubicBezTo>
                    <a:pt x="4" y="0"/>
                    <a:pt x="4" y="0"/>
                    <a:pt x="4" y="0"/>
                  </a:cubicBezTo>
                  <a:cubicBezTo>
                    <a:pt x="4" y="0"/>
                    <a:pt x="4" y="0"/>
                    <a:pt x="4" y="1"/>
                  </a:cubicBezTo>
                  <a:cubicBezTo>
                    <a:pt x="4" y="1"/>
                    <a:pt x="4" y="1"/>
                    <a:pt x="3" y="1"/>
                  </a:cubicBezTo>
                  <a:cubicBezTo>
                    <a:pt x="3" y="1"/>
                    <a:pt x="2" y="1"/>
                    <a:pt x="2" y="1"/>
                  </a:cubicBezTo>
                  <a:cubicBezTo>
                    <a:pt x="2" y="1"/>
                    <a:pt x="1" y="1"/>
                    <a:pt x="1" y="1"/>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9" name="Freeform 6050"/>
            <p:cNvSpPr>
              <a:spLocks/>
            </p:cNvSpPr>
            <p:nvPr/>
          </p:nvSpPr>
          <p:spPr bwMode="auto">
            <a:xfrm>
              <a:off x="3007" y="1054"/>
              <a:ext cx="4" cy="30"/>
            </a:xfrm>
            <a:custGeom>
              <a:avLst/>
              <a:gdLst>
                <a:gd name="T0" fmla="*/ 1 w 2"/>
                <a:gd name="T1" fmla="*/ 0 h 12"/>
                <a:gd name="T2" fmla="*/ 1 w 2"/>
                <a:gd name="T3" fmla="*/ 1 h 12"/>
                <a:gd name="T4" fmla="*/ 2 w 2"/>
                <a:gd name="T5" fmla="*/ 2 h 12"/>
                <a:gd name="T6" fmla="*/ 2 w 2"/>
                <a:gd name="T7" fmla="*/ 3 h 12"/>
                <a:gd name="T8" fmla="*/ 1 w 2"/>
                <a:gd name="T9" fmla="*/ 6 h 12"/>
                <a:gd name="T10" fmla="*/ 1 w 2"/>
                <a:gd name="T11" fmla="*/ 7 h 12"/>
                <a:gd name="T12" fmla="*/ 1 w 2"/>
                <a:gd name="T13" fmla="*/ 7 h 12"/>
                <a:gd name="T14" fmla="*/ 1 w 2"/>
                <a:gd name="T15" fmla="*/ 9 h 12"/>
                <a:gd name="T16" fmla="*/ 1 w 2"/>
                <a:gd name="T17" fmla="*/ 12 h 12"/>
                <a:gd name="T18" fmla="*/ 1 w 2"/>
                <a:gd name="T19" fmla="*/ 12 h 12"/>
                <a:gd name="T20" fmla="*/ 1 w 2"/>
                <a:gd name="T21" fmla="*/ 11 h 12"/>
                <a:gd name="T22" fmla="*/ 1 w 2"/>
                <a:gd name="T23" fmla="*/ 12 h 12"/>
                <a:gd name="T24" fmla="*/ 1 w 2"/>
                <a:gd name="T25" fmla="*/ 12 h 12"/>
                <a:gd name="T26" fmla="*/ 1 w 2"/>
                <a:gd name="T27" fmla="*/ 9 h 12"/>
                <a:gd name="T28" fmla="*/ 1 w 2"/>
                <a:gd name="T29" fmla="*/ 6 h 12"/>
                <a:gd name="T30" fmla="*/ 1 w 2"/>
                <a:gd name="T31" fmla="*/ 3 h 12"/>
                <a:gd name="T32" fmla="*/ 1 w 2"/>
                <a:gd name="T33" fmla="*/ 2 h 12"/>
                <a:gd name="T34" fmla="*/ 1 w 2"/>
                <a:gd name="T35" fmla="*/ 1 h 12"/>
                <a:gd name="T36" fmla="*/ 1 w 2"/>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12">
                  <a:moveTo>
                    <a:pt x="1" y="0"/>
                  </a:moveTo>
                  <a:cubicBezTo>
                    <a:pt x="1" y="1"/>
                    <a:pt x="1" y="1"/>
                    <a:pt x="1" y="1"/>
                  </a:cubicBezTo>
                  <a:cubicBezTo>
                    <a:pt x="2" y="1"/>
                    <a:pt x="2" y="2"/>
                    <a:pt x="2" y="2"/>
                  </a:cubicBezTo>
                  <a:cubicBezTo>
                    <a:pt x="2" y="3"/>
                    <a:pt x="2" y="3"/>
                    <a:pt x="2" y="3"/>
                  </a:cubicBezTo>
                  <a:cubicBezTo>
                    <a:pt x="1" y="6"/>
                    <a:pt x="1" y="6"/>
                    <a:pt x="1" y="6"/>
                  </a:cubicBezTo>
                  <a:cubicBezTo>
                    <a:pt x="1" y="7"/>
                    <a:pt x="1" y="7"/>
                    <a:pt x="1" y="7"/>
                  </a:cubicBezTo>
                  <a:cubicBezTo>
                    <a:pt x="1" y="7"/>
                    <a:pt x="1" y="7"/>
                    <a:pt x="1" y="7"/>
                  </a:cubicBezTo>
                  <a:cubicBezTo>
                    <a:pt x="1" y="9"/>
                    <a:pt x="1" y="9"/>
                    <a:pt x="1" y="9"/>
                  </a:cubicBezTo>
                  <a:cubicBezTo>
                    <a:pt x="1" y="10"/>
                    <a:pt x="1" y="11"/>
                    <a:pt x="1" y="12"/>
                  </a:cubicBezTo>
                  <a:cubicBezTo>
                    <a:pt x="1" y="12"/>
                    <a:pt x="1" y="12"/>
                    <a:pt x="1" y="12"/>
                  </a:cubicBezTo>
                  <a:cubicBezTo>
                    <a:pt x="1" y="12"/>
                    <a:pt x="1" y="12"/>
                    <a:pt x="1" y="11"/>
                  </a:cubicBezTo>
                  <a:cubicBezTo>
                    <a:pt x="1" y="12"/>
                    <a:pt x="1" y="12"/>
                    <a:pt x="1" y="12"/>
                  </a:cubicBezTo>
                  <a:cubicBezTo>
                    <a:pt x="1" y="12"/>
                    <a:pt x="1" y="12"/>
                    <a:pt x="1" y="12"/>
                  </a:cubicBezTo>
                  <a:cubicBezTo>
                    <a:pt x="1" y="11"/>
                    <a:pt x="1" y="10"/>
                    <a:pt x="1" y="9"/>
                  </a:cubicBezTo>
                  <a:cubicBezTo>
                    <a:pt x="1" y="8"/>
                    <a:pt x="0" y="7"/>
                    <a:pt x="1" y="6"/>
                  </a:cubicBezTo>
                  <a:cubicBezTo>
                    <a:pt x="1" y="3"/>
                    <a:pt x="1" y="3"/>
                    <a:pt x="1" y="3"/>
                  </a:cubicBezTo>
                  <a:cubicBezTo>
                    <a:pt x="1" y="2"/>
                    <a:pt x="1" y="2"/>
                    <a:pt x="1" y="2"/>
                  </a:cubicBezTo>
                  <a:cubicBezTo>
                    <a:pt x="1" y="2"/>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0" name="Freeform 6051"/>
            <p:cNvSpPr>
              <a:spLocks/>
            </p:cNvSpPr>
            <p:nvPr/>
          </p:nvSpPr>
          <p:spPr bwMode="auto">
            <a:xfrm>
              <a:off x="2994" y="982"/>
              <a:ext cx="17" cy="40"/>
            </a:xfrm>
            <a:custGeom>
              <a:avLst/>
              <a:gdLst>
                <a:gd name="T0" fmla="*/ 0 w 7"/>
                <a:gd name="T1" fmla="*/ 0 h 16"/>
                <a:gd name="T2" fmla="*/ 1 w 7"/>
                <a:gd name="T3" fmla="*/ 0 h 16"/>
                <a:gd name="T4" fmla="*/ 4 w 7"/>
                <a:gd name="T5" fmla="*/ 0 h 16"/>
                <a:gd name="T6" fmla="*/ 5 w 7"/>
                <a:gd name="T7" fmla="*/ 0 h 16"/>
                <a:gd name="T8" fmla="*/ 6 w 7"/>
                <a:gd name="T9" fmla="*/ 2 h 16"/>
                <a:gd name="T10" fmla="*/ 7 w 7"/>
                <a:gd name="T11" fmla="*/ 6 h 16"/>
                <a:gd name="T12" fmla="*/ 7 w 7"/>
                <a:gd name="T13" fmla="*/ 13 h 16"/>
                <a:gd name="T14" fmla="*/ 7 w 7"/>
                <a:gd name="T15" fmla="*/ 14 h 16"/>
                <a:gd name="T16" fmla="*/ 6 w 7"/>
                <a:gd name="T17" fmla="*/ 15 h 16"/>
                <a:gd name="T18" fmla="*/ 6 w 7"/>
                <a:gd name="T19" fmla="*/ 16 h 16"/>
                <a:gd name="T20" fmla="*/ 6 w 7"/>
                <a:gd name="T21" fmla="*/ 15 h 16"/>
                <a:gd name="T22" fmla="*/ 6 w 7"/>
                <a:gd name="T23" fmla="*/ 13 h 16"/>
                <a:gd name="T24" fmla="*/ 6 w 7"/>
                <a:gd name="T25" fmla="*/ 6 h 16"/>
                <a:gd name="T26" fmla="*/ 5 w 7"/>
                <a:gd name="T27" fmla="*/ 2 h 16"/>
                <a:gd name="T28" fmla="*/ 5 w 7"/>
                <a:gd name="T29" fmla="*/ 1 h 16"/>
                <a:gd name="T30" fmla="*/ 4 w 7"/>
                <a:gd name="T31" fmla="*/ 0 h 16"/>
                <a:gd name="T32" fmla="*/ 1 w 7"/>
                <a:gd name="T33" fmla="*/ 0 h 16"/>
                <a:gd name="T34" fmla="*/ 0 w 7"/>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6">
                  <a:moveTo>
                    <a:pt x="0" y="0"/>
                  </a:moveTo>
                  <a:cubicBezTo>
                    <a:pt x="0" y="0"/>
                    <a:pt x="1" y="0"/>
                    <a:pt x="1" y="0"/>
                  </a:cubicBezTo>
                  <a:cubicBezTo>
                    <a:pt x="2" y="0"/>
                    <a:pt x="2" y="0"/>
                    <a:pt x="4" y="0"/>
                  </a:cubicBezTo>
                  <a:cubicBezTo>
                    <a:pt x="4" y="0"/>
                    <a:pt x="5" y="0"/>
                    <a:pt x="5" y="0"/>
                  </a:cubicBezTo>
                  <a:cubicBezTo>
                    <a:pt x="6" y="0"/>
                    <a:pt x="6" y="1"/>
                    <a:pt x="6" y="2"/>
                  </a:cubicBezTo>
                  <a:cubicBezTo>
                    <a:pt x="7" y="3"/>
                    <a:pt x="7" y="4"/>
                    <a:pt x="7" y="6"/>
                  </a:cubicBezTo>
                  <a:cubicBezTo>
                    <a:pt x="7" y="8"/>
                    <a:pt x="7" y="11"/>
                    <a:pt x="7" y="13"/>
                  </a:cubicBezTo>
                  <a:cubicBezTo>
                    <a:pt x="7" y="13"/>
                    <a:pt x="7" y="14"/>
                    <a:pt x="7" y="14"/>
                  </a:cubicBezTo>
                  <a:cubicBezTo>
                    <a:pt x="6" y="15"/>
                    <a:pt x="6" y="15"/>
                    <a:pt x="6" y="15"/>
                  </a:cubicBezTo>
                  <a:cubicBezTo>
                    <a:pt x="6" y="16"/>
                    <a:pt x="6" y="16"/>
                    <a:pt x="6" y="16"/>
                  </a:cubicBezTo>
                  <a:cubicBezTo>
                    <a:pt x="6" y="16"/>
                    <a:pt x="6" y="16"/>
                    <a:pt x="6" y="15"/>
                  </a:cubicBezTo>
                  <a:cubicBezTo>
                    <a:pt x="6" y="15"/>
                    <a:pt x="6" y="14"/>
                    <a:pt x="6" y="13"/>
                  </a:cubicBezTo>
                  <a:cubicBezTo>
                    <a:pt x="6" y="11"/>
                    <a:pt x="6" y="8"/>
                    <a:pt x="6" y="6"/>
                  </a:cubicBezTo>
                  <a:cubicBezTo>
                    <a:pt x="6" y="4"/>
                    <a:pt x="6" y="3"/>
                    <a:pt x="5" y="2"/>
                  </a:cubicBezTo>
                  <a:cubicBezTo>
                    <a:pt x="5" y="1"/>
                    <a:pt x="5" y="1"/>
                    <a:pt x="5" y="1"/>
                  </a:cubicBezTo>
                  <a:cubicBezTo>
                    <a:pt x="5" y="1"/>
                    <a:pt x="4" y="0"/>
                    <a:pt x="4" y="0"/>
                  </a:cubicBezTo>
                  <a:cubicBezTo>
                    <a:pt x="3"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1" name="Freeform 6052"/>
            <p:cNvSpPr>
              <a:spLocks/>
            </p:cNvSpPr>
            <p:nvPr/>
          </p:nvSpPr>
          <p:spPr bwMode="auto">
            <a:xfrm>
              <a:off x="2909" y="1099"/>
              <a:ext cx="110" cy="13"/>
            </a:xfrm>
            <a:custGeom>
              <a:avLst/>
              <a:gdLst>
                <a:gd name="T0" fmla="*/ 12 w 44"/>
                <a:gd name="T1" fmla="*/ 5 h 5"/>
                <a:gd name="T2" fmla="*/ 12 w 44"/>
                <a:gd name="T3" fmla="*/ 5 h 5"/>
                <a:gd name="T4" fmla="*/ 6 w 44"/>
                <a:gd name="T5" fmla="*/ 5 h 5"/>
                <a:gd name="T6" fmla="*/ 2 w 44"/>
                <a:gd name="T7" fmla="*/ 4 h 5"/>
                <a:gd name="T8" fmla="*/ 0 w 44"/>
                <a:gd name="T9" fmla="*/ 1 h 5"/>
                <a:gd name="T10" fmla="*/ 0 w 44"/>
                <a:gd name="T11" fmla="*/ 0 h 5"/>
                <a:gd name="T12" fmla="*/ 1 w 44"/>
                <a:gd name="T13" fmla="*/ 1 h 5"/>
                <a:gd name="T14" fmla="*/ 2 w 44"/>
                <a:gd name="T15" fmla="*/ 3 h 5"/>
                <a:gd name="T16" fmla="*/ 6 w 44"/>
                <a:gd name="T17" fmla="*/ 4 h 5"/>
                <a:gd name="T18" fmla="*/ 12 w 44"/>
                <a:gd name="T19" fmla="*/ 4 h 5"/>
                <a:gd name="T20" fmla="*/ 12 w 44"/>
                <a:gd name="T21" fmla="*/ 4 h 5"/>
                <a:gd name="T22" fmla="*/ 12 w 44"/>
                <a:gd name="T23" fmla="*/ 4 h 5"/>
                <a:gd name="T24" fmla="*/ 19 w 44"/>
                <a:gd name="T25" fmla="*/ 4 h 5"/>
                <a:gd name="T26" fmla="*/ 20 w 44"/>
                <a:gd name="T27" fmla="*/ 4 h 5"/>
                <a:gd name="T28" fmla="*/ 31 w 44"/>
                <a:gd name="T29" fmla="*/ 4 h 5"/>
                <a:gd name="T30" fmla="*/ 35 w 44"/>
                <a:gd name="T31" fmla="*/ 4 h 5"/>
                <a:gd name="T32" fmla="*/ 39 w 44"/>
                <a:gd name="T33" fmla="*/ 4 h 5"/>
                <a:gd name="T34" fmla="*/ 39 w 44"/>
                <a:gd name="T35" fmla="*/ 4 h 5"/>
                <a:gd name="T36" fmla="*/ 39 w 44"/>
                <a:gd name="T37" fmla="*/ 4 h 5"/>
                <a:gd name="T38" fmla="*/ 40 w 44"/>
                <a:gd name="T39" fmla="*/ 4 h 5"/>
                <a:gd name="T40" fmla="*/ 43 w 44"/>
                <a:gd name="T41" fmla="*/ 3 h 5"/>
                <a:gd name="T42" fmla="*/ 43 w 44"/>
                <a:gd name="T43" fmla="*/ 1 h 5"/>
                <a:gd name="T44" fmla="*/ 43 w 44"/>
                <a:gd name="T45" fmla="*/ 0 h 5"/>
                <a:gd name="T46" fmla="*/ 43 w 44"/>
                <a:gd name="T47" fmla="*/ 0 h 5"/>
                <a:gd name="T48" fmla="*/ 44 w 44"/>
                <a:gd name="T49" fmla="*/ 0 h 5"/>
                <a:gd name="T50" fmla="*/ 44 w 44"/>
                <a:gd name="T51" fmla="*/ 1 h 5"/>
                <a:gd name="T52" fmla="*/ 43 w 44"/>
                <a:gd name="T53" fmla="*/ 4 h 5"/>
                <a:gd name="T54" fmla="*/ 40 w 44"/>
                <a:gd name="T55" fmla="*/ 5 h 5"/>
                <a:gd name="T56" fmla="*/ 39 w 44"/>
                <a:gd name="T57" fmla="*/ 5 h 5"/>
                <a:gd name="T58" fmla="*/ 39 w 44"/>
                <a:gd name="T59" fmla="*/ 5 h 5"/>
                <a:gd name="T60" fmla="*/ 39 w 44"/>
                <a:gd name="T61" fmla="*/ 5 h 5"/>
                <a:gd name="T62" fmla="*/ 35 w 44"/>
                <a:gd name="T63" fmla="*/ 5 h 5"/>
                <a:gd name="T64" fmla="*/ 31 w 44"/>
                <a:gd name="T65" fmla="*/ 5 h 5"/>
                <a:gd name="T66" fmla="*/ 20 w 44"/>
                <a:gd name="T67" fmla="*/ 5 h 5"/>
                <a:gd name="T68" fmla="*/ 19 w 44"/>
                <a:gd name="T69" fmla="*/ 5 h 5"/>
                <a:gd name="T70" fmla="*/ 12 w 44"/>
                <a:gd name="T7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
                  <a:moveTo>
                    <a:pt x="12" y="5"/>
                  </a:moveTo>
                  <a:cubicBezTo>
                    <a:pt x="12" y="5"/>
                    <a:pt x="12" y="5"/>
                    <a:pt x="12" y="5"/>
                  </a:cubicBezTo>
                  <a:cubicBezTo>
                    <a:pt x="12" y="5"/>
                    <a:pt x="12" y="5"/>
                    <a:pt x="12" y="5"/>
                  </a:cubicBezTo>
                  <a:cubicBezTo>
                    <a:pt x="12" y="5"/>
                    <a:pt x="12" y="5"/>
                    <a:pt x="12" y="5"/>
                  </a:cubicBezTo>
                  <a:cubicBezTo>
                    <a:pt x="12" y="5"/>
                    <a:pt x="12" y="5"/>
                    <a:pt x="12" y="5"/>
                  </a:cubicBezTo>
                  <a:cubicBezTo>
                    <a:pt x="10" y="5"/>
                    <a:pt x="8" y="5"/>
                    <a:pt x="6" y="5"/>
                  </a:cubicBezTo>
                  <a:cubicBezTo>
                    <a:pt x="6" y="5"/>
                    <a:pt x="6" y="5"/>
                    <a:pt x="6" y="5"/>
                  </a:cubicBezTo>
                  <a:cubicBezTo>
                    <a:pt x="5" y="5"/>
                    <a:pt x="3" y="5"/>
                    <a:pt x="2" y="4"/>
                  </a:cubicBezTo>
                  <a:cubicBezTo>
                    <a:pt x="2" y="4"/>
                    <a:pt x="2" y="4"/>
                    <a:pt x="2" y="4"/>
                  </a:cubicBezTo>
                  <a:cubicBezTo>
                    <a:pt x="0" y="3"/>
                    <a:pt x="0" y="2"/>
                    <a:pt x="0" y="1"/>
                  </a:cubicBezTo>
                  <a:cubicBezTo>
                    <a:pt x="0" y="1"/>
                    <a:pt x="0" y="1"/>
                    <a:pt x="0" y="1"/>
                  </a:cubicBezTo>
                  <a:cubicBezTo>
                    <a:pt x="0" y="1"/>
                    <a:pt x="0" y="0"/>
                    <a:pt x="0" y="0"/>
                  </a:cubicBezTo>
                  <a:cubicBezTo>
                    <a:pt x="0" y="0"/>
                    <a:pt x="0" y="0"/>
                    <a:pt x="0" y="0"/>
                  </a:cubicBezTo>
                  <a:cubicBezTo>
                    <a:pt x="1" y="0"/>
                    <a:pt x="1" y="0"/>
                    <a:pt x="1" y="1"/>
                  </a:cubicBezTo>
                  <a:cubicBezTo>
                    <a:pt x="1" y="1"/>
                    <a:pt x="1" y="1"/>
                    <a:pt x="1" y="1"/>
                  </a:cubicBezTo>
                  <a:cubicBezTo>
                    <a:pt x="1" y="2"/>
                    <a:pt x="1" y="3"/>
                    <a:pt x="2" y="3"/>
                  </a:cubicBezTo>
                  <a:cubicBezTo>
                    <a:pt x="2" y="3"/>
                    <a:pt x="2" y="3"/>
                    <a:pt x="2" y="3"/>
                  </a:cubicBezTo>
                  <a:cubicBezTo>
                    <a:pt x="3" y="4"/>
                    <a:pt x="5" y="4"/>
                    <a:pt x="6" y="4"/>
                  </a:cubicBezTo>
                  <a:cubicBezTo>
                    <a:pt x="6" y="4"/>
                    <a:pt x="6" y="4"/>
                    <a:pt x="6" y="4"/>
                  </a:cubicBezTo>
                  <a:cubicBezTo>
                    <a:pt x="8" y="4"/>
                    <a:pt x="10"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5" y="4"/>
                    <a:pt x="17" y="4"/>
                    <a:pt x="19" y="4"/>
                  </a:cubicBezTo>
                  <a:cubicBezTo>
                    <a:pt x="19" y="4"/>
                    <a:pt x="19" y="4"/>
                    <a:pt x="19" y="4"/>
                  </a:cubicBezTo>
                  <a:cubicBezTo>
                    <a:pt x="19" y="4"/>
                    <a:pt x="19" y="4"/>
                    <a:pt x="20" y="4"/>
                  </a:cubicBezTo>
                  <a:cubicBezTo>
                    <a:pt x="20" y="4"/>
                    <a:pt x="20" y="4"/>
                    <a:pt x="20" y="4"/>
                  </a:cubicBezTo>
                  <a:cubicBezTo>
                    <a:pt x="23" y="4"/>
                    <a:pt x="27" y="4"/>
                    <a:pt x="31" y="4"/>
                  </a:cubicBezTo>
                  <a:cubicBezTo>
                    <a:pt x="31" y="4"/>
                    <a:pt x="31" y="4"/>
                    <a:pt x="31" y="4"/>
                  </a:cubicBezTo>
                  <a:cubicBezTo>
                    <a:pt x="32" y="4"/>
                    <a:pt x="34" y="4"/>
                    <a:pt x="35" y="4"/>
                  </a:cubicBezTo>
                  <a:cubicBezTo>
                    <a:pt x="35" y="4"/>
                    <a:pt x="35" y="4"/>
                    <a:pt x="35" y="4"/>
                  </a:cubicBezTo>
                  <a:cubicBezTo>
                    <a:pt x="36" y="4"/>
                    <a:pt x="37"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4"/>
                  </a:cubicBezTo>
                  <a:cubicBezTo>
                    <a:pt x="41" y="4"/>
                    <a:pt x="42" y="4"/>
                    <a:pt x="43" y="3"/>
                  </a:cubicBezTo>
                  <a:cubicBezTo>
                    <a:pt x="43" y="3"/>
                    <a:pt x="43" y="3"/>
                    <a:pt x="43" y="3"/>
                  </a:cubicBezTo>
                  <a:cubicBezTo>
                    <a:pt x="43" y="3"/>
                    <a:pt x="43" y="2"/>
                    <a:pt x="43" y="1"/>
                  </a:cubicBezTo>
                  <a:cubicBezTo>
                    <a:pt x="43" y="1"/>
                    <a:pt x="43" y="1"/>
                    <a:pt x="43" y="1"/>
                  </a:cubicBezTo>
                  <a:cubicBezTo>
                    <a:pt x="43" y="1"/>
                    <a:pt x="43" y="1"/>
                    <a:pt x="43" y="0"/>
                  </a:cubicBezTo>
                  <a:cubicBezTo>
                    <a:pt x="43" y="0"/>
                    <a:pt x="43" y="0"/>
                    <a:pt x="43" y="0"/>
                  </a:cubicBezTo>
                  <a:cubicBezTo>
                    <a:pt x="43" y="0"/>
                    <a:pt x="43" y="0"/>
                    <a:pt x="43" y="0"/>
                  </a:cubicBezTo>
                  <a:cubicBezTo>
                    <a:pt x="43" y="0"/>
                    <a:pt x="43" y="0"/>
                    <a:pt x="43" y="0"/>
                  </a:cubicBezTo>
                  <a:cubicBezTo>
                    <a:pt x="43" y="0"/>
                    <a:pt x="44" y="0"/>
                    <a:pt x="44" y="0"/>
                  </a:cubicBezTo>
                  <a:cubicBezTo>
                    <a:pt x="44" y="0"/>
                    <a:pt x="44" y="0"/>
                    <a:pt x="44" y="0"/>
                  </a:cubicBezTo>
                  <a:cubicBezTo>
                    <a:pt x="44" y="0"/>
                    <a:pt x="44" y="1"/>
                    <a:pt x="44" y="1"/>
                  </a:cubicBezTo>
                  <a:cubicBezTo>
                    <a:pt x="44" y="1"/>
                    <a:pt x="44" y="1"/>
                    <a:pt x="44" y="1"/>
                  </a:cubicBezTo>
                  <a:cubicBezTo>
                    <a:pt x="44" y="2"/>
                    <a:pt x="44" y="3"/>
                    <a:pt x="43" y="4"/>
                  </a:cubicBezTo>
                  <a:cubicBezTo>
                    <a:pt x="43" y="4"/>
                    <a:pt x="43" y="4"/>
                    <a:pt x="43" y="4"/>
                  </a:cubicBezTo>
                  <a:cubicBezTo>
                    <a:pt x="42" y="5"/>
                    <a:pt x="41" y="5"/>
                    <a:pt x="40" y="5"/>
                  </a:cubicBezTo>
                  <a:cubicBezTo>
                    <a:pt x="40" y="5"/>
                    <a:pt x="40" y="5"/>
                    <a:pt x="40" y="5"/>
                  </a:cubicBezTo>
                  <a:cubicBezTo>
                    <a:pt x="40" y="5"/>
                    <a:pt x="40"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7" y="5"/>
                    <a:pt x="36" y="5"/>
                    <a:pt x="35" y="5"/>
                  </a:cubicBezTo>
                  <a:cubicBezTo>
                    <a:pt x="35" y="5"/>
                    <a:pt x="35" y="5"/>
                    <a:pt x="35" y="5"/>
                  </a:cubicBezTo>
                  <a:cubicBezTo>
                    <a:pt x="34" y="5"/>
                    <a:pt x="32" y="5"/>
                    <a:pt x="31" y="5"/>
                  </a:cubicBezTo>
                  <a:cubicBezTo>
                    <a:pt x="31" y="5"/>
                    <a:pt x="31" y="5"/>
                    <a:pt x="31" y="5"/>
                  </a:cubicBezTo>
                  <a:cubicBezTo>
                    <a:pt x="27" y="5"/>
                    <a:pt x="23" y="5"/>
                    <a:pt x="20" y="5"/>
                  </a:cubicBezTo>
                  <a:cubicBezTo>
                    <a:pt x="20" y="5"/>
                    <a:pt x="20" y="5"/>
                    <a:pt x="20" y="5"/>
                  </a:cubicBezTo>
                  <a:cubicBezTo>
                    <a:pt x="19" y="5"/>
                    <a:pt x="19" y="5"/>
                    <a:pt x="19" y="5"/>
                  </a:cubicBezTo>
                  <a:cubicBezTo>
                    <a:pt x="19" y="5"/>
                    <a:pt x="19" y="5"/>
                    <a:pt x="19" y="5"/>
                  </a:cubicBezTo>
                  <a:cubicBezTo>
                    <a:pt x="16" y="5"/>
                    <a:pt x="14"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2" name="Freeform 6053"/>
            <p:cNvSpPr>
              <a:spLocks/>
            </p:cNvSpPr>
            <p:nvPr/>
          </p:nvSpPr>
          <p:spPr bwMode="auto">
            <a:xfrm>
              <a:off x="2914" y="1102"/>
              <a:ext cx="65" cy="10"/>
            </a:xfrm>
            <a:custGeom>
              <a:avLst/>
              <a:gdLst>
                <a:gd name="T0" fmla="*/ 3 w 26"/>
                <a:gd name="T1" fmla="*/ 3 h 4"/>
                <a:gd name="T2" fmla="*/ 2 w 26"/>
                <a:gd name="T3" fmla="*/ 1 h 4"/>
                <a:gd name="T4" fmla="*/ 2 w 26"/>
                <a:gd name="T5" fmla="*/ 1 h 4"/>
                <a:gd name="T6" fmla="*/ 4 w 26"/>
                <a:gd name="T7" fmla="*/ 2 h 4"/>
                <a:gd name="T8" fmla="*/ 7 w 26"/>
                <a:gd name="T9" fmla="*/ 3 h 4"/>
                <a:gd name="T10" fmla="*/ 6 w 26"/>
                <a:gd name="T11" fmla="*/ 1 h 4"/>
                <a:gd name="T12" fmla="*/ 6 w 26"/>
                <a:gd name="T13" fmla="*/ 1 h 4"/>
                <a:gd name="T14" fmla="*/ 10 w 26"/>
                <a:gd name="T15" fmla="*/ 3 h 4"/>
                <a:gd name="T16" fmla="*/ 8 w 26"/>
                <a:gd name="T17" fmla="*/ 0 h 4"/>
                <a:gd name="T18" fmla="*/ 9 w 26"/>
                <a:gd name="T19" fmla="*/ 2 h 4"/>
                <a:gd name="T20" fmla="*/ 11 w 26"/>
                <a:gd name="T21" fmla="*/ 2 h 4"/>
                <a:gd name="T22" fmla="*/ 10 w 26"/>
                <a:gd name="T23" fmla="*/ 0 h 4"/>
                <a:gd name="T24" fmla="*/ 12 w 26"/>
                <a:gd name="T25" fmla="*/ 3 h 4"/>
                <a:gd name="T26" fmla="*/ 13 w 26"/>
                <a:gd name="T27" fmla="*/ 2 h 4"/>
                <a:gd name="T28" fmla="*/ 12 w 26"/>
                <a:gd name="T29" fmla="*/ 1 h 4"/>
                <a:gd name="T30" fmla="*/ 13 w 26"/>
                <a:gd name="T31" fmla="*/ 1 h 4"/>
                <a:gd name="T32" fmla="*/ 16 w 26"/>
                <a:gd name="T33" fmla="*/ 3 h 4"/>
                <a:gd name="T34" fmla="*/ 14 w 26"/>
                <a:gd name="T35" fmla="*/ 2 h 4"/>
                <a:gd name="T36" fmla="*/ 16 w 26"/>
                <a:gd name="T37" fmla="*/ 3 h 4"/>
                <a:gd name="T38" fmla="*/ 19 w 26"/>
                <a:gd name="T39" fmla="*/ 3 h 4"/>
                <a:gd name="T40" fmla="*/ 17 w 26"/>
                <a:gd name="T41" fmla="*/ 1 h 4"/>
                <a:gd name="T42" fmla="*/ 19 w 26"/>
                <a:gd name="T43" fmla="*/ 4 h 4"/>
                <a:gd name="T44" fmla="*/ 19 w 26"/>
                <a:gd name="T45" fmla="*/ 1 h 4"/>
                <a:gd name="T46" fmla="*/ 22 w 26"/>
                <a:gd name="T47" fmla="*/ 3 h 4"/>
                <a:gd name="T48" fmla="*/ 21 w 26"/>
                <a:gd name="T49" fmla="*/ 3 h 4"/>
                <a:gd name="T50" fmla="*/ 23 w 26"/>
                <a:gd name="T51" fmla="*/ 2 h 4"/>
                <a:gd name="T52" fmla="*/ 24 w 26"/>
                <a:gd name="T53" fmla="*/ 2 h 4"/>
                <a:gd name="T54" fmla="*/ 23 w 26"/>
                <a:gd name="T55" fmla="*/ 2 h 4"/>
                <a:gd name="T56" fmla="*/ 21 w 26"/>
                <a:gd name="T57" fmla="*/ 2 h 4"/>
                <a:gd name="T58" fmla="*/ 20 w 26"/>
                <a:gd name="T59" fmla="*/ 3 h 4"/>
                <a:gd name="T60" fmla="*/ 19 w 26"/>
                <a:gd name="T61" fmla="*/ 2 h 4"/>
                <a:gd name="T62" fmla="*/ 20 w 26"/>
                <a:gd name="T63" fmla="*/ 3 h 4"/>
                <a:gd name="T64" fmla="*/ 18 w 26"/>
                <a:gd name="T65" fmla="*/ 2 h 4"/>
                <a:gd name="T66" fmla="*/ 17 w 26"/>
                <a:gd name="T67" fmla="*/ 3 h 4"/>
                <a:gd name="T68" fmla="*/ 17 w 26"/>
                <a:gd name="T69" fmla="*/ 3 h 4"/>
                <a:gd name="T70" fmla="*/ 15 w 26"/>
                <a:gd name="T71" fmla="*/ 2 h 4"/>
                <a:gd name="T72" fmla="*/ 14 w 26"/>
                <a:gd name="T73" fmla="*/ 1 h 4"/>
                <a:gd name="T74" fmla="*/ 12 w 26"/>
                <a:gd name="T75" fmla="*/ 1 h 4"/>
                <a:gd name="T76" fmla="*/ 13 w 26"/>
                <a:gd name="T77" fmla="*/ 4 h 4"/>
                <a:gd name="T78" fmla="*/ 12 w 26"/>
                <a:gd name="T79" fmla="*/ 2 h 4"/>
                <a:gd name="T80" fmla="*/ 10 w 26"/>
                <a:gd name="T81" fmla="*/ 1 h 4"/>
                <a:gd name="T82" fmla="*/ 11 w 26"/>
                <a:gd name="T83" fmla="*/ 3 h 4"/>
                <a:gd name="T84" fmla="*/ 11 w 26"/>
                <a:gd name="T85" fmla="*/ 3 h 4"/>
                <a:gd name="T86" fmla="*/ 8 w 26"/>
                <a:gd name="T87" fmla="*/ 1 h 4"/>
                <a:gd name="T88" fmla="*/ 9 w 26"/>
                <a:gd name="T89" fmla="*/ 3 h 4"/>
                <a:gd name="T90" fmla="*/ 8 w 26"/>
                <a:gd name="T91" fmla="*/ 2 h 4"/>
                <a:gd name="T92" fmla="*/ 6 w 26"/>
                <a:gd name="T93" fmla="*/ 1 h 4"/>
                <a:gd name="T94" fmla="*/ 5 w 26"/>
                <a:gd name="T95" fmla="*/ 2 h 4"/>
                <a:gd name="T96" fmla="*/ 6 w 26"/>
                <a:gd name="T97" fmla="*/ 3 h 4"/>
                <a:gd name="T98" fmla="*/ 3 w 26"/>
                <a:gd name="T99" fmla="*/ 2 h 4"/>
                <a:gd name="T100" fmla="*/ 2 w 26"/>
                <a:gd name="T101" fmla="*/ 2 h 4"/>
                <a:gd name="T102" fmla="*/ 3 w 26"/>
                <a:gd name="T10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4">
                  <a:moveTo>
                    <a:pt x="1" y="3"/>
                  </a:moveTo>
                  <a:cubicBezTo>
                    <a:pt x="0" y="2"/>
                    <a:pt x="0" y="1"/>
                    <a:pt x="0" y="1"/>
                  </a:cubicBezTo>
                  <a:cubicBezTo>
                    <a:pt x="0" y="1"/>
                    <a:pt x="0" y="1"/>
                    <a:pt x="0" y="1"/>
                  </a:cubicBezTo>
                  <a:cubicBezTo>
                    <a:pt x="0" y="1"/>
                    <a:pt x="0" y="1"/>
                    <a:pt x="0" y="1"/>
                  </a:cubicBezTo>
                  <a:cubicBezTo>
                    <a:pt x="3" y="3"/>
                    <a:pt x="3" y="3"/>
                    <a:pt x="3" y="3"/>
                  </a:cubicBezTo>
                  <a:cubicBezTo>
                    <a:pt x="2" y="3"/>
                    <a:pt x="2" y="3"/>
                    <a:pt x="2" y="3"/>
                  </a:cubicBezTo>
                  <a:cubicBezTo>
                    <a:pt x="2" y="2"/>
                    <a:pt x="2" y="2"/>
                    <a:pt x="1" y="1"/>
                  </a:cubicBezTo>
                  <a:cubicBezTo>
                    <a:pt x="1" y="1"/>
                    <a:pt x="1" y="1"/>
                    <a:pt x="1" y="1"/>
                  </a:cubicBezTo>
                  <a:cubicBezTo>
                    <a:pt x="1" y="1"/>
                    <a:pt x="1" y="1"/>
                    <a:pt x="1" y="1"/>
                  </a:cubicBezTo>
                  <a:cubicBezTo>
                    <a:pt x="2" y="1"/>
                    <a:pt x="2" y="1"/>
                    <a:pt x="2" y="1"/>
                  </a:cubicBezTo>
                  <a:cubicBezTo>
                    <a:pt x="2" y="1"/>
                    <a:pt x="3" y="1"/>
                    <a:pt x="3" y="1"/>
                  </a:cubicBezTo>
                  <a:cubicBezTo>
                    <a:pt x="3" y="2"/>
                    <a:pt x="4" y="2"/>
                    <a:pt x="4" y="2"/>
                  </a:cubicBezTo>
                  <a:cubicBezTo>
                    <a:pt x="4" y="3"/>
                    <a:pt x="4" y="3"/>
                    <a:pt x="4" y="3"/>
                  </a:cubicBezTo>
                  <a:cubicBezTo>
                    <a:pt x="3" y="2"/>
                    <a:pt x="2" y="2"/>
                    <a:pt x="2" y="1"/>
                  </a:cubicBezTo>
                  <a:cubicBezTo>
                    <a:pt x="2" y="1"/>
                    <a:pt x="2" y="1"/>
                    <a:pt x="2" y="1"/>
                  </a:cubicBezTo>
                  <a:cubicBezTo>
                    <a:pt x="3" y="1"/>
                    <a:pt x="3" y="1"/>
                    <a:pt x="3" y="1"/>
                  </a:cubicBezTo>
                  <a:cubicBezTo>
                    <a:pt x="3" y="1"/>
                    <a:pt x="4" y="1"/>
                    <a:pt x="4" y="2"/>
                  </a:cubicBezTo>
                  <a:cubicBezTo>
                    <a:pt x="5" y="2"/>
                    <a:pt x="5" y="2"/>
                    <a:pt x="5" y="3"/>
                  </a:cubicBezTo>
                  <a:cubicBezTo>
                    <a:pt x="5" y="3"/>
                    <a:pt x="5" y="3"/>
                    <a:pt x="5" y="3"/>
                  </a:cubicBezTo>
                  <a:cubicBezTo>
                    <a:pt x="5" y="3"/>
                    <a:pt x="5" y="3"/>
                    <a:pt x="4" y="2"/>
                  </a:cubicBezTo>
                  <a:cubicBezTo>
                    <a:pt x="4" y="2"/>
                    <a:pt x="4" y="2"/>
                    <a:pt x="4" y="1"/>
                  </a:cubicBezTo>
                  <a:cubicBezTo>
                    <a:pt x="4" y="1"/>
                    <a:pt x="4" y="1"/>
                    <a:pt x="4" y="1"/>
                  </a:cubicBezTo>
                  <a:cubicBezTo>
                    <a:pt x="4" y="1"/>
                    <a:pt x="4" y="1"/>
                    <a:pt x="5" y="1"/>
                  </a:cubicBezTo>
                  <a:cubicBezTo>
                    <a:pt x="5" y="1"/>
                    <a:pt x="6" y="1"/>
                    <a:pt x="6" y="2"/>
                  </a:cubicBezTo>
                  <a:cubicBezTo>
                    <a:pt x="7" y="3"/>
                    <a:pt x="7" y="3"/>
                    <a:pt x="7" y="3"/>
                  </a:cubicBezTo>
                  <a:cubicBezTo>
                    <a:pt x="7" y="3"/>
                    <a:pt x="7" y="3"/>
                    <a:pt x="7" y="3"/>
                  </a:cubicBezTo>
                  <a:cubicBezTo>
                    <a:pt x="5" y="1"/>
                    <a:pt x="5" y="1"/>
                    <a:pt x="5" y="1"/>
                  </a:cubicBezTo>
                  <a:cubicBezTo>
                    <a:pt x="5" y="1"/>
                    <a:pt x="5" y="1"/>
                    <a:pt x="5" y="1"/>
                  </a:cubicBezTo>
                  <a:cubicBezTo>
                    <a:pt x="5" y="0"/>
                    <a:pt x="5" y="0"/>
                    <a:pt x="6" y="1"/>
                  </a:cubicBezTo>
                  <a:cubicBezTo>
                    <a:pt x="6" y="1"/>
                    <a:pt x="6" y="1"/>
                    <a:pt x="6" y="1"/>
                  </a:cubicBezTo>
                  <a:cubicBezTo>
                    <a:pt x="7" y="1"/>
                    <a:pt x="7" y="2"/>
                    <a:pt x="8" y="3"/>
                  </a:cubicBezTo>
                  <a:cubicBezTo>
                    <a:pt x="8" y="3"/>
                    <a:pt x="8" y="3"/>
                    <a:pt x="8" y="3"/>
                  </a:cubicBezTo>
                  <a:cubicBezTo>
                    <a:pt x="7" y="3"/>
                    <a:pt x="7" y="3"/>
                    <a:pt x="7" y="2"/>
                  </a:cubicBezTo>
                  <a:cubicBezTo>
                    <a:pt x="7" y="2"/>
                    <a:pt x="7" y="2"/>
                    <a:pt x="6" y="2"/>
                  </a:cubicBezTo>
                  <a:cubicBezTo>
                    <a:pt x="6" y="2"/>
                    <a:pt x="6" y="1"/>
                    <a:pt x="6" y="1"/>
                  </a:cubicBezTo>
                  <a:cubicBezTo>
                    <a:pt x="6" y="1"/>
                    <a:pt x="6" y="1"/>
                    <a:pt x="7" y="1"/>
                  </a:cubicBezTo>
                  <a:cubicBezTo>
                    <a:pt x="7" y="1"/>
                    <a:pt x="7" y="1"/>
                    <a:pt x="7" y="1"/>
                  </a:cubicBezTo>
                  <a:cubicBezTo>
                    <a:pt x="7" y="1"/>
                    <a:pt x="7" y="1"/>
                    <a:pt x="7" y="1"/>
                  </a:cubicBezTo>
                  <a:cubicBezTo>
                    <a:pt x="8" y="1"/>
                    <a:pt x="8" y="1"/>
                    <a:pt x="8" y="2"/>
                  </a:cubicBezTo>
                  <a:cubicBezTo>
                    <a:pt x="9" y="2"/>
                    <a:pt x="9" y="2"/>
                    <a:pt x="10" y="3"/>
                  </a:cubicBezTo>
                  <a:cubicBezTo>
                    <a:pt x="9" y="3"/>
                    <a:pt x="9" y="3"/>
                    <a:pt x="9" y="3"/>
                  </a:cubicBezTo>
                  <a:cubicBezTo>
                    <a:pt x="8" y="2"/>
                    <a:pt x="8" y="2"/>
                    <a:pt x="8" y="2"/>
                  </a:cubicBezTo>
                  <a:cubicBezTo>
                    <a:pt x="8" y="1"/>
                    <a:pt x="8" y="1"/>
                    <a:pt x="8" y="1"/>
                  </a:cubicBezTo>
                  <a:cubicBezTo>
                    <a:pt x="7" y="1"/>
                    <a:pt x="7" y="1"/>
                    <a:pt x="8" y="0"/>
                  </a:cubicBezTo>
                  <a:cubicBezTo>
                    <a:pt x="8" y="0"/>
                    <a:pt x="8" y="0"/>
                    <a:pt x="8" y="0"/>
                  </a:cubicBezTo>
                  <a:cubicBezTo>
                    <a:pt x="8" y="0"/>
                    <a:pt x="8" y="0"/>
                    <a:pt x="8" y="0"/>
                  </a:cubicBezTo>
                  <a:cubicBezTo>
                    <a:pt x="9" y="1"/>
                    <a:pt x="9" y="1"/>
                    <a:pt x="10" y="2"/>
                  </a:cubicBezTo>
                  <a:cubicBezTo>
                    <a:pt x="10" y="2"/>
                    <a:pt x="10" y="2"/>
                    <a:pt x="11" y="3"/>
                  </a:cubicBezTo>
                  <a:cubicBezTo>
                    <a:pt x="10" y="3"/>
                    <a:pt x="10" y="3"/>
                    <a:pt x="10" y="3"/>
                  </a:cubicBezTo>
                  <a:cubicBezTo>
                    <a:pt x="9" y="2"/>
                    <a:pt x="9" y="2"/>
                    <a:pt x="9" y="2"/>
                  </a:cubicBezTo>
                  <a:cubicBezTo>
                    <a:pt x="9" y="2"/>
                    <a:pt x="9" y="2"/>
                    <a:pt x="9" y="1"/>
                  </a:cubicBezTo>
                  <a:cubicBezTo>
                    <a:pt x="9" y="1"/>
                    <a:pt x="9" y="1"/>
                    <a:pt x="9" y="1"/>
                  </a:cubicBezTo>
                  <a:cubicBezTo>
                    <a:pt x="9" y="1"/>
                    <a:pt x="9" y="1"/>
                    <a:pt x="9" y="1"/>
                  </a:cubicBezTo>
                  <a:cubicBezTo>
                    <a:pt x="9" y="1"/>
                    <a:pt x="9" y="1"/>
                    <a:pt x="10" y="1"/>
                  </a:cubicBezTo>
                  <a:cubicBezTo>
                    <a:pt x="11" y="2"/>
                    <a:pt x="11" y="2"/>
                    <a:pt x="11" y="2"/>
                  </a:cubicBezTo>
                  <a:cubicBezTo>
                    <a:pt x="12" y="3"/>
                    <a:pt x="12" y="3"/>
                    <a:pt x="12" y="3"/>
                  </a:cubicBezTo>
                  <a:cubicBezTo>
                    <a:pt x="11" y="3"/>
                    <a:pt x="11" y="3"/>
                    <a:pt x="11" y="3"/>
                  </a:cubicBezTo>
                  <a:cubicBezTo>
                    <a:pt x="10" y="2"/>
                    <a:pt x="10" y="2"/>
                    <a:pt x="10" y="2"/>
                  </a:cubicBezTo>
                  <a:cubicBezTo>
                    <a:pt x="9" y="1"/>
                    <a:pt x="9" y="1"/>
                    <a:pt x="9" y="1"/>
                  </a:cubicBezTo>
                  <a:cubicBezTo>
                    <a:pt x="9" y="1"/>
                    <a:pt x="9" y="1"/>
                    <a:pt x="10" y="0"/>
                  </a:cubicBezTo>
                  <a:cubicBezTo>
                    <a:pt x="10" y="0"/>
                    <a:pt x="10" y="0"/>
                    <a:pt x="10" y="0"/>
                  </a:cubicBezTo>
                  <a:cubicBezTo>
                    <a:pt x="10" y="1"/>
                    <a:pt x="10" y="1"/>
                    <a:pt x="10" y="1"/>
                  </a:cubicBezTo>
                  <a:cubicBezTo>
                    <a:pt x="11" y="2"/>
                    <a:pt x="11" y="2"/>
                    <a:pt x="11" y="2"/>
                  </a:cubicBezTo>
                  <a:cubicBezTo>
                    <a:pt x="12" y="3"/>
                    <a:pt x="12" y="3"/>
                    <a:pt x="12" y="3"/>
                  </a:cubicBezTo>
                  <a:cubicBezTo>
                    <a:pt x="12" y="3"/>
                    <a:pt x="12" y="3"/>
                    <a:pt x="12" y="3"/>
                  </a:cubicBezTo>
                  <a:cubicBezTo>
                    <a:pt x="12" y="3"/>
                    <a:pt x="11" y="3"/>
                    <a:pt x="11" y="2"/>
                  </a:cubicBezTo>
                  <a:cubicBezTo>
                    <a:pt x="11" y="2"/>
                    <a:pt x="11" y="2"/>
                    <a:pt x="11" y="1"/>
                  </a:cubicBezTo>
                  <a:cubicBezTo>
                    <a:pt x="11" y="1"/>
                    <a:pt x="11" y="1"/>
                    <a:pt x="11" y="1"/>
                  </a:cubicBezTo>
                  <a:cubicBezTo>
                    <a:pt x="11" y="1"/>
                    <a:pt x="11" y="1"/>
                    <a:pt x="11" y="1"/>
                  </a:cubicBezTo>
                  <a:cubicBezTo>
                    <a:pt x="13" y="2"/>
                    <a:pt x="13" y="2"/>
                    <a:pt x="13" y="2"/>
                  </a:cubicBezTo>
                  <a:cubicBezTo>
                    <a:pt x="14" y="3"/>
                    <a:pt x="14" y="3"/>
                    <a:pt x="14" y="3"/>
                  </a:cubicBezTo>
                  <a:cubicBezTo>
                    <a:pt x="13" y="3"/>
                    <a:pt x="13" y="3"/>
                    <a:pt x="13" y="3"/>
                  </a:cubicBezTo>
                  <a:cubicBezTo>
                    <a:pt x="13" y="3"/>
                    <a:pt x="12" y="2"/>
                    <a:pt x="12" y="1"/>
                  </a:cubicBezTo>
                  <a:cubicBezTo>
                    <a:pt x="11" y="1"/>
                    <a:pt x="12" y="1"/>
                    <a:pt x="12" y="1"/>
                  </a:cubicBezTo>
                  <a:cubicBezTo>
                    <a:pt x="12" y="0"/>
                    <a:pt x="12" y="1"/>
                    <a:pt x="12" y="1"/>
                  </a:cubicBezTo>
                  <a:cubicBezTo>
                    <a:pt x="13" y="2"/>
                    <a:pt x="14" y="2"/>
                    <a:pt x="15" y="3"/>
                  </a:cubicBezTo>
                  <a:cubicBezTo>
                    <a:pt x="14" y="4"/>
                    <a:pt x="14" y="4"/>
                    <a:pt x="14" y="4"/>
                  </a:cubicBezTo>
                  <a:cubicBezTo>
                    <a:pt x="14" y="3"/>
                    <a:pt x="14" y="3"/>
                    <a:pt x="13" y="3"/>
                  </a:cubicBezTo>
                  <a:cubicBezTo>
                    <a:pt x="13" y="2"/>
                    <a:pt x="13" y="2"/>
                    <a:pt x="13" y="1"/>
                  </a:cubicBezTo>
                  <a:cubicBezTo>
                    <a:pt x="13" y="1"/>
                    <a:pt x="13" y="1"/>
                    <a:pt x="13" y="1"/>
                  </a:cubicBezTo>
                  <a:cubicBezTo>
                    <a:pt x="13" y="1"/>
                    <a:pt x="13" y="1"/>
                    <a:pt x="13" y="1"/>
                  </a:cubicBezTo>
                  <a:cubicBezTo>
                    <a:pt x="13" y="1"/>
                    <a:pt x="13" y="1"/>
                    <a:pt x="13" y="1"/>
                  </a:cubicBezTo>
                  <a:cubicBezTo>
                    <a:pt x="15" y="2"/>
                    <a:pt x="15" y="2"/>
                    <a:pt x="15" y="2"/>
                  </a:cubicBezTo>
                  <a:cubicBezTo>
                    <a:pt x="16" y="3"/>
                    <a:pt x="16" y="3"/>
                    <a:pt x="16" y="3"/>
                  </a:cubicBezTo>
                  <a:cubicBezTo>
                    <a:pt x="16" y="3"/>
                    <a:pt x="16" y="3"/>
                    <a:pt x="16" y="3"/>
                  </a:cubicBezTo>
                  <a:cubicBezTo>
                    <a:pt x="16" y="3"/>
                    <a:pt x="16" y="4"/>
                    <a:pt x="16" y="4"/>
                  </a:cubicBezTo>
                  <a:cubicBezTo>
                    <a:pt x="16" y="4"/>
                    <a:pt x="16" y="4"/>
                    <a:pt x="16" y="4"/>
                  </a:cubicBezTo>
                  <a:cubicBezTo>
                    <a:pt x="16" y="4"/>
                    <a:pt x="16" y="4"/>
                    <a:pt x="16" y="4"/>
                  </a:cubicBezTo>
                  <a:cubicBezTo>
                    <a:pt x="14" y="3"/>
                    <a:pt x="14" y="3"/>
                    <a:pt x="14" y="3"/>
                  </a:cubicBezTo>
                  <a:cubicBezTo>
                    <a:pt x="14" y="2"/>
                    <a:pt x="14" y="2"/>
                    <a:pt x="14" y="2"/>
                  </a:cubicBezTo>
                  <a:cubicBezTo>
                    <a:pt x="14" y="1"/>
                    <a:pt x="14" y="1"/>
                    <a:pt x="14" y="1"/>
                  </a:cubicBezTo>
                  <a:cubicBezTo>
                    <a:pt x="14" y="1"/>
                    <a:pt x="14" y="1"/>
                    <a:pt x="14" y="1"/>
                  </a:cubicBezTo>
                  <a:cubicBezTo>
                    <a:pt x="17" y="3"/>
                    <a:pt x="17" y="3"/>
                    <a:pt x="17" y="3"/>
                  </a:cubicBezTo>
                  <a:cubicBezTo>
                    <a:pt x="16" y="4"/>
                    <a:pt x="16" y="4"/>
                    <a:pt x="16" y="4"/>
                  </a:cubicBezTo>
                  <a:cubicBezTo>
                    <a:pt x="16" y="3"/>
                    <a:pt x="16" y="3"/>
                    <a:pt x="16" y="3"/>
                  </a:cubicBezTo>
                  <a:cubicBezTo>
                    <a:pt x="15" y="3"/>
                    <a:pt x="15" y="2"/>
                    <a:pt x="15" y="2"/>
                  </a:cubicBezTo>
                  <a:cubicBezTo>
                    <a:pt x="15" y="1"/>
                    <a:pt x="15" y="1"/>
                    <a:pt x="15" y="1"/>
                  </a:cubicBezTo>
                  <a:cubicBezTo>
                    <a:pt x="15" y="1"/>
                    <a:pt x="15" y="1"/>
                    <a:pt x="15" y="1"/>
                  </a:cubicBezTo>
                  <a:cubicBezTo>
                    <a:pt x="16" y="1"/>
                    <a:pt x="17" y="1"/>
                    <a:pt x="17" y="2"/>
                  </a:cubicBezTo>
                  <a:cubicBezTo>
                    <a:pt x="18" y="2"/>
                    <a:pt x="18" y="3"/>
                    <a:pt x="19" y="3"/>
                  </a:cubicBezTo>
                  <a:cubicBezTo>
                    <a:pt x="19" y="3"/>
                    <a:pt x="19" y="4"/>
                    <a:pt x="19" y="4"/>
                  </a:cubicBezTo>
                  <a:cubicBezTo>
                    <a:pt x="19" y="4"/>
                    <a:pt x="19" y="4"/>
                    <a:pt x="18" y="4"/>
                  </a:cubicBezTo>
                  <a:cubicBezTo>
                    <a:pt x="18" y="4"/>
                    <a:pt x="18"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7" y="1"/>
                    <a:pt x="17" y="1"/>
                  </a:cubicBezTo>
                  <a:cubicBezTo>
                    <a:pt x="18" y="2"/>
                    <a:pt x="19" y="2"/>
                    <a:pt x="20" y="3"/>
                  </a:cubicBezTo>
                  <a:cubicBezTo>
                    <a:pt x="19" y="4"/>
                    <a:pt x="19" y="4"/>
                    <a:pt x="19" y="4"/>
                  </a:cubicBezTo>
                  <a:cubicBezTo>
                    <a:pt x="19" y="3"/>
                    <a:pt x="19" y="3"/>
                    <a:pt x="18" y="3"/>
                  </a:cubicBezTo>
                  <a:cubicBezTo>
                    <a:pt x="18" y="2"/>
                    <a:pt x="18" y="2"/>
                    <a:pt x="18" y="2"/>
                  </a:cubicBezTo>
                  <a:cubicBezTo>
                    <a:pt x="18" y="2"/>
                    <a:pt x="18" y="1"/>
                    <a:pt x="19" y="1"/>
                  </a:cubicBezTo>
                  <a:cubicBezTo>
                    <a:pt x="19" y="1"/>
                    <a:pt x="19" y="1"/>
                    <a:pt x="19" y="1"/>
                  </a:cubicBezTo>
                  <a:cubicBezTo>
                    <a:pt x="19" y="1"/>
                    <a:pt x="19" y="1"/>
                    <a:pt x="19" y="1"/>
                  </a:cubicBezTo>
                  <a:cubicBezTo>
                    <a:pt x="19" y="1"/>
                    <a:pt x="19" y="1"/>
                    <a:pt x="19" y="1"/>
                  </a:cubicBezTo>
                  <a:cubicBezTo>
                    <a:pt x="19" y="1"/>
                    <a:pt x="19" y="1"/>
                    <a:pt x="19" y="1"/>
                  </a:cubicBezTo>
                  <a:cubicBezTo>
                    <a:pt x="19" y="1"/>
                    <a:pt x="19" y="1"/>
                    <a:pt x="20" y="1"/>
                  </a:cubicBezTo>
                  <a:cubicBezTo>
                    <a:pt x="20" y="1"/>
                    <a:pt x="21" y="2"/>
                    <a:pt x="21" y="2"/>
                  </a:cubicBezTo>
                  <a:cubicBezTo>
                    <a:pt x="21" y="2"/>
                    <a:pt x="22" y="3"/>
                    <a:pt x="22" y="3"/>
                  </a:cubicBezTo>
                  <a:cubicBezTo>
                    <a:pt x="22" y="3"/>
                    <a:pt x="22" y="3"/>
                    <a:pt x="22" y="3"/>
                  </a:cubicBezTo>
                  <a:cubicBezTo>
                    <a:pt x="22" y="3"/>
                    <a:pt x="22" y="4"/>
                    <a:pt x="22" y="4"/>
                  </a:cubicBezTo>
                  <a:cubicBezTo>
                    <a:pt x="22" y="4"/>
                    <a:pt x="22" y="4"/>
                    <a:pt x="21" y="4"/>
                  </a:cubicBezTo>
                  <a:cubicBezTo>
                    <a:pt x="21" y="4"/>
                    <a:pt x="21" y="4"/>
                    <a:pt x="21" y="4"/>
                  </a:cubicBezTo>
                  <a:cubicBezTo>
                    <a:pt x="21" y="3"/>
                    <a:pt x="21" y="3"/>
                    <a:pt x="21" y="3"/>
                  </a:cubicBezTo>
                  <a:cubicBezTo>
                    <a:pt x="21" y="2"/>
                    <a:pt x="21" y="2"/>
                    <a:pt x="21" y="2"/>
                  </a:cubicBezTo>
                  <a:cubicBezTo>
                    <a:pt x="21" y="2"/>
                    <a:pt x="21" y="1"/>
                    <a:pt x="21" y="1"/>
                  </a:cubicBezTo>
                  <a:cubicBezTo>
                    <a:pt x="21" y="1"/>
                    <a:pt x="21" y="1"/>
                    <a:pt x="21" y="1"/>
                  </a:cubicBezTo>
                  <a:cubicBezTo>
                    <a:pt x="21" y="1"/>
                    <a:pt x="21" y="1"/>
                    <a:pt x="21" y="1"/>
                  </a:cubicBezTo>
                  <a:cubicBezTo>
                    <a:pt x="22" y="1"/>
                    <a:pt x="22" y="2"/>
                    <a:pt x="23" y="2"/>
                  </a:cubicBezTo>
                  <a:cubicBezTo>
                    <a:pt x="23" y="3"/>
                    <a:pt x="23" y="3"/>
                    <a:pt x="24" y="3"/>
                  </a:cubicBezTo>
                  <a:cubicBezTo>
                    <a:pt x="23" y="4"/>
                    <a:pt x="23" y="4"/>
                    <a:pt x="23" y="4"/>
                  </a:cubicBezTo>
                  <a:cubicBezTo>
                    <a:pt x="23" y="3"/>
                    <a:pt x="23" y="3"/>
                    <a:pt x="23" y="3"/>
                  </a:cubicBezTo>
                  <a:cubicBezTo>
                    <a:pt x="23" y="2"/>
                    <a:pt x="23" y="2"/>
                    <a:pt x="23" y="2"/>
                  </a:cubicBezTo>
                  <a:cubicBezTo>
                    <a:pt x="23" y="2"/>
                    <a:pt x="23" y="2"/>
                    <a:pt x="24" y="2"/>
                  </a:cubicBezTo>
                  <a:cubicBezTo>
                    <a:pt x="24" y="2"/>
                    <a:pt x="24" y="3"/>
                    <a:pt x="25" y="3"/>
                  </a:cubicBezTo>
                  <a:cubicBezTo>
                    <a:pt x="25" y="3"/>
                    <a:pt x="25" y="3"/>
                    <a:pt x="26" y="3"/>
                  </a:cubicBezTo>
                  <a:cubicBezTo>
                    <a:pt x="25" y="3"/>
                    <a:pt x="25" y="3"/>
                    <a:pt x="24" y="3"/>
                  </a:cubicBezTo>
                  <a:cubicBezTo>
                    <a:pt x="24" y="3"/>
                    <a:pt x="24" y="2"/>
                    <a:pt x="24" y="2"/>
                  </a:cubicBezTo>
                  <a:cubicBezTo>
                    <a:pt x="23" y="2"/>
                    <a:pt x="23" y="2"/>
                    <a:pt x="23" y="2"/>
                  </a:cubicBezTo>
                  <a:cubicBezTo>
                    <a:pt x="23" y="3"/>
                    <a:pt x="23" y="3"/>
                    <a:pt x="24" y="3"/>
                  </a:cubicBezTo>
                  <a:cubicBezTo>
                    <a:pt x="24" y="3"/>
                    <a:pt x="24" y="4"/>
                    <a:pt x="24" y="4"/>
                  </a:cubicBezTo>
                  <a:cubicBezTo>
                    <a:pt x="23" y="4"/>
                    <a:pt x="23" y="4"/>
                    <a:pt x="23" y="4"/>
                  </a:cubicBezTo>
                  <a:cubicBezTo>
                    <a:pt x="23" y="3"/>
                    <a:pt x="23" y="3"/>
                    <a:pt x="22" y="3"/>
                  </a:cubicBezTo>
                  <a:cubicBezTo>
                    <a:pt x="22" y="2"/>
                    <a:pt x="21" y="2"/>
                    <a:pt x="21" y="2"/>
                  </a:cubicBezTo>
                  <a:cubicBezTo>
                    <a:pt x="21" y="2"/>
                    <a:pt x="21" y="2"/>
                    <a:pt x="21" y="2"/>
                  </a:cubicBezTo>
                  <a:cubicBezTo>
                    <a:pt x="22" y="2"/>
                    <a:pt x="22" y="2"/>
                    <a:pt x="22" y="2"/>
                  </a:cubicBezTo>
                  <a:cubicBezTo>
                    <a:pt x="22" y="3"/>
                    <a:pt x="22" y="3"/>
                    <a:pt x="22" y="3"/>
                  </a:cubicBezTo>
                  <a:cubicBezTo>
                    <a:pt x="21" y="4"/>
                    <a:pt x="21" y="4"/>
                    <a:pt x="21" y="4"/>
                  </a:cubicBezTo>
                  <a:cubicBezTo>
                    <a:pt x="21" y="3"/>
                    <a:pt x="21" y="3"/>
                    <a:pt x="20" y="3"/>
                  </a:cubicBezTo>
                  <a:cubicBezTo>
                    <a:pt x="20" y="2"/>
                    <a:pt x="20"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20" y="3"/>
                    <a:pt x="20" y="3"/>
                  </a:cubicBezTo>
                  <a:cubicBezTo>
                    <a:pt x="20" y="3"/>
                    <a:pt x="20" y="3"/>
                    <a:pt x="20" y="3"/>
                  </a:cubicBezTo>
                  <a:cubicBezTo>
                    <a:pt x="20" y="3"/>
                    <a:pt x="20" y="4"/>
                    <a:pt x="20" y="4"/>
                  </a:cubicBezTo>
                  <a:cubicBezTo>
                    <a:pt x="20" y="4"/>
                    <a:pt x="20" y="4"/>
                    <a:pt x="19" y="4"/>
                  </a:cubicBezTo>
                  <a:cubicBezTo>
                    <a:pt x="18" y="3"/>
                    <a:pt x="18" y="3"/>
                    <a:pt x="18" y="3"/>
                  </a:cubicBezTo>
                  <a:cubicBezTo>
                    <a:pt x="17" y="2"/>
                    <a:pt x="17" y="2"/>
                    <a:pt x="17" y="2"/>
                  </a:cubicBezTo>
                  <a:cubicBezTo>
                    <a:pt x="18" y="2"/>
                    <a:pt x="18" y="2"/>
                    <a:pt x="18" y="2"/>
                  </a:cubicBezTo>
                  <a:cubicBezTo>
                    <a:pt x="18" y="2"/>
                    <a:pt x="18" y="2"/>
                    <a:pt x="18" y="2"/>
                  </a:cubicBezTo>
                  <a:cubicBezTo>
                    <a:pt x="18" y="2"/>
                    <a:pt x="18" y="2"/>
                    <a:pt x="18" y="2"/>
                  </a:cubicBezTo>
                  <a:cubicBezTo>
                    <a:pt x="18" y="3"/>
                    <a:pt x="19" y="3"/>
                    <a:pt x="19" y="3"/>
                  </a:cubicBezTo>
                  <a:cubicBezTo>
                    <a:pt x="18" y="4"/>
                    <a:pt x="18" y="4"/>
                    <a:pt x="18" y="4"/>
                  </a:cubicBezTo>
                  <a:cubicBezTo>
                    <a:pt x="18" y="3"/>
                    <a:pt x="17" y="3"/>
                    <a:pt x="17" y="3"/>
                  </a:cubicBezTo>
                  <a:cubicBezTo>
                    <a:pt x="16" y="2"/>
                    <a:pt x="16" y="2"/>
                    <a:pt x="15" y="2"/>
                  </a:cubicBezTo>
                  <a:cubicBezTo>
                    <a:pt x="16" y="1"/>
                    <a:pt x="16" y="1"/>
                    <a:pt x="16" y="1"/>
                  </a:cubicBezTo>
                  <a:cubicBezTo>
                    <a:pt x="16" y="2"/>
                    <a:pt x="16" y="2"/>
                    <a:pt x="16" y="2"/>
                  </a:cubicBezTo>
                  <a:cubicBezTo>
                    <a:pt x="17" y="2"/>
                    <a:pt x="17" y="3"/>
                    <a:pt x="17" y="3"/>
                  </a:cubicBezTo>
                  <a:cubicBezTo>
                    <a:pt x="17" y="3"/>
                    <a:pt x="17" y="3"/>
                    <a:pt x="17" y="3"/>
                  </a:cubicBezTo>
                  <a:cubicBezTo>
                    <a:pt x="17" y="4"/>
                    <a:pt x="17" y="4"/>
                    <a:pt x="17" y="4"/>
                  </a:cubicBezTo>
                  <a:cubicBezTo>
                    <a:pt x="17" y="4"/>
                    <a:pt x="17" y="4"/>
                    <a:pt x="16" y="4"/>
                  </a:cubicBezTo>
                  <a:cubicBezTo>
                    <a:pt x="14" y="2"/>
                    <a:pt x="14" y="2"/>
                    <a:pt x="14" y="2"/>
                  </a:cubicBezTo>
                  <a:cubicBezTo>
                    <a:pt x="15" y="1"/>
                    <a:pt x="15" y="1"/>
                    <a:pt x="15" y="1"/>
                  </a:cubicBezTo>
                  <a:cubicBezTo>
                    <a:pt x="15" y="2"/>
                    <a:pt x="15" y="2"/>
                    <a:pt x="15" y="2"/>
                  </a:cubicBezTo>
                  <a:cubicBezTo>
                    <a:pt x="16" y="3"/>
                    <a:pt x="16" y="3"/>
                    <a:pt x="16" y="3"/>
                  </a:cubicBezTo>
                  <a:cubicBezTo>
                    <a:pt x="16" y="4"/>
                    <a:pt x="16" y="4"/>
                    <a:pt x="16" y="4"/>
                  </a:cubicBezTo>
                  <a:cubicBezTo>
                    <a:pt x="14" y="3"/>
                    <a:pt x="14" y="3"/>
                    <a:pt x="14" y="3"/>
                  </a:cubicBezTo>
                  <a:cubicBezTo>
                    <a:pt x="13" y="2"/>
                    <a:pt x="13" y="2"/>
                    <a:pt x="13" y="2"/>
                  </a:cubicBezTo>
                  <a:cubicBezTo>
                    <a:pt x="14" y="1"/>
                    <a:pt x="14" y="1"/>
                    <a:pt x="14" y="1"/>
                  </a:cubicBezTo>
                  <a:cubicBezTo>
                    <a:pt x="14" y="1"/>
                    <a:pt x="14" y="2"/>
                    <a:pt x="14" y="2"/>
                  </a:cubicBezTo>
                  <a:cubicBezTo>
                    <a:pt x="14" y="2"/>
                    <a:pt x="15" y="3"/>
                    <a:pt x="15" y="3"/>
                  </a:cubicBezTo>
                  <a:cubicBezTo>
                    <a:pt x="15" y="3"/>
                    <a:pt x="15" y="4"/>
                    <a:pt x="15" y="4"/>
                  </a:cubicBezTo>
                  <a:cubicBezTo>
                    <a:pt x="15" y="4"/>
                    <a:pt x="14" y="4"/>
                    <a:pt x="14" y="4"/>
                  </a:cubicBezTo>
                  <a:cubicBezTo>
                    <a:pt x="13" y="3"/>
                    <a:pt x="12" y="2"/>
                    <a:pt x="12" y="1"/>
                  </a:cubicBezTo>
                  <a:cubicBezTo>
                    <a:pt x="12" y="1"/>
                    <a:pt x="12" y="1"/>
                    <a:pt x="12" y="1"/>
                  </a:cubicBezTo>
                  <a:cubicBezTo>
                    <a:pt x="13" y="1"/>
                    <a:pt x="13" y="2"/>
                    <a:pt x="13" y="2"/>
                  </a:cubicBezTo>
                  <a:cubicBezTo>
                    <a:pt x="14" y="3"/>
                    <a:pt x="14" y="3"/>
                    <a:pt x="14" y="3"/>
                  </a:cubicBezTo>
                  <a:cubicBezTo>
                    <a:pt x="14" y="3"/>
                    <a:pt x="14" y="3"/>
                    <a:pt x="14" y="4"/>
                  </a:cubicBezTo>
                  <a:cubicBezTo>
                    <a:pt x="14" y="4"/>
                    <a:pt x="13" y="4"/>
                    <a:pt x="13" y="4"/>
                  </a:cubicBezTo>
                  <a:cubicBezTo>
                    <a:pt x="13" y="4"/>
                    <a:pt x="13" y="4"/>
                    <a:pt x="13" y="4"/>
                  </a:cubicBezTo>
                  <a:cubicBezTo>
                    <a:pt x="12" y="2"/>
                    <a:pt x="12" y="2"/>
                    <a:pt x="12" y="2"/>
                  </a:cubicBezTo>
                  <a:cubicBezTo>
                    <a:pt x="11" y="2"/>
                    <a:pt x="11" y="2"/>
                    <a:pt x="11" y="2"/>
                  </a:cubicBezTo>
                  <a:cubicBezTo>
                    <a:pt x="12" y="1"/>
                    <a:pt x="12" y="1"/>
                    <a:pt x="12" y="1"/>
                  </a:cubicBezTo>
                  <a:cubicBezTo>
                    <a:pt x="12" y="1"/>
                    <a:pt x="12" y="2"/>
                    <a:pt x="12" y="2"/>
                  </a:cubicBezTo>
                  <a:cubicBezTo>
                    <a:pt x="12" y="2"/>
                    <a:pt x="12" y="2"/>
                    <a:pt x="13" y="3"/>
                  </a:cubicBezTo>
                  <a:cubicBezTo>
                    <a:pt x="13" y="3"/>
                    <a:pt x="13" y="3"/>
                    <a:pt x="13" y="3"/>
                  </a:cubicBezTo>
                  <a:cubicBezTo>
                    <a:pt x="13" y="3"/>
                    <a:pt x="13" y="3"/>
                    <a:pt x="12" y="3"/>
                  </a:cubicBezTo>
                  <a:cubicBezTo>
                    <a:pt x="12" y="4"/>
                    <a:pt x="12" y="4"/>
                    <a:pt x="12" y="3"/>
                  </a:cubicBezTo>
                  <a:cubicBezTo>
                    <a:pt x="11" y="3"/>
                    <a:pt x="10" y="2"/>
                    <a:pt x="10" y="1"/>
                  </a:cubicBezTo>
                  <a:cubicBezTo>
                    <a:pt x="10" y="1"/>
                    <a:pt x="10" y="1"/>
                    <a:pt x="10" y="1"/>
                  </a:cubicBezTo>
                  <a:cubicBezTo>
                    <a:pt x="11" y="2"/>
                    <a:pt x="11" y="2"/>
                    <a:pt x="11" y="2"/>
                  </a:cubicBezTo>
                  <a:cubicBezTo>
                    <a:pt x="12" y="3"/>
                    <a:pt x="12" y="3"/>
                    <a:pt x="12" y="3"/>
                  </a:cubicBezTo>
                  <a:cubicBezTo>
                    <a:pt x="12" y="3"/>
                    <a:pt x="12" y="3"/>
                    <a:pt x="12" y="3"/>
                  </a:cubicBezTo>
                  <a:cubicBezTo>
                    <a:pt x="12" y="4"/>
                    <a:pt x="11" y="4"/>
                    <a:pt x="11" y="3"/>
                  </a:cubicBezTo>
                  <a:cubicBezTo>
                    <a:pt x="10" y="2"/>
                    <a:pt x="10" y="2"/>
                    <a:pt x="10" y="2"/>
                  </a:cubicBezTo>
                  <a:cubicBezTo>
                    <a:pt x="9" y="1"/>
                    <a:pt x="9" y="1"/>
                    <a:pt x="9" y="1"/>
                  </a:cubicBezTo>
                  <a:cubicBezTo>
                    <a:pt x="10" y="1"/>
                    <a:pt x="10" y="1"/>
                    <a:pt x="10" y="1"/>
                  </a:cubicBezTo>
                  <a:cubicBezTo>
                    <a:pt x="10" y="1"/>
                    <a:pt x="10" y="2"/>
                    <a:pt x="10" y="2"/>
                  </a:cubicBezTo>
                  <a:cubicBezTo>
                    <a:pt x="11" y="3"/>
                    <a:pt x="11" y="3"/>
                    <a:pt x="11" y="3"/>
                  </a:cubicBezTo>
                  <a:cubicBezTo>
                    <a:pt x="11" y="3"/>
                    <a:pt x="11" y="3"/>
                    <a:pt x="11" y="4"/>
                  </a:cubicBezTo>
                  <a:cubicBezTo>
                    <a:pt x="11" y="4"/>
                    <a:pt x="10" y="4"/>
                    <a:pt x="10" y="3"/>
                  </a:cubicBezTo>
                  <a:cubicBezTo>
                    <a:pt x="10" y="3"/>
                    <a:pt x="9" y="3"/>
                    <a:pt x="9" y="2"/>
                  </a:cubicBezTo>
                  <a:cubicBezTo>
                    <a:pt x="9" y="2"/>
                    <a:pt x="8" y="2"/>
                    <a:pt x="8" y="1"/>
                  </a:cubicBezTo>
                  <a:cubicBezTo>
                    <a:pt x="8" y="1"/>
                    <a:pt x="8" y="1"/>
                    <a:pt x="8" y="1"/>
                  </a:cubicBezTo>
                  <a:cubicBezTo>
                    <a:pt x="9" y="2"/>
                    <a:pt x="9" y="2"/>
                    <a:pt x="9" y="2"/>
                  </a:cubicBezTo>
                  <a:cubicBezTo>
                    <a:pt x="10" y="3"/>
                    <a:pt x="10" y="3"/>
                    <a:pt x="10" y="3"/>
                  </a:cubicBezTo>
                  <a:cubicBezTo>
                    <a:pt x="10" y="3"/>
                    <a:pt x="10" y="3"/>
                    <a:pt x="10" y="3"/>
                  </a:cubicBezTo>
                  <a:cubicBezTo>
                    <a:pt x="10" y="3"/>
                    <a:pt x="10" y="3"/>
                    <a:pt x="10" y="3"/>
                  </a:cubicBezTo>
                  <a:cubicBezTo>
                    <a:pt x="9" y="4"/>
                    <a:pt x="9" y="3"/>
                    <a:pt x="9" y="3"/>
                  </a:cubicBezTo>
                  <a:cubicBezTo>
                    <a:pt x="9" y="3"/>
                    <a:pt x="8" y="3"/>
                    <a:pt x="8" y="2"/>
                  </a:cubicBezTo>
                  <a:cubicBezTo>
                    <a:pt x="7" y="2"/>
                    <a:pt x="7" y="2"/>
                    <a:pt x="7" y="2"/>
                  </a:cubicBezTo>
                  <a:cubicBezTo>
                    <a:pt x="7" y="1"/>
                    <a:pt x="7" y="1"/>
                    <a:pt x="7" y="1"/>
                  </a:cubicBezTo>
                  <a:cubicBezTo>
                    <a:pt x="7" y="1"/>
                    <a:pt x="7" y="1"/>
                    <a:pt x="7" y="1"/>
                  </a:cubicBezTo>
                  <a:cubicBezTo>
                    <a:pt x="8" y="2"/>
                    <a:pt x="8" y="2"/>
                    <a:pt x="8" y="2"/>
                  </a:cubicBezTo>
                  <a:cubicBezTo>
                    <a:pt x="8" y="2"/>
                    <a:pt x="8" y="2"/>
                    <a:pt x="8" y="3"/>
                  </a:cubicBezTo>
                  <a:cubicBezTo>
                    <a:pt x="8" y="3"/>
                    <a:pt x="8" y="3"/>
                    <a:pt x="8" y="3"/>
                  </a:cubicBezTo>
                  <a:cubicBezTo>
                    <a:pt x="8" y="3"/>
                    <a:pt x="8" y="3"/>
                    <a:pt x="8" y="3"/>
                  </a:cubicBezTo>
                  <a:cubicBezTo>
                    <a:pt x="7" y="3"/>
                    <a:pt x="6" y="2"/>
                    <a:pt x="5" y="1"/>
                  </a:cubicBezTo>
                  <a:cubicBezTo>
                    <a:pt x="6" y="1"/>
                    <a:pt x="6" y="1"/>
                    <a:pt x="6" y="1"/>
                  </a:cubicBezTo>
                  <a:cubicBezTo>
                    <a:pt x="7" y="3"/>
                    <a:pt x="7" y="3"/>
                    <a:pt x="7" y="3"/>
                  </a:cubicBezTo>
                  <a:cubicBezTo>
                    <a:pt x="7" y="3"/>
                    <a:pt x="7" y="3"/>
                    <a:pt x="7" y="3"/>
                  </a:cubicBezTo>
                  <a:cubicBezTo>
                    <a:pt x="7" y="3"/>
                    <a:pt x="7" y="3"/>
                    <a:pt x="7" y="3"/>
                  </a:cubicBezTo>
                  <a:cubicBezTo>
                    <a:pt x="7" y="4"/>
                    <a:pt x="7" y="4"/>
                    <a:pt x="7" y="3"/>
                  </a:cubicBezTo>
                  <a:cubicBezTo>
                    <a:pt x="5" y="2"/>
                    <a:pt x="5" y="2"/>
                    <a:pt x="5" y="2"/>
                  </a:cubicBezTo>
                  <a:cubicBezTo>
                    <a:pt x="5" y="2"/>
                    <a:pt x="5" y="2"/>
                    <a:pt x="4" y="1"/>
                  </a:cubicBezTo>
                  <a:cubicBezTo>
                    <a:pt x="5" y="1"/>
                    <a:pt x="5" y="1"/>
                    <a:pt x="5" y="1"/>
                  </a:cubicBezTo>
                  <a:cubicBezTo>
                    <a:pt x="5" y="1"/>
                    <a:pt x="5" y="2"/>
                    <a:pt x="5" y="2"/>
                  </a:cubicBezTo>
                  <a:cubicBezTo>
                    <a:pt x="5" y="2"/>
                    <a:pt x="6" y="2"/>
                    <a:pt x="6" y="3"/>
                  </a:cubicBezTo>
                  <a:cubicBezTo>
                    <a:pt x="6" y="3"/>
                    <a:pt x="6" y="3"/>
                    <a:pt x="6" y="3"/>
                  </a:cubicBezTo>
                  <a:cubicBezTo>
                    <a:pt x="5" y="4"/>
                    <a:pt x="5" y="4"/>
                    <a:pt x="5" y="3"/>
                  </a:cubicBezTo>
                  <a:cubicBezTo>
                    <a:pt x="5" y="3"/>
                    <a:pt x="4" y="3"/>
                    <a:pt x="4" y="2"/>
                  </a:cubicBezTo>
                  <a:cubicBezTo>
                    <a:pt x="3" y="2"/>
                    <a:pt x="3" y="2"/>
                    <a:pt x="2" y="1"/>
                  </a:cubicBezTo>
                  <a:cubicBezTo>
                    <a:pt x="3" y="1"/>
                    <a:pt x="3" y="1"/>
                    <a:pt x="3" y="1"/>
                  </a:cubicBezTo>
                  <a:cubicBezTo>
                    <a:pt x="3" y="1"/>
                    <a:pt x="3" y="1"/>
                    <a:pt x="3" y="2"/>
                  </a:cubicBezTo>
                  <a:cubicBezTo>
                    <a:pt x="4" y="2"/>
                    <a:pt x="4" y="2"/>
                    <a:pt x="4" y="2"/>
                  </a:cubicBezTo>
                  <a:cubicBezTo>
                    <a:pt x="4" y="2"/>
                    <a:pt x="4" y="2"/>
                    <a:pt x="4" y="2"/>
                  </a:cubicBezTo>
                  <a:cubicBezTo>
                    <a:pt x="4" y="3"/>
                    <a:pt x="4" y="3"/>
                    <a:pt x="4" y="3"/>
                  </a:cubicBezTo>
                  <a:cubicBezTo>
                    <a:pt x="4" y="3"/>
                    <a:pt x="4" y="3"/>
                    <a:pt x="4" y="3"/>
                  </a:cubicBezTo>
                  <a:cubicBezTo>
                    <a:pt x="3" y="3"/>
                    <a:pt x="3" y="2"/>
                    <a:pt x="2" y="2"/>
                  </a:cubicBezTo>
                  <a:cubicBezTo>
                    <a:pt x="2" y="2"/>
                    <a:pt x="2" y="1"/>
                    <a:pt x="1" y="1"/>
                  </a:cubicBezTo>
                  <a:cubicBezTo>
                    <a:pt x="2" y="1"/>
                    <a:pt x="2" y="1"/>
                    <a:pt x="2" y="1"/>
                  </a:cubicBezTo>
                  <a:cubicBezTo>
                    <a:pt x="2" y="1"/>
                    <a:pt x="2" y="2"/>
                    <a:pt x="3" y="3"/>
                  </a:cubicBezTo>
                  <a:cubicBezTo>
                    <a:pt x="3" y="3"/>
                    <a:pt x="3" y="3"/>
                    <a:pt x="3" y="3"/>
                  </a:cubicBezTo>
                  <a:cubicBezTo>
                    <a:pt x="3" y="3"/>
                    <a:pt x="3" y="3"/>
                    <a:pt x="3" y="3"/>
                  </a:cubicBezTo>
                  <a:cubicBezTo>
                    <a:pt x="3" y="3"/>
                    <a:pt x="3" y="3"/>
                    <a:pt x="3" y="3"/>
                  </a:cubicBezTo>
                  <a:cubicBezTo>
                    <a:pt x="0" y="1"/>
                    <a:pt x="0" y="1"/>
                    <a:pt x="0" y="1"/>
                  </a:cubicBezTo>
                  <a:cubicBezTo>
                    <a:pt x="0" y="1"/>
                    <a:pt x="0" y="1"/>
                    <a:pt x="0" y="1"/>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3" name="Freeform 6054"/>
            <p:cNvSpPr>
              <a:spLocks/>
            </p:cNvSpPr>
            <p:nvPr/>
          </p:nvSpPr>
          <p:spPr bwMode="auto">
            <a:xfrm>
              <a:off x="2962" y="1104"/>
              <a:ext cx="54" cy="8"/>
            </a:xfrm>
            <a:custGeom>
              <a:avLst/>
              <a:gdLst>
                <a:gd name="T0" fmla="*/ 2 w 22"/>
                <a:gd name="T1" fmla="*/ 1 h 3"/>
                <a:gd name="T2" fmla="*/ 2 w 22"/>
                <a:gd name="T3" fmla="*/ 0 h 3"/>
                <a:gd name="T4" fmla="*/ 3 w 22"/>
                <a:gd name="T5" fmla="*/ 1 h 3"/>
                <a:gd name="T6" fmla="*/ 5 w 22"/>
                <a:gd name="T7" fmla="*/ 2 h 3"/>
                <a:gd name="T8" fmla="*/ 4 w 22"/>
                <a:gd name="T9" fmla="*/ 0 h 3"/>
                <a:gd name="T10" fmla="*/ 6 w 22"/>
                <a:gd name="T11" fmla="*/ 1 h 3"/>
                <a:gd name="T12" fmla="*/ 6 w 22"/>
                <a:gd name="T13" fmla="*/ 0 h 3"/>
                <a:gd name="T14" fmla="*/ 7 w 22"/>
                <a:gd name="T15" fmla="*/ 2 h 3"/>
                <a:gd name="T16" fmla="*/ 8 w 22"/>
                <a:gd name="T17" fmla="*/ 0 h 3"/>
                <a:gd name="T18" fmla="*/ 9 w 22"/>
                <a:gd name="T19" fmla="*/ 1 h 3"/>
                <a:gd name="T20" fmla="*/ 10 w 22"/>
                <a:gd name="T21" fmla="*/ 0 h 3"/>
                <a:gd name="T22" fmla="*/ 13 w 22"/>
                <a:gd name="T23" fmla="*/ 2 h 3"/>
                <a:gd name="T24" fmla="*/ 12 w 22"/>
                <a:gd name="T25" fmla="*/ 0 h 3"/>
                <a:gd name="T26" fmla="*/ 15 w 22"/>
                <a:gd name="T27" fmla="*/ 1 h 3"/>
                <a:gd name="T28" fmla="*/ 14 w 22"/>
                <a:gd name="T29" fmla="*/ 0 h 3"/>
                <a:gd name="T30" fmla="*/ 14 w 22"/>
                <a:gd name="T31" fmla="*/ 1 h 3"/>
                <a:gd name="T32" fmla="*/ 15 w 22"/>
                <a:gd name="T33" fmla="*/ 0 h 3"/>
                <a:gd name="T34" fmla="*/ 16 w 22"/>
                <a:gd name="T35" fmla="*/ 1 h 3"/>
                <a:gd name="T36" fmla="*/ 19 w 22"/>
                <a:gd name="T37" fmla="*/ 2 h 3"/>
                <a:gd name="T38" fmla="*/ 18 w 22"/>
                <a:gd name="T39" fmla="*/ 0 h 3"/>
                <a:gd name="T40" fmla="*/ 19 w 22"/>
                <a:gd name="T41" fmla="*/ 2 h 3"/>
                <a:gd name="T42" fmla="*/ 19 w 22"/>
                <a:gd name="T43" fmla="*/ 0 h 3"/>
                <a:gd name="T44" fmla="*/ 19 w 22"/>
                <a:gd name="T45" fmla="*/ 0 h 3"/>
                <a:gd name="T46" fmla="*/ 20 w 22"/>
                <a:gd name="T47" fmla="*/ 0 h 3"/>
                <a:gd name="T48" fmla="*/ 20 w 22"/>
                <a:gd name="T49" fmla="*/ 0 h 3"/>
                <a:gd name="T50" fmla="*/ 22 w 22"/>
                <a:gd name="T51" fmla="*/ 1 h 3"/>
                <a:gd name="T52" fmla="*/ 21 w 22"/>
                <a:gd name="T53" fmla="*/ 1 h 3"/>
                <a:gd name="T54" fmla="*/ 22 w 22"/>
                <a:gd name="T55" fmla="*/ 1 h 3"/>
                <a:gd name="T56" fmla="*/ 22 w 22"/>
                <a:gd name="T57" fmla="*/ 0 h 3"/>
                <a:gd name="T58" fmla="*/ 22 w 22"/>
                <a:gd name="T59" fmla="*/ 1 h 3"/>
                <a:gd name="T60" fmla="*/ 21 w 22"/>
                <a:gd name="T61" fmla="*/ 0 h 3"/>
                <a:gd name="T62" fmla="*/ 21 w 22"/>
                <a:gd name="T63" fmla="*/ 1 h 3"/>
                <a:gd name="T64" fmla="*/ 22 w 22"/>
                <a:gd name="T65" fmla="*/ 2 h 3"/>
                <a:gd name="T66" fmla="*/ 20 w 22"/>
                <a:gd name="T67" fmla="*/ 1 h 3"/>
                <a:gd name="T68" fmla="*/ 21 w 22"/>
                <a:gd name="T69" fmla="*/ 1 h 3"/>
                <a:gd name="T70" fmla="*/ 20 w 22"/>
                <a:gd name="T71" fmla="*/ 2 h 3"/>
                <a:gd name="T72" fmla="*/ 20 w 22"/>
                <a:gd name="T73" fmla="*/ 1 h 3"/>
                <a:gd name="T74" fmla="*/ 18 w 22"/>
                <a:gd name="T75" fmla="*/ 2 h 3"/>
                <a:gd name="T76" fmla="*/ 19 w 22"/>
                <a:gd name="T77" fmla="*/ 2 h 3"/>
                <a:gd name="T78" fmla="*/ 17 w 22"/>
                <a:gd name="T79" fmla="*/ 1 h 3"/>
                <a:gd name="T80" fmla="*/ 18 w 22"/>
                <a:gd name="T81" fmla="*/ 3 h 3"/>
                <a:gd name="T82" fmla="*/ 15 w 22"/>
                <a:gd name="T83" fmla="*/ 0 h 3"/>
                <a:gd name="T84" fmla="*/ 16 w 22"/>
                <a:gd name="T85" fmla="*/ 2 h 3"/>
                <a:gd name="T86" fmla="*/ 15 w 22"/>
                <a:gd name="T87" fmla="*/ 1 h 3"/>
                <a:gd name="T88" fmla="*/ 13 w 22"/>
                <a:gd name="T89" fmla="*/ 1 h 3"/>
                <a:gd name="T90" fmla="*/ 14 w 22"/>
                <a:gd name="T91" fmla="*/ 2 h 3"/>
                <a:gd name="T92" fmla="*/ 10 w 22"/>
                <a:gd name="T93" fmla="*/ 1 h 3"/>
                <a:gd name="T94" fmla="*/ 10 w 22"/>
                <a:gd name="T95" fmla="*/ 1 h 3"/>
                <a:gd name="T96" fmla="*/ 10 w 22"/>
                <a:gd name="T97" fmla="*/ 2 h 3"/>
                <a:gd name="T98" fmla="*/ 8 w 22"/>
                <a:gd name="T99" fmla="*/ 1 h 3"/>
                <a:gd name="T100" fmla="*/ 8 w 22"/>
                <a:gd name="T101" fmla="*/ 2 h 3"/>
                <a:gd name="T102" fmla="*/ 7 w 22"/>
                <a:gd name="T103" fmla="*/ 1 h 3"/>
                <a:gd name="T104" fmla="*/ 6 w 22"/>
                <a:gd name="T105" fmla="*/ 2 h 3"/>
                <a:gd name="T106" fmla="*/ 6 w 22"/>
                <a:gd name="T107" fmla="*/ 2 h 3"/>
                <a:gd name="T108" fmla="*/ 4 w 22"/>
                <a:gd name="T109" fmla="*/ 0 h 3"/>
                <a:gd name="T110" fmla="*/ 4 w 22"/>
                <a:gd name="T111" fmla="*/ 2 h 3"/>
                <a:gd name="T112" fmla="*/ 2 w 22"/>
                <a:gd name="T11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3">
                  <a:moveTo>
                    <a:pt x="0" y="0"/>
                  </a:moveTo>
                  <a:cubicBezTo>
                    <a:pt x="0" y="1"/>
                    <a:pt x="1" y="2"/>
                    <a:pt x="2" y="2"/>
                  </a:cubicBezTo>
                  <a:cubicBezTo>
                    <a:pt x="2" y="2"/>
                    <a:pt x="2" y="2"/>
                    <a:pt x="2" y="2"/>
                  </a:cubicBezTo>
                  <a:cubicBezTo>
                    <a:pt x="2" y="2"/>
                    <a:pt x="2" y="2"/>
                    <a:pt x="2" y="1"/>
                  </a:cubicBezTo>
                  <a:cubicBezTo>
                    <a:pt x="2" y="1"/>
                    <a:pt x="2" y="1"/>
                    <a:pt x="2" y="0"/>
                  </a:cubicBezTo>
                  <a:cubicBezTo>
                    <a:pt x="2" y="0"/>
                    <a:pt x="2" y="0"/>
                    <a:pt x="2" y="0"/>
                  </a:cubicBezTo>
                  <a:cubicBezTo>
                    <a:pt x="2" y="0"/>
                    <a:pt x="2" y="0"/>
                    <a:pt x="2" y="0"/>
                  </a:cubicBezTo>
                  <a:cubicBezTo>
                    <a:pt x="2" y="0"/>
                    <a:pt x="2" y="0"/>
                    <a:pt x="2" y="0"/>
                  </a:cubicBezTo>
                  <a:cubicBezTo>
                    <a:pt x="3" y="1"/>
                    <a:pt x="3" y="1"/>
                    <a:pt x="4" y="1"/>
                  </a:cubicBezTo>
                  <a:cubicBezTo>
                    <a:pt x="3" y="2"/>
                    <a:pt x="3" y="2"/>
                    <a:pt x="3" y="2"/>
                  </a:cubicBezTo>
                  <a:cubicBezTo>
                    <a:pt x="3" y="2"/>
                    <a:pt x="3" y="1"/>
                    <a:pt x="3" y="1"/>
                  </a:cubicBezTo>
                  <a:cubicBezTo>
                    <a:pt x="3" y="1"/>
                    <a:pt x="3" y="1"/>
                    <a:pt x="3" y="1"/>
                  </a:cubicBezTo>
                  <a:cubicBezTo>
                    <a:pt x="3" y="0"/>
                    <a:pt x="3" y="0"/>
                    <a:pt x="3" y="0"/>
                  </a:cubicBezTo>
                  <a:cubicBezTo>
                    <a:pt x="3" y="0"/>
                    <a:pt x="3" y="0"/>
                    <a:pt x="3" y="0"/>
                  </a:cubicBezTo>
                  <a:cubicBezTo>
                    <a:pt x="4" y="0"/>
                    <a:pt x="4" y="0"/>
                    <a:pt x="4" y="0"/>
                  </a:cubicBezTo>
                  <a:cubicBezTo>
                    <a:pt x="4" y="1"/>
                    <a:pt x="5" y="1"/>
                    <a:pt x="5" y="2"/>
                  </a:cubicBezTo>
                  <a:cubicBezTo>
                    <a:pt x="5" y="2"/>
                    <a:pt x="5" y="2"/>
                    <a:pt x="5" y="2"/>
                  </a:cubicBezTo>
                  <a:cubicBezTo>
                    <a:pt x="4" y="1"/>
                    <a:pt x="4" y="1"/>
                    <a:pt x="4" y="1"/>
                  </a:cubicBezTo>
                  <a:cubicBezTo>
                    <a:pt x="4" y="1"/>
                    <a:pt x="4" y="1"/>
                    <a:pt x="4" y="1"/>
                  </a:cubicBezTo>
                  <a:cubicBezTo>
                    <a:pt x="4" y="1"/>
                    <a:pt x="4" y="0"/>
                    <a:pt x="4" y="0"/>
                  </a:cubicBezTo>
                  <a:cubicBezTo>
                    <a:pt x="5" y="0"/>
                    <a:pt x="5" y="0"/>
                    <a:pt x="5" y="0"/>
                  </a:cubicBezTo>
                  <a:cubicBezTo>
                    <a:pt x="7" y="1"/>
                    <a:pt x="7" y="1"/>
                    <a:pt x="7" y="1"/>
                  </a:cubicBezTo>
                  <a:cubicBezTo>
                    <a:pt x="6" y="2"/>
                    <a:pt x="6" y="2"/>
                    <a:pt x="6" y="2"/>
                  </a:cubicBezTo>
                  <a:cubicBezTo>
                    <a:pt x="6" y="1"/>
                    <a:pt x="6" y="1"/>
                    <a:pt x="6" y="1"/>
                  </a:cubicBezTo>
                  <a:cubicBezTo>
                    <a:pt x="6" y="1"/>
                    <a:pt x="6" y="1"/>
                    <a:pt x="6" y="0"/>
                  </a:cubicBezTo>
                  <a:cubicBezTo>
                    <a:pt x="5" y="0"/>
                    <a:pt x="6" y="0"/>
                    <a:pt x="6" y="0"/>
                  </a:cubicBezTo>
                  <a:cubicBezTo>
                    <a:pt x="6" y="0"/>
                    <a:pt x="6" y="0"/>
                    <a:pt x="6" y="0"/>
                  </a:cubicBezTo>
                  <a:cubicBezTo>
                    <a:pt x="6" y="0"/>
                    <a:pt x="6" y="0"/>
                    <a:pt x="6" y="0"/>
                  </a:cubicBezTo>
                  <a:cubicBezTo>
                    <a:pt x="7" y="0"/>
                    <a:pt x="7" y="0"/>
                    <a:pt x="8" y="1"/>
                  </a:cubicBezTo>
                  <a:cubicBezTo>
                    <a:pt x="8" y="1"/>
                    <a:pt x="8" y="1"/>
                    <a:pt x="9" y="2"/>
                  </a:cubicBezTo>
                  <a:cubicBezTo>
                    <a:pt x="8" y="2"/>
                    <a:pt x="8" y="2"/>
                    <a:pt x="8" y="2"/>
                  </a:cubicBezTo>
                  <a:cubicBezTo>
                    <a:pt x="8" y="2"/>
                    <a:pt x="8" y="2"/>
                    <a:pt x="7" y="2"/>
                  </a:cubicBezTo>
                  <a:cubicBezTo>
                    <a:pt x="7" y="1"/>
                    <a:pt x="7" y="1"/>
                    <a:pt x="7" y="0"/>
                  </a:cubicBezTo>
                  <a:cubicBezTo>
                    <a:pt x="7" y="0"/>
                    <a:pt x="7" y="0"/>
                    <a:pt x="7" y="0"/>
                  </a:cubicBezTo>
                  <a:cubicBezTo>
                    <a:pt x="7" y="0"/>
                    <a:pt x="7" y="0"/>
                    <a:pt x="8" y="0"/>
                  </a:cubicBezTo>
                  <a:cubicBezTo>
                    <a:pt x="8" y="0"/>
                    <a:pt x="8" y="0"/>
                    <a:pt x="8" y="0"/>
                  </a:cubicBezTo>
                  <a:cubicBezTo>
                    <a:pt x="9" y="1"/>
                    <a:pt x="9" y="1"/>
                    <a:pt x="9" y="1"/>
                  </a:cubicBezTo>
                  <a:cubicBezTo>
                    <a:pt x="10" y="1"/>
                    <a:pt x="10" y="1"/>
                    <a:pt x="10" y="1"/>
                  </a:cubicBezTo>
                  <a:cubicBezTo>
                    <a:pt x="10" y="2"/>
                    <a:pt x="10" y="2"/>
                    <a:pt x="10" y="2"/>
                  </a:cubicBezTo>
                  <a:cubicBezTo>
                    <a:pt x="10" y="2"/>
                    <a:pt x="9" y="2"/>
                    <a:pt x="9" y="1"/>
                  </a:cubicBezTo>
                  <a:cubicBezTo>
                    <a:pt x="9" y="1"/>
                    <a:pt x="9" y="1"/>
                    <a:pt x="9" y="0"/>
                  </a:cubicBezTo>
                  <a:cubicBezTo>
                    <a:pt x="9" y="0"/>
                    <a:pt x="9" y="0"/>
                    <a:pt x="10" y="0"/>
                  </a:cubicBezTo>
                  <a:cubicBezTo>
                    <a:pt x="10" y="0"/>
                    <a:pt x="10" y="0"/>
                    <a:pt x="10" y="0"/>
                  </a:cubicBezTo>
                  <a:cubicBezTo>
                    <a:pt x="10" y="0"/>
                    <a:pt x="10" y="0"/>
                    <a:pt x="10" y="0"/>
                  </a:cubicBezTo>
                  <a:cubicBezTo>
                    <a:pt x="10" y="0"/>
                    <a:pt x="10" y="0"/>
                    <a:pt x="10" y="0"/>
                  </a:cubicBezTo>
                  <a:cubicBezTo>
                    <a:pt x="10" y="0"/>
                    <a:pt x="11" y="0"/>
                    <a:pt x="11" y="0"/>
                  </a:cubicBezTo>
                  <a:cubicBezTo>
                    <a:pt x="12" y="0"/>
                    <a:pt x="13" y="1"/>
                    <a:pt x="13" y="2"/>
                  </a:cubicBezTo>
                  <a:cubicBezTo>
                    <a:pt x="13" y="2"/>
                    <a:pt x="13" y="2"/>
                    <a:pt x="13" y="2"/>
                  </a:cubicBezTo>
                  <a:cubicBezTo>
                    <a:pt x="13" y="2"/>
                    <a:pt x="12" y="2"/>
                    <a:pt x="12" y="1"/>
                  </a:cubicBezTo>
                  <a:cubicBezTo>
                    <a:pt x="12" y="1"/>
                    <a:pt x="12" y="1"/>
                    <a:pt x="12" y="0"/>
                  </a:cubicBezTo>
                  <a:cubicBezTo>
                    <a:pt x="12" y="0"/>
                    <a:pt x="12" y="0"/>
                    <a:pt x="12" y="0"/>
                  </a:cubicBezTo>
                  <a:cubicBezTo>
                    <a:pt x="12" y="0"/>
                    <a:pt x="12" y="0"/>
                    <a:pt x="12" y="0"/>
                  </a:cubicBezTo>
                  <a:cubicBezTo>
                    <a:pt x="12" y="0"/>
                    <a:pt x="12" y="0"/>
                    <a:pt x="12" y="0"/>
                  </a:cubicBezTo>
                  <a:cubicBezTo>
                    <a:pt x="13" y="0"/>
                    <a:pt x="13" y="0"/>
                    <a:pt x="13" y="0"/>
                  </a:cubicBezTo>
                  <a:cubicBezTo>
                    <a:pt x="14" y="0"/>
                    <a:pt x="14" y="0"/>
                    <a:pt x="14" y="0"/>
                  </a:cubicBezTo>
                  <a:cubicBezTo>
                    <a:pt x="14" y="1"/>
                    <a:pt x="15" y="1"/>
                    <a:pt x="15" y="1"/>
                  </a:cubicBezTo>
                  <a:cubicBezTo>
                    <a:pt x="14" y="2"/>
                    <a:pt x="14" y="2"/>
                    <a:pt x="14" y="2"/>
                  </a:cubicBezTo>
                  <a:cubicBezTo>
                    <a:pt x="13" y="1"/>
                    <a:pt x="13" y="1"/>
                    <a:pt x="13" y="1"/>
                  </a:cubicBezTo>
                  <a:cubicBezTo>
                    <a:pt x="13" y="0"/>
                    <a:pt x="13" y="0"/>
                    <a:pt x="13" y="0"/>
                  </a:cubicBezTo>
                  <a:cubicBezTo>
                    <a:pt x="14" y="0"/>
                    <a:pt x="14" y="0"/>
                    <a:pt x="14" y="0"/>
                  </a:cubicBezTo>
                  <a:cubicBezTo>
                    <a:pt x="15" y="0"/>
                    <a:pt x="16" y="1"/>
                    <a:pt x="16" y="1"/>
                  </a:cubicBezTo>
                  <a:cubicBezTo>
                    <a:pt x="15" y="2"/>
                    <a:pt x="15" y="2"/>
                    <a:pt x="15" y="2"/>
                  </a:cubicBezTo>
                  <a:cubicBezTo>
                    <a:pt x="15" y="2"/>
                    <a:pt x="15" y="2"/>
                    <a:pt x="15" y="1"/>
                  </a:cubicBezTo>
                  <a:cubicBezTo>
                    <a:pt x="15" y="1"/>
                    <a:pt x="15" y="1"/>
                    <a:pt x="14" y="1"/>
                  </a:cubicBezTo>
                  <a:cubicBezTo>
                    <a:pt x="14" y="1"/>
                    <a:pt x="14" y="0"/>
                    <a:pt x="14" y="0"/>
                  </a:cubicBezTo>
                  <a:cubicBezTo>
                    <a:pt x="14" y="0"/>
                    <a:pt x="15" y="0"/>
                    <a:pt x="15" y="0"/>
                  </a:cubicBezTo>
                  <a:cubicBezTo>
                    <a:pt x="15" y="0"/>
                    <a:pt x="15" y="0"/>
                    <a:pt x="15" y="0"/>
                  </a:cubicBezTo>
                  <a:cubicBezTo>
                    <a:pt x="15" y="0"/>
                    <a:pt x="15" y="0"/>
                    <a:pt x="15" y="0"/>
                  </a:cubicBezTo>
                  <a:cubicBezTo>
                    <a:pt x="16" y="0"/>
                    <a:pt x="17" y="1"/>
                    <a:pt x="18" y="2"/>
                  </a:cubicBezTo>
                  <a:cubicBezTo>
                    <a:pt x="17" y="2"/>
                    <a:pt x="17" y="2"/>
                    <a:pt x="17" y="2"/>
                  </a:cubicBezTo>
                  <a:cubicBezTo>
                    <a:pt x="17" y="2"/>
                    <a:pt x="17" y="2"/>
                    <a:pt x="17" y="2"/>
                  </a:cubicBezTo>
                  <a:cubicBezTo>
                    <a:pt x="17" y="1"/>
                    <a:pt x="16" y="1"/>
                    <a:pt x="16" y="1"/>
                  </a:cubicBezTo>
                  <a:cubicBezTo>
                    <a:pt x="16" y="0"/>
                    <a:pt x="16" y="0"/>
                    <a:pt x="17" y="0"/>
                  </a:cubicBezTo>
                  <a:cubicBezTo>
                    <a:pt x="17" y="0"/>
                    <a:pt x="17" y="0"/>
                    <a:pt x="17" y="0"/>
                  </a:cubicBezTo>
                  <a:cubicBezTo>
                    <a:pt x="18" y="1"/>
                    <a:pt x="19" y="1"/>
                    <a:pt x="19" y="2"/>
                  </a:cubicBezTo>
                  <a:cubicBezTo>
                    <a:pt x="19" y="2"/>
                    <a:pt x="19" y="2"/>
                    <a:pt x="19" y="2"/>
                  </a:cubicBezTo>
                  <a:cubicBezTo>
                    <a:pt x="18" y="2"/>
                    <a:pt x="18" y="2"/>
                    <a:pt x="18" y="2"/>
                  </a:cubicBezTo>
                  <a:cubicBezTo>
                    <a:pt x="18" y="1"/>
                    <a:pt x="18" y="1"/>
                    <a:pt x="17" y="0"/>
                  </a:cubicBezTo>
                  <a:cubicBezTo>
                    <a:pt x="17" y="0"/>
                    <a:pt x="18" y="0"/>
                    <a:pt x="18" y="0"/>
                  </a:cubicBezTo>
                  <a:cubicBezTo>
                    <a:pt x="18" y="0"/>
                    <a:pt x="18" y="0"/>
                    <a:pt x="18" y="0"/>
                  </a:cubicBezTo>
                  <a:cubicBezTo>
                    <a:pt x="18" y="0"/>
                    <a:pt x="18" y="0"/>
                    <a:pt x="18" y="0"/>
                  </a:cubicBezTo>
                  <a:cubicBezTo>
                    <a:pt x="19" y="1"/>
                    <a:pt x="19" y="1"/>
                    <a:pt x="19" y="1"/>
                  </a:cubicBezTo>
                  <a:cubicBezTo>
                    <a:pt x="19" y="1"/>
                    <a:pt x="20" y="1"/>
                    <a:pt x="20" y="2"/>
                  </a:cubicBezTo>
                  <a:cubicBezTo>
                    <a:pt x="19" y="2"/>
                    <a:pt x="19" y="2"/>
                    <a:pt x="19" y="2"/>
                  </a:cubicBezTo>
                  <a:cubicBezTo>
                    <a:pt x="19" y="2"/>
                    <a:pt x="19" y="1"/>
                    <a:pt x="19" y="0"/>
                  </a:cubicBezTo>
                  <a:cubicBezTo>
                    <a:pt x="19" y="0"/>
                    <a:pt x="19" y="0"/>
                    <a:pt x="19" y="0"/>
                  </a:cubicBezTo>
                  <a:cubicBezTo>
                    <a:pt x="19" y="0"/>
                    <a:pt x="19" y="0"/>
                    <a:pt x="19" y="0"/>
                  </a:cubicBezTo>
                  <a:cubicBezTo>
                    <a:pt x="19" y="0"/>
                    <a:pt x="19" y="0"/>
                    <a:pt x="19" y="0"/>
                  </a:cubicBezTo>
                  <a:cubicBezTo>
                    <a:pt x="20" y="1"/>
                    <a:pt x="20" y="1"/>
                    <a:pt x="20" y="1"/>
                  </a:cubicBezTo>
                  <a:cubicBezTo>
                    <a:pt x="20" y="1"/>
                    <a:pt x="21" y="1"/>
                    <a:pt x="21" y="1"/>
                  </a:cubicBezTo>
                  <a:cubicBezTo>
                    <a:pt x="20" y="2"/>
                    <a:pt x="20" y="2"/>
                    <a:pt x="20" y="2"/>
                  </a:cubicBezTo>
                  <a:cubicBezTo>
                    <a:pt x="20" y="2"/>
                    <a:pt x="19" y="1"/>
                    <a:pt x="19" y="0"/>
                  </a:cubicBezTo>
                  <a:cubicBezTo>
                    <a:pt x="19" y="0"/>
                    <a:pt x="19" y="0"/>
                    <a:pt x="19" y="0"/>
                  </a:cubicBezTo>
                  <a:cubicBezTo>
                    <a:pt x="19" y="0"/>
                    <a:pt x="19" y="0"/>
                    <a:pt x="19" y="0"/>
                  </a:cubicBezTo>
                  <a:cubicBezTo>
                    <a:pt x="20" y="0"/>
                    <a:pt x="20" y="0"/>
                    <a:pt x="20" y="0"/>
                  </a:cubicBezTo>
                  <a:cubicBezTo>
                    <a:pt x="20" y="0"/>
                    <a:pt x="20" y="0"/>
                    <a:pt x="20" y="0"/>
                  </a:cubicBezTo>
                  <a:cubicBezTo>
                    <a:pt x="21" y="1"/>
                    <a:pt x="21" y="1"/>
                    <a:pt x="21" y="1"/>
                  </a:cubicBezTo>
                  <a:cubicBezTo>
                    <a:pt x="22" y="1"/>
                    <a:pt x="22" y="1"/>
                    <a:pt x="22" y="1"/>
                  </a:cubicBezTo>
                  <a:cubicBezTo>
                    <a:pt x="21" y="2"/>
                    <a:pt x="21" y="2"/>
                    <a:pt x="21" y="2"/>
                  </a:cubicBezTo>
                  <a:cubicBezTo>
                    <a:pt x="21" y="1"/>
                    <a:pt x="21" y="1"/>
                    <a:pt x="20" y="0"/>
                  </a:cubicBezTo>
                  <a:cubicBezTo>
                    <a:pt x="20" y="0"/>
                    <a:pt x="20" y="0"/>
                    <a:pt x="20" y="0"/>
                  </a:cubicBezTo>
                  <a:cubicBezTo>
                    <a:pt x="20" y="0"/>
                    <a:pt x="20" y="0"/>
                    <a:pt x="21" y="0"/>
                  </a:cubicBezTo>
                  <a:cubicBezTo>
                    <a:pt x="21" y="0"/>
                    <a:pt x="21" y="0"/>
                    <a:pt x="21" y="0"/>
                  </a:cubicBezTo>
                  <a:cubicBezTo>
                    <a:pt x="21" y="0"/>
                    <a:pt x="22" y="1"/>
                    <a:pt x="22" y="1"/>
                  </a:cubicBezTo>
                  <a:cubicBezTo>
                    <a:pt x="22" y="1"/>
                    <a:pt x="22" y="1"/>
                    <a:pt x="22" y="1"/>
                  </a:cubicBezTo>
                  <a:cubicBezTo>
                    <a:pt x="22" y="1"/>
                    <a:pt x="22" y="1"/>
                    <a:pt x="22" y="2"/>
                  </a:cubicBezTo>
                  <a:cubicBezTo>
                    <a:pt x="22" y="2"/>
                    <a:pt x="22" y="2"/>
                    <a:pt x="22" y="2"/>
                  </a:cubicBezTo>
                  <a:cubicBezTo>
                    <a:pt x="21" y="1"/>
                    <a:pt x="21" y="1"/>
                    <a:pt x="21" y="1"/>
                  </a:cubicBezTo>
                  <a:cubicBezTo>
                    <a:pt x="21" y="1"/>
                    <a:pt x="21" y="0"/>
                    <a:pt x="21" y="0"/>
                  </a:cubicBezTo>
                  <a:cubicBezTo>
                    <a:pt x="21" y="0"/>
                    <a:pt x="21" y="0"/>
                    <a:pt x="21" y="0"/>
                  </a:cubicBezTo>
                  <a:cubicBezTo>
                    <a:pt x="21" y="0"/>
                    <a:pt x="21" y="0"/>
                    <a:pt x="21" y="0"/>
                  </a:cubicBezTo>
                  <a:cubicBezTo>
                    <a:pt x="22" y="0"/>
                    <a:pt x="22" y="0"/>
                    <a:pt x="22" y="1"/>
                  </a:cubicBezTo>
                  <a:cubicBezTo>
                    <a:pt x="22" y="1"/>
                    <a:pt x="22" y="1"/>
                    <a:pt x="22" y="1"/>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1"/>
                  </a:cubicBezTo>
                  <a:cubicBezTo>
                    <a:pt x="22" y="1"/>
                    <a:pt x="22" y="1"/>
                    <a:pt x="22" y="1"/>
                  </a:cubicBezTo>
                  <a:cubicBezTo>
                    <a:pt x="22" y="1"/>
                    <a:pt x="22" y="1"/>
                    <a:pt x="22" y="1"/>
                  </a:cubicBezTo>
                  <a:cubicBezTo>
                    <a:pt x="22" y="1"/>
                    <a:pt x="21" y="0"/>
                    <a:pt x="21" y="0"/>
                  </a:cubicBezTo>
                  <a:cubicBezTo>
                    <a:pt x="21" y="0"/>
                    <a:pt x="21" y="0"/>
                    <a:pt x="21" y="0"/>
                  </a:cubicBezTo>
                  <a:cubicBezTo>
                    <a:pt x="21" y="0"/>
                    <a:pt x="22" y="0"/>
                    <a:pt x="22" y="1"/>
                  </a:cubicBezTo>
                  <a:cubicBezTo>
                    <a:pt x="22" y="1"/>
                    <a:pt x="22" y="1"/>
                    <a:pt x="22" y="1"/>
                  </a:cubicBezTo>
                  <a:cubicBezTo>
                    <a:pt x="22" y="1"/>
                    <a:pt x="22" y="1"/>
                    <a:pt x="22" y="1"/>
                  </a:cubicBezTo>
                  <a:cubicBezTo>
                    <a:pt x="21" y="1"/>
                    <a:pt x="21" y="1"/>
                    <a:pt x="21" y="1"/>
                  </a:cubicBezTo>
                  <a:cubicBezTo>
                    <a:pt x="21" y="1"/>
                    <a:pt x="21" y="1"/>
                    <a:pt x="21" y="1"/>
                  </a:cubicBezTo>
                  <a:cubicBezTo>
                    <a:pt x="21" y="0"/>
                    <a:pt x="21" y="0"/>
                    <a:pt x="21" y="0"/>
                  </a:cubicBezTo>
                  <a:cubicBezTo>
                    <a:pt x="21" y="1"/>
                    <a:pt x="22" y="1"/>
                    <a:pt x="22" y="2"/>
                  </a:cubicBezTo>
                  <a:cubicBezTo>
                    <a:pt x="22" y="2"/>
                    <a:pt x="22" y="2"/>
                    <a:pt x="22" y="2"/>
                  </a:cubicBezTo>
                  <a:cubicBezTo>
                    <a:pt x="22" y="2"/>
                    <a:pt x="21" y="2"/>
                    <a:pt x="21" y="2"/>
                  </a:cubicBezTo>
                  <a:cubicBezTo>
                    <a:pt x="21" y="2"/>
                    <a:pt x="21" y="2"/>
                    <a:pt x="21" y="2"/>
                  </a:cubicBezTo>
                  <a:cubicBezTo>
                    <a:pt x="21" y="2"/>
                    <a:pt x="21" y="2"/>
                    <a:pt x="20" y="1"/>
                  </a:cubicBezTo>
                  <a:cubicBezTo>
                    <a:pt x="20" y="1"/>
                    <a:pt x="20" y="1"/>
                    <a:pt x="20" y="1"/>
                  </a:cubicBezTo>
                  <a:cubicBezTo>
                    <a:pt x="20" y="1"/>
                    <a:pt x="20" y="1"/>
                    <a:pt x="20" y="1"/>
                  </a:cubicBezTo>
                  <a:cubicBezTo>
                    <a:pt x="20" y="0"/>
                    <a:pt x="20" y="0"/>
                    <a:pt x="20" y="0"/>
                  </a:cubicBezTo>
                  <a:cubicBezTo>
                    <a:pt x="20" y="1"/>
                    <a:pt x="20" y="1"/>
                    <a:pt x="20" y="1"/>
                  </a:cubicBezTo>
                  <a:cubicBezTo>
                    <a:pt x="21" y="1"/>
                    <a:pt x="21" y="1"/>
                    <a:pt x="21" y="1"/>
                  </a:cubicBezTo>
                  <a:cubicBezTo>
                    <a:pt x="21" y="1"/>
                    <a:pt x="21" y="1"/>
                    <a:pt x="21" y="1"/>
                  </a:cubicBezTo>
                  <a:cubicBezTo>
                    <a:pt x="21" y="2"/>
                    <a:pt x="21" y="2"/>
                    <a:pt x="21" y="2"/>
                  </a:cubicBezTo>
                  <a:cubicBezTo>
                    <a:pt x="21" y="2"/>
                    <a:pt x="21" y="2"/>
                    <a:pt x="20" y="2"/>
                  </a:cubicBezTo>
                  <a:cubicBezTo>
                    <a:pt x="20" y="2"/>
                    <a:pt x="20" y="2"/>
                    <a:pt x="20" y="2"/>
                  </a:cubicBezTo>
                  <a:cubicBezTo>
                    <a:pt x="20" y="2"/>
                    <a:pt x="20" y="2"/>
                    <a:pt x="20" y="1"/>
                  </a:cubicBezTo>
                  <a:cubicBezTo>
                    <a:pt x="19" y="1"/>
                    <a:pt x="19" y="1"/>
                    <a:pt x="19" y="1"/>
                  </a:cubicBezTo>
                  <a:cubicBezTo>
                    <a:pt x="19" y="0"/>
                    <a:pt x="19" y="0"/>
                    <a:pt x="19" y="0"/>
                  </a:cubicBezTo>
                  <a:cubicBezTo>
                    <a:pt x="19" y="1"/>
                    <a:pt x="20" y="1"/>
                    <a:pt x="20" y="1"/>
                  </a:cubicBezTo>
                  <a:cubicBezTo>
                    <a:pt x="20" y="2"/>
                    <a:pt x="20" y="2"/>
                    <a:pt x="20" y="2"/>
                  </a:cubicBezTo>
                  <a:cubicBezTo>
                    <a:pt x="20" y="2"/>
                    <a:pt x="20" y="2"/>
                    <a:pt x="20" y="2"/>
                  </a:cubicBezTo>
                  <a:cubicBezTo>
                    <a:pt x="20" y="3"/>
                    <a:pt x="20" y="3"/>
                    <a:pt x="20" y="3"/>
                  </a:cubicBezTo>
                  <a:cubicBezTo>
                    <a:pt x="19" y="2"/>
                    <a:pt x="19" y="2"/>
                    <a:pt x="18" y="2"/>
                  </a:cubicBezTo>
                  <a:cubicBezTo>
                    <a:pt x="18" y="1"/>
                    <a:pt x="18" y="1"/>
                    <a:pt x="18" y="1"/>
                  </a:cubicBezTo>
                  <a:cubicBezTo>
                    <a:pt x="18" y="0"/>
                    <a:pt x="18" y="0"/>
                    <a:pt x="18" y="0"/>
                  </a:cubicBezTo>
                  <a:cubicBezTo>
                    <a:pt x="18" y="1"/>
                    <a:pt x="19" y="1"/>
                    <a:pt x="19" y="1"/>
                  </a:cubicBezTo>
                  <a:cubicBezTo>
                    <a:pt x="19" y="1"/>
                    <a:pt x="19" y="2"/>
                    <a:pt x="19" y="2"/>
                  </a:cubicBezTo>
                  <a:cubicBezTo>
                    <a:pt x="19" y="2"/>
                    <a:pt x="19" y="3"/>
                    <a:pt x="19" y="3"/>
                  </a:cubicBezTo>
                  <a:cubicBezTo>
                    <a:pt x="19" y="3"/>
                    <a:pt x="19" y="3"/>
                    <a:pt x="19" y="3"/>
                  </a:cubicBezTo>
                  <a:cubicBezTo>
                    <a:pt x="18" y="2"/>
                    <a:pt x="17" y="1"/>
                    <a:pt x="16" y="1"/>
                  </a:cubicBezTo>
                  <a:cubicBezTo>
                    <a:pt x="17" y="1"/>
                    <a:pt x="17" y="1"/>
                    <a:pt x="17" y="1"/>
                  </a:cubicBezTo>
                  <a:cubicBezTo>
                    <a:pt x="17" y="1"/>
                    <a:pt x="17" y="1"/>
                    <a:pt x="18" y="1"/>
                  </a:cubicBezTo>
                  <a:cubicBezTo>
                    <a:pt x="18" y="1"/>
                    <a:pt x="18" y="2"/>
                    <a:pt x="18" y="2"/>
                  </a:cubicBezTo>
                  <a:cubicBezTo>
                    <a:pt x="18" y="2"/>
                    <a:pt x="18" y="3"/>
                    <a:pt x="18" y="3"/>
                  </a:cubicBezTo>
                  <a:cubicBezTo>
                    <a:pt x="18" y="3"/>
                    <a:pt x="18" y="3"/>
                    <a:pt x="18" y="3"/>
                  </a:cubicBezTo>
                  <a:cubicBezTo>
                    <a:pt x="17" y="3"/>
                    <a:pt x="17" y="3"/>
                    <a:pt x="17" y="3"/>
                  </a:cubicBezTo>
                  <a:cubicBezTo>
                    <a:pt x="17" y="2"/>
                    <a:pt x="16" y="1"/>
                    <a:pt x="15" y="1"/>
                  </a:cubicBezTo>
                  <a:cubicBezTo>
                    <a:pt x="15" y="0"/>
                    <a:pt x="15" y="0"/>
                    <a:pt x="15" y="0"/>
                  </a:cubicBezTo>
                  <a:cubicBezTo>
                    <a:pt x="15" y="0"/>
                    <a:pt x="15" y="0"/>
                    <a:pt x="15" y="0"/>
                  </a:cubicBezTo>
                  <a:cubicBezTo>
                    <a:pt x="15" y="1"/>
                    <a:pt x="15" y="1"/>
                    <a:pt x="16" y="1"/>
                  </a:cubicBezTo>
                  <a:cubicBezTo>
                    <a:pt x="16" y="1"/>
                    <a:pt x="16" y="1"/>
                    <a:pt x="16" y="2"/>
                  </a:cubicBezTo>
                  <a:cubicBezTo>
                    <a:pt x="16" y="2"/>
                    <a:pt x="16" y="2"/>
                    <a:pt x="16" y="2"/>
                  </a:cubicBezTo>
                  <a:cubicBezTo>
                    <a:pt x="16" y="2"/>
                    <a:pt x="16" y="2"/>
                    <a:pt x="16" y="2"/>
                  </a:cubicBezTo>
                  <a:cubicBezTo>
                    <a:pt x="16" y="2"/>
                    <a:pt x="16" y="2"/>
                    <a:pt x="16" y="2"/>
                  </a:cubicBezTo>
                  <a:cubicBezTo>
                    <a:pt x="15" y="2"/>
                    <a:pt x="14" y="1"/>
                    <a:pt x="14" y="1"/>
                  </a:cubicBezTo>
                  <a:cubicBezTo>
                    <a:pt x="14" y="0"/>
                    <a:pt x="14" y="0"/>
                    <a:pt x="14" y="0"/>
                  </a:cubicBezTo>
                  <a:cubicBezTo>
                    <a:pt x="15" y="1"/>
                    <a:pt x="15" y="1"/>
                    <a:pt x="15" y="1"/>
                  </a:cubicBezTo>
                  <a:cubicBezTo>
                    <a:pt x="15" y="2"/>
                    <a:pt x="15" y="2"/>
                    <a:pt x="15" y="2"/>
                  </a:cubicBezTo>
                  <a:cubicBezTo>
                    <a:pt x="15" y="2"/>
                    <a:pt x="15" y="2"/>
                    <a:pt x="14" y="2"/>
                  </a:cubicBezTo>
                  <a:cubicBezTo>
                    <a:pt x="14" y="2"/>
                    <a:pt x="14" y="1"/>
                    <a:pt x="13" y="1"/>
                  </a:cubicBezTo>
                  <a:cubicBezTo>
                    <a:pt x="13" y="1"/>
                    <a:pt x="13" y="1"/>
                    <a:pt x="13" y="1"/>
                  </a:cubicBezTo>
                  <a:cubicBezTo>
                    <a:pt x="13" y="1"/>
                    <a:pt x="12" y="1"/>
                    <a:pt x="12" y="1"/>
                  </a:cubicBezTo>
                  <a:cubicBezTo>
                    <a:pt x="13" y="0"/>
                    <a:pt x="13" y="0"/>
                    <a:pt x="13" y="0"/>
                  </a:cubicBezTo>
                  <a:cubicBezTo>
                    <a:pt x="13" y="0"/>
                    <a:pt x="13" y="1"/>
                    <a:pt x="13" y="1"/>
                  </a:cubicBezTo>
                  <a:cubicBezTo>
                    <a:pt x="13" y="1"/>
                    <a:pt x="13" y="1"/>
                    <a:pt x="14" y="2"/>
                  </a:cubicBezTo>
                  <a:cubicBezTo>
                    <a:pt x="14" y="2"/>
                    <a:pt x="14" y="2"/>
                    <a:pt x="13" y="3"/>
                  </a:cubicBezTo>
                  <a:cubicBezTo>
                    <a:pt x="13" y="3"/>
                    <a:pt x="13" y="3"/>
                    <a:pt x="13" y="2"/>
                  </a:cubicBezTo>
                  <a:cubicBezTo>
                    <a:pt x="12" y="2"/>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2"/>
                  </a:cubicBezTo>
                  <a:cubicBezTo>
                    <a:pt x="11" y="2"/>
                    <a:pt x="11" y="2"/>
                    <a:pt x="10" y="2"/>
                  </a:cubicBezTo>
                  <a:cubicBezTo>
                    <a:pt x="10" y="2"/>
                    <a:pt x="10" y="2"/>
                    <a:pt x="10" y="2"/>
                  </a:cubicBezTo>
                  <a:cubicBezTo>
                    <a:pt x="9" y="1"/>
                    <a:pt x="9" y="1"/>
                    <a:pt x="9" y="1"/>
                  </a:cubicBezTo>
                  <a:cubicBezTo>
                    <a:pt x="8" y="1"/>
                    <a:pt x="8" y="1"/>
                    <a:pt x="8" y="1"/>
                  </a:cubicBezTo>
                  <a:cubicBezTo>
                    <a:pt x="8" y="1"/>
                    <a:pt x="8" y="1"/>
                    <a:pt x="8" y="1"/>
                  </a:cubicBezTo>
                  <a:cubicBezTo>
                    <a:pt x="8" y="1"/>
                    <a:pt x="8" y="1"/>
                    <a:pt x="8" y="1"/>
                  </a:cubicBezTo>
                  <a:cubicBezTo>
                    <a:pt x="8" y="1"/>
                    <a:pt x="9" y="2"/>
                    <a:pt x="9" y="2"/>
                  </a:cubicBezTo>
                  <a:cubicBezTo>
                    <a:pt x="9" y="2"/>
                    <a:pt x="9" y="2"/>
                    <a:pt x="9" y="2"/>
                  </a:cubicBezTo>
                  <a:cubicBezTo>
                    <a:pt x="9" y="2"/>
                    <a:pt x="9" y="2"/>
                    <a:pt x="9" y="2"/>
                  </a:cubicBezTo>
                  <a:cubicBezTo>
                    <a:pt x="8" y="3"/>
                    <a:pt x="8" y="3"/>
                    <a:pt x="8" y="2"/>
                  </a:cubicBezTo>
                  <a:cubicBezTo>
                    <a:pt x="8" y="2"/>
                    <a:pt x="7" y="2"/>
                    <a:pt x="7" y="1"/>
                  </a:cubicBezTo>
                  <a:cubicBezTo>
                    <a:pt x="7" y="1"/>
                    <a:pt x="6" y="1"/>
                    <a:pt x="6" y="1"/>
                  </a:cubicBezTo>
                  <a:cubicBezTo>
                    <a:pt x="6" y="1"/>
                    <a:pt x="6" y="1"/>
                    <a:pt x="6" y="1"/>
                  </a:cubicBezTo>
                  <a:cubicBezTo>
                    <a:pt x="6" y="1"/>
                    <a:pt x="6" y="1"/>
                    <a:pt x="7" y="1"/>
                  </a:cubicBezTo>
                  <a:cubicBezTo>
                    <a:pt x="7" y="1"/>
                    <a:pt x="7" y="1"/>
                    <a:pt x="7" y="1"/>
                  </a:cubicBezTo>
                  <a:cubicBezTo>
                    <a:pt x="7" y="2"/>
                    <a:pt x="7" y="2"/>
                    <a:pt x="7" y="2"/>
                  </a:cubicBezTo>
                  <a:cubicBezTo>
                    <a:pt x="7" y="2"/>
                    <a:pt x="7" y="2"/>
                    <a:pt x="7" y="2"/>
                  </a:cubicBezTo>
                  <a:cubicBezTo>
                    <a:pt x="7" y="2"/>
                    <a:pt x="6" y="2"/>
                    <a:pt x="6" y="2"/>
                  </a:cubicBezTo>
                  <a:cubicBezTo>
                    <a:pt x="4" y="1"/>
                    <a:pt x="4" y="1"/>
                    <a:pt x="4" y="1"/>
                  </a:cubicBezTo>
                  <a:cubicBezTo>
                    <a:pt x="5" y="1"/>
                    <a:pt x="5" y="1"/>
                    <a:pt x="5" y="1"/>
                  </a:cubicBezTo>
                  <a:cubicBezTo>
                    <a:pt x="6" y="2"/>
                    <a:pt x="6" y="2"/>
                    <a:pt x="6" y="2"/>
                  </a:cubicBezTo>
                  <a:cubicBezTo>
                    <a:pt x="6" y="2"/>
                    <a:pt x="6" y="2"/>
                    <a:pt x="6" y="2"/>
                  </a:cubicBezTo>
                  <a:cubicBezTo>
                    <a:pt x="6" y="2"/>
                    <a:pt x="6" y="2"/>
                    <a:pt x="5" y="2"/>
                  </a:cubicBezTo>
                  <a:cubicBezTo>
                    <a:pt x="5" y="2"/>
                    <a:pt x="5" y="2"/>
                    <a:pt x="5" y="2"/>
                  </a:cubicBezTo>
                  <a:cubicBezTo>
                    <a:pt x="4" y="2"/>
                    <a:pt x="4" y="1"/>
                    <a:pt x="3" y="1"/>
                  </a:cubicBezTo>
                  <a:cubicBezTo>
                    <a:pt x="4" y="0"/>
                    <a:pt x="4" y="0"/>
                    <a:pt x="4" y="0"/>
                  </a:cubicBezTo>
                  <a:cubicBezTo>
                    <a:pt x="4" y="1"/>
                    <a:pt x="4" y="1"/>
                    <a:pt x="4" y="1"/>
                  </a:cubicBezTo>
                  <a:cubicBezTo>
                    <a:pt x="4" y="1"/>
                    <a:pt x="4" y="2"/>
                    <a:pt x="4" y="2"/>
                  </a:cubicBezTo>
                  <a:cubicBezTo>
                    <a:pt x="4" y="2"/>
                    <a:pt x="4" y="2"/>
                    <a:pt x="4" y="2"/>
                  </a:cubicBezTo>
                  <a:cubicBezTo>
                    <a:pt x="4" y="2"/>
                    <a:pt x="4" y="2"/>
                    <a:pt x="4" y="2"/>
                  </a:cubicBezTo>
                  <a:cubicBezTo>
                    <a:pt x="3" y="2"/>
                    <a:pt x="2" y="1"/>
                    <a:pt x="2" y="1"/>
                  </a:cubicBezTo>
                  <a:cubicBezTo>
                    <a:pt x="2" y="1"/>
                    <a:pt x="2" y="1"/>
                    <a:pt x="2" y="1"/>
                  </a:cubicBezTo>
                  <a:cubicBezTo>
                    <a:pt x="2" y="1"/>
                    <a:pt x="2" y="1"/>
                    <a:pt x="2" y="1"/>
                  </a:cubicBezTo>
                  <a:cubicBezTo>
                    <a:pt x="2" y="1"/>
                    <a:pt x="2" y="2"/>
                    <a:pt x="2" y="2"/>
                  </a:cubicBezTo>
                  <a:cubicBezTo>
                    <a:pt x="2" y="2"/>
                    <a:pt x="2" y="2"/>
                    <a:pt x="2" y="2"/>
                  </a:cubicBezTo>
                  <a:cubicBezTo>
                    <a:pt x="2" y="2"/>
                    <a:pt x="2" y="2"/>
                    <a:pt x="2"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4" name="Freeform 6055"/>
            <p:cNvSpPr>
              <a:spLocks noEditPoints="1"/>
            </p:cNvSpPr>
            <p:nvPr/>
          </p:nvSpPr>
          <p:spPr bwMode="auto">
            <a:xfrm>
              <a:off x="2929" y="1005"/>
              <a:ext cx="23" cy="15"/>
            </a:xfrm>
            <a:custGeom>
              <a:avLst/>
              <a:gdLst>
                <a:gd name="T0" fmla="*/ 0 w 9"/>
                <a:gd name="T1" fmla="*/ 5 h 6"/>
                <a:gd name="T2" fmla="*/ 0 w 9"/>
                <a:gd name="T3" fmla="*/ 4 h 6"/>
                <a:gd name="T4" fmla="*/ 0 w 9"/>
                <a:gd name="T5" fmla="*/ 4 h 6"/>
                <a:gd name="T6" fmla="*/ 0 w 9"/>
                <a:gd name="T7" fmla="*/ 4 h 6"/>
                <a:gd name="T8" fmla="*/ 0 w 9"/>
                <a:gd name="T9" fmla="*/ 4 h 6"/>
                <a:gd name="T10" fmla="*/ 2 w 9"/>
                <a:gd name="T11" fmla="*/ 3 h 6"/>
                <a:gd name="T12" fmla="*/ 2 w 9"/>
                <a:gd name="T13" fmla="*/ 3 h 6"/>
                <a:gd name="T14" fmla="*/ 2 w 9"/>
                <a:gd name="T15" fmla="*/ 4 h 6"/>
                <a:gd name="T16" fmla="*/ 2 w 9"/>
                <a:gd name="T17" fmla="*/ 4 h 6"/>
                <a:gd name="T18" fmla="*/ 3 w 9"/>
                <a:gd name="T19" fmla="*/ 4 h 6"/>
                <a:gd name="T20" fmla="*/ 3 w 9"/>
                <a:gd name="T21" fmla="*/ 4 h 6"/>
                <a:gd name="T22" fmla="*/ 5 w 9"/>
                <a:gd name="T23" fmla="*/ 3 h 6"/>
                <a:gd name="T24" fmla="*/ 5 w 9"/>
                <a:gd name="T25" fmla="*/ 3 h 6"/>
                <a:gd name="T26" fmla="*/ 8 w 9"/>
                <a:gd name="T27" fmla="*/ 1 h 6"/>
                <a:gd name="T28" fmla="*/ 8 w 9"/>
                <a:gd name="T29" fmla="*/ 1 h 6"/>
                <a:gd name="T30" fmla="*/ 8 w 9"/>
                <a:gd name="T31" fmla="*/ 0 h 6"/>
                <a:gd name="T32" fmla="*/ 8 w 9"/>
                <a:gd name="T33" fmla="*/ 0 h 6"/>
                <a:gd name="T34" fmla="*/ 9 w 9"/>
                <a:gd name="T35" fmla="*/ 1 h 6"/>
                <a:gd name="T36" fmla="*/ 9 w 9"/>
                <a:gd name="T37" fmla="*/ 1 h 6"/>
                <a:gd name="T38" fmla="*/ 9 w 9"/>
                <a:gd name="T39" fmla="*/ 1 h 6"/>
                <a:gd name="T40" fmla="*/ 9 w 9"/>
                <a:gd name="T41" fmla="*/ 1 h 6"/>
                <a:gd name="T42" fmla="*/ 9 w 9"/>
                <a:gd name="T43" fmla="*/ 2 h 6"/>
                <a:gd name="T44" fmla="*/ 9 w 9"/>
                <a:gd name="T45" fmla="*/ 2 h 6"/>
                <a:gd name="T46" fmla="*/ 6 w 9"/>
                <a:gd name="T47" fmla="*/ 4 h 6"/>
                <a:gd name="T48" fmla="*/ 6 w 9"/>
                <a:gd name="T49" fmla="*/ 4 h 6"/>
                <a:gd name="T50" fmla="*/ 4 w 9"/>
                <a:gd name="T51" fmla="*/ 6 h 6"/>
                <a:gd name="T52" fmla="*/ 4 w 9"/>
                <a:gd name="T53" fmla="*/ 6 h 6"/>
                <a:gd name="T54" fmla="*/ 3 w 9"/>
                <a:gd name="T55" fmla="*/ 6 h 6"/>
                <a:gd name="T56" fmla="*/ 3 w 9"/>
                <a:gd name="T57" fmla="*/ 6 h 6"/>
                <a:gd name="T58" fmla="*/ 0 w 9"/>
                <a:gd name="T59" fmla="*/ 5 h 6"/>
                <a:gd name="T60" fmla="*/ 3 w 9"/>
                <a:gd name="T61" fmla="*/ 5 h 6"/>
                <a:gd name="T62" fmla="*/ 3 w 9"/>
                <a:gd name="T63" fmla="*/ 5 h 6"/>
                <a:gd name="T64" fmla="*/ 3 w 9"/>
                <a:gd name="T65" fmla="*/ 5 h 6"/>
                <a:gd name="T66" fmla="*/ 4 w 9"/>
                <a:gd name="T67" fmla="*/ 5 h 6"/>
                <a:gd name="T68" fmla="*/ 4 w 9"/>
                <a:gd name="T69" fmla="*/ 5 h 6"/>
                <a:gd name="T70" fmla="*/ 4 w 9"/>
                <a:gd name="T71" fmla="*/ 5 h 6"/>
                <a:gd name="T72" fmla="*/ 4 w 9"/>
                <a:gd name="T73" fmla="*/ 5 h 6"/>
                <a:gd name="T74" fmla="*/ 3 w 9"/>
                <a:gd name="T75" fmla="*/ 5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5"/>
                  </a:moveTo>
                  <a:cubicBezTo>
                    <a:pt x="0" y="5"/>
                    <a:pt x="0" y="5"/>
                    <a:pt x="0" y="4"/>
                  </a:cubicBezTo>
                  <a:cubicBezTo>
                    <a:pt x="0" y="4"/>
                    <a:pt x="0" y="4"/>
                    <a:pt x="0" y="4"/>
                  </a:cubicBezTo>
                  <a:cubicBezTo>
                    <a:pt x="0" y="4"/>
                    <a:pt x="0" y="4"/>
                    <a:pt x="0" y="4"/>
                  </a:cubicBezTo>
                  <a:cubicBezTo>
                    <a:pt x="0" y="4"/>
                    <a:pt x="0" y="4"/>
                    <a:pt x="0" y="4"/>
                  </a:cubicBezTo>
                  <a:cubicBezTo>
                    <a:pt x="1" y="4"/>
                    <a:pt x="1" y="3"/>
                    <a:pt x="2" y="3"/>
                  </a:cubicBezTo>
                  <a:cubicBezTo>
                    <a:pt x="2" y="3"/>
                    <a:pt x="2" y="3"/>
                    <a:pt x="2" y="3"/>
                  </a:cubicBezTo>
                  <a:cubicBezTo>
                    <a:pt x="2" y="3"/>
                    <a:pt x="2" y="3"/>
                    <a:pt x="2" y="4"/>
                  </a:cubicBezTo>
                  <a:cubicBezTo>
                    <a:pt x="2" y="4"/>
                    <a:pt x="2" y="4"/>
                    <a:pt x="2" y="4"/>
                  </a:cubicBezTo>
                  <a:cubicBezTo>
                    <a:pt x="3" y="4"/>
                    <a:pt x="3" y="4"/>
                    <a:pt x="3" y="4"/>
                  </a:cubicBezTo>
                  <a:cubicBezTo>
                    <a:pt x="3" y="4"/>
                    <a:pt x="3" y="4"/>
                    <a:pt x="3" y="4"/>
                  </a:cubicBezTo>
                  <a:cubicBezTo>
                    <a:pt x="4" y="4"/>
                    <a:pt x="4" y="3"/>
                    <a:pt x="5" y="3"/>
                  </a:cubicBezTo>
                  <a:cubicBezTo>
                    <a:pt x="5" y="3"/>
                    <a:pt x="5" y="3"/>
                    <a:pt x="5" y="3"/>
                  </a:cubicBezTo>
                  <a:cubicBezTo>
                    <a:pt x="5" y="2"/>
                    <a:pt x="7" y="1"/>
                    <a:pt x="8" y="1"/>
                  </a:cubicBezTo>
                  <a:cubicBezTo>
                    <a:pt x="8" y="1"/>
                    <a:pt x="8" y="1"/>
                    <a:pt x="8" y="1"/>
                  </a:cubicBezTo>
                  <a:cubicBezTo>
                    <a:pt x="8" y="1"/>
                    <a:pt x="8" y="0"/>
                    <a:pt x="8" y="0"/>
                  </a:cubicBezTo>
                  <a:cubicBezTo>
                    <a:pt x="8" y="0"/>
                    <a:pt x="8" y="0"/>
                    <a:pt x="8" y="0"/>
                  </a:cubicBezTo>
                  <a:cubicBezTo>
                    <a:pt x="8" y="0"/>
                    <a:pt x="9" y="1"/>
                    <a:pt x="9" y="1"/>
                  </a:cubicBezTo>
                  <a:cubicBezTo>
                    <a:pt x="9" y="1"/>
                    <a:pt x="9" y="1"/>
                    <a:pt x="9" y="1"/>
                  </a:cubicBezTo>
                  <a:cubicBezTo>
                    <a:pt x="9" y="1"/>
                    <a:pt x="9" y="1"/>
                    <a:pt x="9" y="1"/>
                  </a:cubicBezTo>
                  <a:cubicBezTo>
                    <a:pt x="9" y="1"/>
                    <a:pt x="9" y="1"/>
                    <a:pt x="9" y="1"/>
                  </a:cubicBezTo>
                  <a:cubicBezTo>
                    <a:pt x="9" y="1"/>
                    <a:pt x="9" y="1"/>
                    <a:pt x="9" y="2"/>
                  </a:cubicBezTo>
                  <a:cubicBezTo>
                    <a:pt x="9" y="2"/>
                    <a:pt x="9" y="2"/>
                    <a:pt x="9" y="2"/>
                  </a:cubicBezTo>
                  <a:cubicBezTo>
                    <a:pt x="8" y="2"/>
                    <a:pt x="7" y="3"/>
                    <a:pt x="6" y="4"/>
                  </a:cubicBezTo>
                  <a:cubicBezTo>
                    <a:pt x="6" y="4"/>
                    <a:pt x="6" y="4"/>
                    <a:pt x="6" y="4"/>
                  </a:cubicBezTo>
                  <a:cubicBezTo>
                    <a:pt x="6" y="4"/>
                    <a:pt x="5" y="6"/>
                    <a:pt x="4" y="6"/>
                  </a:cubicBezTo>
                  <a:cubicBezTo>
                    <a:pt x="4" y="6"/>
                    <a:pt x="4" y="6"/>
                    <a:pt x="4" y="6"/>
                  </a:cubicBezTo>
                  <a:cubicBezTo>
                    <a:pt x="4" y="6"/>
                    <a:pt x="4" y="6"/>
                    <a:pt x="3" y="6"/>
                  </a:cubicBezTo>
                  <a:cubicBezTo>
                    <a:pt x="3" y="6"/>
                    <a:pt x="3" y="6"/>
                    <a:pt x="3" y="6"/>
                  </a:cubicBezTo>
                  <a:cubicBezTo>
                    <a:pt x="2" y="6"/>
                    <a:pt x="1" y="5"/>
                    <a:pt x="0" y="5"/>
                  </a:cubicBezTo>
                  <a:close/>
                  <a:moveTo>
                    <a:pt x="3" y="5"/>
                  </a:moveTo>
                  <a:cubicBezTo>
                    <a:pt x="3" y="5"/>
                    <a:pt x="3" y="5"/>
                    <a:pt x="3" y="5"/>
                  </a:cubicBezTo>
                  <a:cubicBezTo>
                    <a:pt x="3" y="5"/>
                    <a:pt x="3" y="5"/>
                    <a:pt x="3" y="5"/>
                  </a:cubicBezTo>
                  <a:cubicBezTo>
                    <a:pt x="4" y="5"/>
                    <a:pt x="4" y="5"/>
                    <a:pt x="4" y="5"/>
                  </a:cubicBezTo>
                  <a:cubicBezTo>
                    <a:pt x="4" y="5"/>
                    <a:pt x="4" y="5"/>
                    <a:pt x="4" y="5"/>
                  </a:cubicBezTo>
                  <a:cubicBezTo>
                    <a:pt x="4" y="5"/>
                    <a:pt x="4" y="5"/>
                    <a:pt x="4" y="5"/>
                  </a:cubicBezTo>
                  <a:cubicBezTo>
                    <a:pt x="4" y="5"/>
                    <a:pt x="4" y="5"/>
                    <a:pt x="4" y="5"/>
                  </a:cubicBezTo>
                  <a:cubicBezTo>
                    <a:pt x="3" y="5"/>
                    <a:pt x="3" y="5"/>
                    <a:pt x="3" y="5"/>
                  </a:cubicBezTo>
                  <a:cubicBezTo>
                    <a:pt x="3" y="5"/>
                    <a:pt x="2" y="5"/>
                    <a:pt x="2" y="4"/>
                  </a:cubicBezTo>
                  <a:cubicBezTo>
                    <a:pt x="2" y="4"/>
                    <a:pt x="2" y="4"/>
                    <a:pt x="2" y="4"/>
                  </a:cubicBezTo>
                  <a:cubicBezTo>
                    <a:pt x="2" y="5"/>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5" name="Freeform 6056"/>
            <p:cNvSpPr>
              <a:spLocks/>
            </p:cNvSpPr>
            <p:nvPr/>
          </p:nvSpPr>
          <p:spPr bwMode="auto">
            <a:xfrm>
              <a:off x="2932" y="1010"/>
              <a:ext cx="15" cy="10"/>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0 h 4"/>
                <a:gd name="T20" fmla="*/ 5 w 6"/>
                <a:gd name="T21" fmla="*/ 0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3"/>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2"/>
                    <a:pt x="2" y="3"/>
                    <a:pt x="2" y="3"/>
                  </a:cubicBezTo>
                  <a:cubicBezTo>
                    <a:pt x="2" y="3"/>
                    <a:pt x="2" y="3"/>
                    <a:pt x="2" y="3"/>
                  </a:cubicBezTo>
                  <a:cubicBezTo>
                    <a:pt x="3" y="2"/>
                    <a:pt x="4" y="1"/>
                    <a:pt x="5" y="0"/>
                  </a:cubicBezTo>
                  <a:cubicBezTo>
                    <a:pt x="5" y="0"/>
                    <a:pt x="5" y="0"/>
                    <a:pt x="5" y="0"/>
                  </a:cubicBezTo>
                  <a:cubicBezTo>
                    <a:pt x="5" y="0"/>
                    <a:pt x="5" y="0"/>
                    <a:pt x="5" y="0"/>
                  </a:cubicBezTo>
                  <a:cubicBezTo>
                    <a:pt x="5" y="0"/>
                    <a:pt x="5" y="0"/>
                    <a:pt x="5" y="0"/>
                  </a:cubicBezTo>
                  <a:cubicBezTo>
                    <a:pt x="6" y="0"/>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6" name="Freeform 6057"/>
            <p:cNvSpPr>
              <a:spLocks/>
            </p:cNvSpPr>
            <p:nvPr/>
          </p:nvSpPr>
          <p:spPr bwMode="auto">
            <a:xfrm>
              <a:off x="2927" y="1007"/>
              <a:ext cx="20" cy="18"/>
            </a:xfrm>
            <a:custGeom>
              <a:avLst/>
              <a:gdLst>
                <a:gd name="T0" fmla="*/ 0 w 8"/>
                <a:gd name="T1" fmla="*/ 0 h 7"/>
                <a:gd name="T2" fmla="*/ 1 w 8"/>
                <a:gd name="T3" fmla="*/ 3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0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6 h 7"/>
                <a:gd name="T48" fmla="*/ 0 w 8"/>
                <a:gd name="T49" fmla="*/ 6 h 7"/>
                <a:gd name="T50" fmla="*/ 0 w 8"/>
                <a:gd name="T51" fmla="*/ 3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2"/>
                    <a:pt x="1" y="3"/>
                  </a:cubicBezTo>
                  <a:cubicBezTo>
                    <a:pt x="1" y="4"/>
                    <a:pt x="1" y="4"/>
                    <a:pt x="1" y="5"/>
                  </a:cubicBezTo>
                  <a:cubicBezTo>
                    <a:pt x="1" y="5"/>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0"/>
                    <a:pt x="5" y="0"/>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5"/>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6"/>
                  </a:cubicBezTo>
                  <a:cubicBezTo>
                    <a:pt x="0" y="6"/>
                    <a:pt x="0" y="6"/>
                    <a:pt x="0" y="6"/>
                  </a:cubicBezTo>
                  <a:cubicBezTo>
                    <a:pt x="0" y="6"/>
                    <a:pt x="0" y="4"/>
                    <a:pt x="0" y="3"/>
                  </a:cubicBezTo>
                  <a:cubicBezTo>
                    <a:pt x="0"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7" name="Freeform 6058"/>
            <p:cNvSpPr>
              <a:spLocks noEditPoints="1"/>
            </p:cNvSpPr>
            <p:nvPr/>
          </p:nvSpPr>
          <p:spPr bwMode="auto">
            <a:xfrm>
              <a:off x="2929" y="1032"/>
              <a:ext cx="23" cy="15"/>
            </a:xfrm>
            <a:custGeom>
              <a:avLst/>
              <a:gdLst>
                <a:gd name="T0" fmla="*/ 0 w 9"/>
                <a:gd name="T1" fmla="*/ 4 h 6"/>
                <a:gd name="T2" fmla="*/ 0 w 9"/>
                <a:gd name="T3" fmla="*/ 4 h 6"/>
                <a:gd name="T4" fmla="*/ 0 w 9"/>
                <a:gd name="T5" fmla="*/ 4 h 6"/>
                <a:gd name="T6" fmla="*/ 0 w 9"/>
                <a:gd name="T7" fmla="*/ 3 h 6"/>
                <a:gd name="T8" fmla="*/ 0 w 9"/>
                <a:gd name="T9" fmla="*/ 3 h 6"/>
                <a:gd name="T10" fmla="*/ 2 w 9"/>
                <a:gd name="T11" fmla="*/ 2 h 6"/>
                <a:gd name="T12" fmla="*/ 2 w 9"/>
                <a:gd name="T13" fmla="*/ 2 h 6"/>
                <a:gd name="T14" fmla="*/ 2 w 9"/>
                <a:gd name="T15" fmla="*/ 3 h 6"/>
                <a:gd name="T16" fmla="*/ 2 w 9"/>
                <a:gd name="T17" fmla="*/ 3 h 6"/>
                <a:gd name="T18" fmla="*/ 3 w 9"/>
                <a:gd name="T19" fmla="*/ 4 h 6"/>
                <a:gd name="T20" fmla="*/ 3 w 9"/>
                <a:gd name="T21" fmla="*/ 4 h 6"/>
                <a:gd name="T22" fmla="*/ 5 w 9"/>
                <a:gd name="T23" fmla="*/ 2 h 6"/>
                <a:gd name="T24" fmla="*/ 5 w 9"/>
                <a:gd name="T25" fmla="*/ 2 h 6"/>
                <a:gd name="T26" fmla="*/ 8 w 9"/>
                <a:gd name="T27" fmla="*/ 0 h 6"/>
                <a:gd name="T28" fmla="*/ 8 w 9"/>
                <a:gd name="T29" fmla="*/ 0 h 6"/>
                <a:gd name="T30" fmla="*/ 8 w 9"/>
                <a:gd name="T31" fmla="*/ 0 h 6"/>
                <a:gd name="T32" fmla="*/ 8 w 9"/>
                <a:gd name="T33" fmla="*/ 0 h 6"/>
                <a:gd name="T34" fmla="*/ 9 w 9"/>
                <a:gd name="T35" fmla="*/ 0 h 6"/>
                <a:gd name="T36" fmla="*/ 9 w 9"/>
                <a:gd name="T37" fmla="*/ 0 h 6"/>
                <a:gd name="T38" fmla="*/ 9 w 9"/>
                <a:gd name="T39" fmla="*/ 0 h 6"/>
                <a:gd name="T40" fmla="*/ 9 w 9"/>
                <a:gd name="T41" fmla="*/ 0 h 6"/>
                <a:gd name="T42" fmla="*/ 9 w 9"/>
                <a:gd name="T43" fmla="*/ 1 h 6"/>
                <a:gd name="T44" fmla="*/ 9 w 9"/>
                <a:gd name="T45" fmla="*/ 1 h 6"/>
                <a:gd name="T46" fmla="*/ 6 w 9"/>
                <a:gd name="T47" fmla="*/ 3 h 6"/>
                <a:gd name="T48" fmla="*/ 6 w 9"/>
                <a:gd name="T49" fmla="*/ 3 h 6"/>
                <a:gd name="T50" fmla="*/ 4 w 9"/>
                <a:gd name="T51" fmla="*/ 5 h 6"/>
                <a:gd name="T52" fmla="*/ 4 w 9"/>
                <a:gd name="T53" fmla="*/ 5 h 6"/>
                <a:gd name="T54" fmla="*/ 3 w 9"/>
                <a:gd name="T55" fmla="*/ 6 h 6"/>
                <a:gd name="T56" fmla="*/ 3 w 9"/>
                <a:gd name="T57" fmla="*/ 6 h 6"/>
                <a:gd name="T58" fmla="*/ 0 w 9"/>
                <a:gd name="T59" fmla="*/ 4 h 6"/>
                <a:gd name="T60" fmla="*/ 3 w 9"/>
                <a:gd name="T61" fmla="*/ 5 h 6"/>
                <a:gd name="T62" fmla="*/ 3 w 9"/>
                <a:gd name="T63" fmla="*/ 5 h 6"/>
                <a:gd name="T64" fmla="*/ 3 w 9"/>
                <a:gd name="T65" fmla="*/ 5 h 6"/>
                <a:gd name="T66" fmla="*/ 4 w 9"/>
                <a:gd name="T67" fmla="*/ 4 h 6"/>
                <a:gd name="T68" fmla="*/ 4 w 9"/>
                <a:gd name="T69" fmla="*/ 4 h 6"/>
                <a:gd name="T70" fmla="*/ 4 w 9"/>
                <a:gd name="T71" fmla="*/ 4 h 6"/>
                <a:gd name="T72" fmla="*/ 4 w 9"/>
                <a:gd name="T73" fmla="*/ 4 h 6"/>
                <a:gd name="T74" fmla="*/ 3 w 9"/>
                <a:gd name="T75" fmla="*/ 4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4"/>
                  </a:moveTo>
                  <a:cubicBezTo>
                    <a:pt x="0" y="4"/>
                    <a:pt x="0" y="4"/>
                    <a:pt x="0" y="4"/>
                  </a:cubicBezTo>
                  <a:cubicBezTo>
                    <a:pt x="0" y="4"/>
                    <a:pt x="0" y="4"/>
                    <a:pt x="0" y="4"/>
                  </a:cubicBezTo>
                  <a:cubicBezTo>
                    <a:pt x="0" y="3"/>
                    <a:pt x="0" y="3"/>
                    <a:pt x="0" y="3"/>
                  </a:cubicBezTo>
                  <a:cubicBezTo>
                    <a:pt x="0" y="3"/>
                    <a:pt x="0" y="3"/>
                    <a:pt x="0" y="3"/>
                  </a:cubicBezTo>
                  <a:cubicBezTo>
                    <a:pt x="1" y="3"/>
                    <a:pt x="1" y="3"/>
                    <a:pt x="2" y="2"/>
                  </a:cubicBezTo>
                  <a:cubicBezTo>
                    <a:pt x="2" y="2"/>
                    <a:pt x="2" y="2"/>
                    <a:pt x="2" y="2"/>
                  </a:cubicBezTo>
                  <a:cubicBezTo>
                    <a:pt x="2" y="2"/>
                    <a:pt x="2" y="2"/>
                    <a:pt x="2" y="3"/>
                  </a:cubicBezTo>
                  <a:cubicBezTo>
                    <a:pt x="2" y="3"/>
                    <a:pt x="2" y="3"/>
                    <a:pt x="2" y="3"/>
                  </a:cubicBezTo>
                  <a:cubicBezTo>
                    <a:pt x="3" y="3"/>
                    <a:pt x="3" y="3"/>
                    <a:pt x="3" y="4"/>
                  </a:cubicBezTo>
                  <a:cubicBezTo>
                    <a:pt x="3" y="4"/>
                    <a:pt x="3" y="4"/>
                    <a:pt x="3" y="4"/>
                  </a:cubicBezTo>
                  <a:cubicBezTo>
                    <a:pt x="4" y="3"/>
                    <a:pt x="4" y="2"/>
                    <a:pt x="5" y="2"/>
                  </a:cubicBezTo>
                  <a:cubicBezTo>
                    <a:pt x="5" y="2"/>
                    <a:pt x="5" y="2"/>
                    <a:pt x="5" y="2"/>
                  </a:cubicBezTo>
                  <a:cubicBezTo>
                    <a:pt x="5" y="2"/>
                    <a:pt x="7" y="0"/>
                    <a:pt x="8" y="0"/>
                  </a:cubicBezTo>
                  <a:cubicBezTo>
                    <a:pt x="8" y="0"/>
                    <a:pt x="8" y="0"/>
                    <a:pt x="8" y="0"/>
                  </a:cubicBezTo>
                  <a:cubicBezTo>
                    <a:pt x="8" y="0"/>
                    <a:pt x="8" y="0"/>
                    <a:pt x="8" y="0"/>
                  </a:cubicBezTo>
                  <a:cubicBezTo>
                    <a:pt x="8" y="0"/>
                    <a:pt x="8" y="0"/>
                    <a:pt x="8" y="0"/>
                  </a:cubicBezTo>
                  <a:cubicBezTo>
                    <a:pt x="8" y="0"/>
                    <a:pt x="9"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8" y="1"/>
                    <a:pt x="7" y="3"/>
                    <a:pt x="6" y="3"/>
                  </a:cubicBezTo>
                  <a:cubicBezTo>
                    <a:pt x="6" y="3"/>
                    <a:pt x="6" y="3"/>
                    <a:pt x="6" y="3"/>
                  </a:cubicBezTo>
                  <a:cubicBezTo>
                    <a:pt x="6" y="4"/>
                    <a:pt x="5" y="5"/>
                    <a:pt x="4" y="5"/>
                  </a:cubicBezTo>
                  <a:cubicBezTo>
                    <a:pt x="4" y="5"/>
                    <a:pt x="4" y="5"/>
                    <a:pt x="4" y="5"/>
                  </a:cubicBezTo>
                  <a:cubicBezTo>
                    <a:pt x="4" y="5"/>
                    <a:pt x="4" y="6"/>
                    <a:pt x="3" y="6"/>
                  </a:cubicBezTo>
                  <a:cubicBezTo>
                    <a:pt x="3" y="6"/>
                    <a:pt x="3" y="6"/>
                    <a:pt x="3" y="6"/>
                  </a:cubicBezTo>
                  <a:cubicBezTo>
                    <a:pt x="2" y="5"/>
                    <a:pt x="1" y="4"/>
                    <a:pt x="0" y="4"/>
                  </a:cubicBezTo>
                  <a:close/>
                  <a:moveTo>
                    <a:pt x="3" y="5"/>
                  </a:moveTo>
                  <a:cubicBezTo>
                    <a:pt x="3" y="5"/>
                    <a:pt x="3" y="5"/>
                    <a:pt x="3" y="5"/>
                  </a:cubicBezTo>
                  <a:cubicBezTo>
                    <a:pt x="3" y="5"/>
                    <a:pt x="3" y="5"/>
                    <a:pt x="3" y="5"/>
                  </a:cubicBezTo>
                  <a:cubicBezTo>
                    <a:pt x="4" y="5"/>
                    <a:pt x="4" y="4"/>
                    <a:pt x="4" y="4"/>
                  </a:cubicBezTo>
                  <a:cubicBezTo>
                    <a:pt x="4" y="4"/>
                    <a:pt x="4" y="4"/>
                    <a:pt x="4" y="4"/>
                  </a:cubicBezTo>
                  <a:cubicBezTo>
                    <a:pt x="4" y="4"/>
                    <a:pt x="4" y="4"/>
                    <a:pt x="4" y="4"/>
                  </a:cubicBezTo>
                  <a:cubicBezTo>
                    <a:pt x="4" y="4"/>
                    <a:pt x="4" y="4"/>
                    <a:pt x="4" y="4"/>
                  </a:cubicBezTo>
                  <a:cubicBezTo>
                    <a:pt x="3" y="4"/>
                    <a:pt x="3" y="4"/>
                    <a:pt x="3" y="4"/>
                  </a:cubicBezTo>
                  <a:cubicBezTo>
                    <a:pt x="3" y="4"/>
                    <a:pt x="2" y="4"/>
                    <a:pt x="2" y="4"/>
                  </a:cubicBezTo>
                  <a:cubicBezTo>
                    <a:pt x="2" y="4"/>
                    <a:pt x="2" y="4"/>
                    <a:pt x="2" y="4"/>
                  </a:cubicBezTo>
                  <a:cubicBezTo>
                    <a:pt x="2" y="4"/>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8" name="Freeform 6059"/>
            <p:cNvSpPr>
              <a:spLocks/>
            </p:cNvSpPr>
            <p:nvPr/>
          </p:nvSpPr>
          <p:spPr bwMode="auto">
            <a:xfrm>
              <a:off x="2932" y="1035"/>
              <a:ext cx="15" cy="9"/>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1 h 4"/>
                <a:gd name="T20" fmla="*/ 5 w 6"/>
                <a:gd name="T21" fmla="*/ 1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4"/>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3"/>
                    <a:pt x="2" y="3"/>
                    <a:pt x="2" y="3"/>
                  </a:cubicBezTo>
                  <a:cubicBezTo>
                    <a:pt x="2" y="3"/>
                    <a:pt x="2" y="3"/>
                    <a:pt x="2" y="3"/>
                  </a:cubicBezTo>
                  <a:cubicBezTo>
                    <a:pt x="3" y="2"/>
                    <a:pt x="4" y="1"/>
                    <a:pt x="5" y="1"/>
                  </a:cubicBezTo>
                  <a:cubicBezTo>
                    <a:pt x="5" y="1"/>
                    <a:pt x="5" y="1"/>
                    <a:pt x="5" y="1"/>
                  </a:cubicBezTo>
                  <a:cubicBezTo>
                    <a:pt x="5" y="0"/>
                    <a:pt x="5" y="0"/>
                    <a:pt x="5" y="0"/>
                  </a:cubicBezTo>
                  <a:cubicBezTo>
                    <a:pt x="5" y="0"/>
                    <a:pt x="5" y="0"/>
                    <a:pt x="5" y="0"/>
                  </a:cubicBezTo>
                  <a:cubicBezTo>
                    <a:pt x="6" y="1"/>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9" name="Freeform 6060"/>
            <p:cNvSpPr>
              <a:spLocks/>
            </p:cNvSpPr>
            <p:nvPr/>
          </p:nvSpPr>
          <p:spPr bwMode="auto">
            <a:xfrm>
              <a:off x="2927" y="1032"/>
              <a:ext cx="20" cy="17"/>
            </a:xfrm>
            <a:custGeom>
              <a:avLst/>
              <a:gdLst>
                <a:gd name="T0" fmla="*/ 0 w 8"/>
                <a:gd name="T1" fmla="*/ 0 h 7"/>
                <a:gd name="T2" fmla="*/ 1 w 8"/>
                <a:gd name="T3" fmla="*/ 4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1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7 h 7"/>
                <a:gd name="T48" fmla="*/ 0 w 8"/>
                <a:gd name="T49" fmla="*/ 6 h 7"/>
                <a:gd name="T50" fmla="*/ 0 w 8"/>
                <a:gd name="T51" fmla="*/ 4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3"/>
                    <a:pt x="1" y="4"/>
                  </a:cubicBezTo>
                  <a:cubicBezTo>
                    <a:pt x="1" y="4"/>
                    <a:pt x="1" y="5"/>
                    <a:pt x="1" y="5"/>
                  </a:cubicBezTo>
                  <a:cubicBezTo>
                    <a:pt x="1" y="6"/>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1"/>
                    <a:pt x="5" y="1"/>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6"/>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7"/>
                  </a:cubicBezTo>
                  <a:cubicBezTo>
                    <a:pt x="0" y="7"/>
                    <a:pt x="0" y="6"/>
                    <a:pt x="0" y="6"/>
                  </a:cubicBezTo>
                  <a:cubicBezTo>
                    <a:pt x="0" y="6"/>
                    <a:pt x="0" y="5"/>
                    <a:pt x="0" y="4"/>
                  </a:cubicBezTo>
                  <a:cubicBezTo>
                    <a:pt x="0"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0" name="Freeform 6061"/>
            <p:cNvSpPr>
              <a:spLocks noEditPoints="1"/>
            </p:cNvSpPr>
            <p:nvPr/>
          </p:nvSpPr>
          <p:spPr bwMode="auto">
            <a:xfrm>
              <a:off x="2929" y="1059"/>
              <a:ext cx="23" cy="15"/>
            </a:xfrm>
            <a:custGeom>
              <a:avLst/>
              <a:gdLst>
                <a:gd name="T0" fmla="*/ 0 w 9"/>
                <a:gd name="T1" fmla="*/ 4 h 6"/>
                <a:gd name="T2" fmla="*/ 0 w 9"/>
                <a:gd name="T3" fmla="*/ 4 h 6"/>
                <a:gd name="T4" fmla="*/ 0 w 9"/>
                <a:gd name="T5" fmla="*/ 4 h 6"/>
                <a:gd name="T6" fmla="*/ 0 w 9"/>
                <a:gd name="T7" fmla="*/ 3 h 6"/>
                <a:gd name="T8" fmla="*/ 0 w 9"/>
                <a:gd name="T9" fmla="*/ 3 h 6"/>
                <a:gd name="T10" fmla="*/ 2 w 9"/>
                <a:gd name="T11" fmla="*/ 2 h 6"/>
                <a:gd name="T12" fmla="*/ 2 w 9"/>
                <a:gd name="T13" fmla="*/ 2 h 6"/>
                <a:gd name="T14" fmla="*/ 2 w 9"/>
                <a:gd name="T15" fmla="*/ 3 h 6"/>
                <a:gd name="T16" fmla="*/ 2 w 9"/>
                <a:gd name="T17" fmla="*/ 3 h 6"/>
                <a:gd name="T18" fmla="*/ 3 w 9"/>
                <a:gd name="T19" fmla="*/ 4 h 6"/>
                <a:gd name="T20" fmla="*/ 3 w 9"/>
                <a:gd name="T21" fmla="*/ 4 h 6"/>
                <a:gd name="T22" fmla="*/ 5 w 9"/>
                <a:gd name="T23" fmla="*/ 2 h 6"/>
                <a:gd name="T24" fmla="*/ 5 w 9"/>
                <a:gd name="T25" fmla="*/ 2 h 6"/>
                <a:gd name="T26" fmla="*/ 8 w 9"/>
                <a:gd name="T27" fmla="*/ 0 h 6"/>
                <a:gd name="T28" fmla="*/ 8 w 9"/>
                <a:gd name="T29" fmla="*/ 0 h 6"/>
                <a:gd name="T30" fmla="*/ 8 w 9"/>
                <a:gd name="T31" fmla="*/ 0 h 6"/>
                <a:gd name="T32" fmla="*/ 8 w 9"/>
                <a:gd name="T33" fmla="*/ 0 h 6"/>
                <a:gd name="T34" fmla="*/ 9 w 9"/>
                <a:gd name="T35" fmla="*/ 0 h 6"/>
                <a:gd name="T36" fmla="*/ 9 w 9"/>
                <a:gd name="T37" fmla="*/ 0 h 6"/>
                <a:gd name="T38" fmla="*/ 9 w 9"/>
                <a:gd name="T39" fmla="*/ 0 h 6"/>
                <a:gd name="T40" fmla="*/ 9 w 9"/>
                <a:gd name="T41" fmla="*/ 0 h 6"/>
                <a:gd name="T42" fmla="*/ 9 w 9"/>
                <a:gd name="T43" fmla="*/ 1 h 6"/>
                <a:gd name="T44" fmla="*/ 9 w 9"/>
                <a:gd name="T45" fmla="*/ 1 h 6"/>
                <a:gd name="T46" fmla="*/ 6 w 9"/>
                <a:gd name="T47" fmla="*/ 3 h 6"/>
                <a:gd name="T48" fmla="*/ 6 w 9"/>
                <a:gd name="T49" fmla="*/ 3 h 6"/>
                <a:gd name="T50" fmla="*/ 4 w 9"/>
                <a:gd name="T51" fmla="*/ 5 h 6"/>
                <a:gd name="T52" fmla="*/ 4 w 9"/>
                <a:gd name="T53" fmla="*/ 5 h 6"/>
                <a:gd name="T54" fmla="*/ 3 w 9"/>
                <a:gd name="T55" fmla="*/ 6 h 6"/>
                <a:gd name="T56" fmla="*/ 3 w 9"/>
                <a:gd name="T57" fmla="*/ 6 h 6"/>
                <a:gd name="T58" fmla="*/ 0 w 9"/>
                <a:gd name="T59" fmla="*/ 4 h 6"/>
                <a:gd name="T60" fmla="*/ 3 w 9"/>
                <a:gd name="T61" fmla="*/ 5 h 6"/>
                <a:gd name="T62" fmla="*/ 3 w 9"/>
                <a:gd name="T63" fmla="*/ 5 h 6"/>
                <a:gd name="T64" fmla="*/ 3 w 9"/>
                <a:gd name="T65" fmla="*/ 5 h 6"/>
                <a:gd name="T66" fmla="*/ 4 w 9"/>
                <a:gd name="T67" fmla="*/ 4 h 6"/>
                <a:gd name="T68" fmla="*/ 4 w 9"/>
                <a:gd name="T69" fmla="*/ 4 h 6"/>
                <a:gd name="T70" fmla="*/ 4 w 9"/>
                <a:gd name="T71" fmla="*/ 4 h 6"/>
                <a:gd name="T72" fmla="*/ 4 w 9"/>
                <a:gd name="T73" fmla="*/ 4 h 6"/>
                <a:gd name="T74" fmla="*/ 3 w 9"/>
                <a:gd name="T75" fmla="*/ 4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4"/>
                  </a:moveTo>
                  <a:cubicBezTo>
                    <a:pt x="0" y="4"/>
                    <a:pt x="0" y="4"/>
                    <a:pt x="0" y="4"/>
                  </a:cubicBezTo>
                  <a:cubicBezTo>
                    <a:pt x="0" y="4"/>
                    <a:pt x="0" y="4"/>
                    <a:pt x="0" y="4"/>
                  </a:cubicBezTo>
                  <a:cubicBezTo>
                    <a:pt x="0" y="3"/>
                    <a:pt x="0" y="3"/>
                    <a:pt x="0" y="3"/>
                  </a:cubicBezTo>
                  <a:cubicBezTo>
                    <a:pt x="0" y="3"/>
                    <a:pt x="0" y="3"/>
                    <a:pt x="0" y="3"/>
                  </a:cubicBezTo>
                  <a:cubicBezTo>
                    <a:pt x="1" y="3"/>
                    <a:pt x="1" y="2"/>
                    <a:pt x="2" y="2"/>
                  </a:cubicBezTo>
                  <a:cubicBezTo>
                    <a:pt x="2" y="2"/>
                    <a:pt x="2" y="2"/>
                    <a:pt x="2" y="2"/>
                  </a:cubicBezTo>
                  <a:cubicBezTo>
                    <a:pt x="2" y="2"/>
                    <a:pt x="2" y="2"/>
                    <a:pt x="2" y="3"/>
                  </a:cubicBezTo>
                  <a:cubicBezTo>
                    <a:pt x="2" y="3"/>
                    <a:pt x="2" y="3"/>
                    <a:pt x="2" y="3"/>
                  </a:cubicBezTo>
                  <a:cubicBezTo>
                    <a:pt x="3" y="3"/>
                    <a:pt x="3" y="3"/>
                    <a:pt x="3" y="4"/>
                  </a:cubicBezTo>
                  <a:cubicBezTo>
                    <a:pt x="3" y="4"/>
                    <a:pt x="3" y="4"/>
                    <a:pt x="3" y="4"/>
                  </a:cubicBezTo>
                  <a:cubicBezTo>
                    <a:pt x="4" y="3"/>
                    <a:pt x="4" y="2"/>
                    <a:pt x="5" y="2"/>
                  </a:cubicBezTo>
                  <a:cubicBezTo>
                    <a:pt x="5" y="2"/>
                    <a:pt x="5" y="2"/>
                    <a:pt x="5" y="2"/>
                  </a:cubicBezTo>
                  <a:cubicBezTo>
                    <a:pt x="5" y="2"/>
                    <a:pt x="7" y="0"/>
                    <a:pt x="8" y="0"/>
                  </a:cubicBezTo>
                  <a:cubicBezTo>
                    <a:pt x="8" y="0"/>
                    <a:pt x="8" y="0"/>
                    <a:pt x="8" y="0"/>
                  </a:cubicBezTo>
                  <a:cubicBezTo>
                    <a:pt x="8" y="0"/>
                    <a:pt x="8" y="0"/>
                    <a:pt x="8" y="0"/>
                  </a:cubicBezTo>
                  <a:cubicBezTo>
                    <a:pt x="8" y="0"/>
                    <a:pt x="8" y="0"/>
                    <a:pt x="8" y="0"/>
                  </a:cubicBezTo>
                  <a:cubicBezTo>
                    <a:pt x="8" y="0"/>
                    <a:pt x="9"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8" y="1"/>
                    <a:pt x="7" y="3"/>
                    <a:pt x="6" y="3"/>
                  </a:cubicBezTo>
                  <a:cubicBezTo>
                    <a:pt x="6" y="3"/>
                    <a:pt x="6" y="3"/>
                    <a:pt x="6" y="3"/>
                  </a:cubicBezTo>
                  <a:cubicBezTo>
                    <a:pt x="6" y="4"/>
                    <a:pt x="5" y="5"/>
                    <a:pt x="4" y="5"/>
                  </a:cubicBezTo>
                  <a:cubicBezTo>
                    <a:pt x="4" y="5"/>
                    <a:pt x="4" y="5"/>
                    <a:pt x="4" y="5"/>
                  </a:cubicBezTo>
                  <a:cubicBezTo>
                    <a:pt x="4" y="5"/>
                    <a:pt x="4" y="6"/>
                    <a:pt x="3" y="6"/>
                  </a:cubicBezTo>
                  <a:cubicBezTo>
                    <a:pt x="3" y="6"/>
                    <a:pt x="3" y="6"/>
                    <a:pt x="3" y="6"/>
                  </a:cubicBezTo>
                  <a:cubicBezTo>
                    <a:pt x="2" y="5"/>
                    <a:pt x="1" y="4"/>
                    <a:pt x="0" y="4"/>
                  </a:cubicBezTo>
                  <a:close/>
                  <a:moveTo>
                    <a:pt x="3" y="5"/>
                  </a:moveTo>
                  <a:cubicBezTo>
                    <a:pt x="3" y="5"/>
                    <a:pt x="3" y="5"/>
                    <a:pt x="3" y="5"/>
                  </a:cubicBezTo>
                  <a:cubicBezTo>
                    <a:pt x="3" y="5"/>
                    <a:pt x="3" y="5"/>
                    <a:pt x="3" y="5"/>
                  </a:cubicBezTo>
                  <a:cubicBezTo>
                    <a:pt x="4" y="5"/>
                    <a:pt x="4" y="4"/>
                    <a:pt x="4" y="4"/>
                  </a:cubicBezTo>
                  <a:cubicBezTo>
                    <a:pt x="4" y="4"/>
                    <a:pt x="4" y="4"/>
                    <a:pt x="4" y="4"/>
                  </a:cubicBezTo>
                  <a:cubicBezTo>
                    <a:pt x="4" y="4"/>
                    <a:pt x="4" y="4"/>
                    <a:pt x="4" y="4"/>
                  </a:cubicBezTo>
                  <a:cubicBezTo>
                    <a:pt x="4" y="4"/>
                    <a:pt x="4" y="4"/>
                    <a:pt x="4" y="4"/>
                  </a:cubicBezTo>
                  <a:cubicBezTo>
                    <a:pt x="3" y="4"/>
                    <a:pt x="3" y="4"/>
                    <a:pt x="3" y="4"/>
                  </a:cubicBezTo>
                  <a:cubicBezTo>
                    <a:pt x="3" y="4"/>
                    <a:pt x="2" y="4"/>
                    <a:pt x="2" y="4"/>
                  </a:cubicBezTo>
                  <a:cubicBezTo>
                    <a:pt x="2" y="4"/>
                    <a:pt x="2" y="4"/>
                    <a:pt x="2" y="4"/>
                  </a:cubicBezTo>
                  <a:cubicBezTo>
                    <a:pt x="2" y="4"/>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1" name="Freeform 6062"/>
            <p:cNvSpPr>
              <a:spLocks/>
            </p:cNvSpPr>
            <p:nvPr/>
          </p:nvSpPr>
          <p:spPr bwMode="auto">
            <a:xfrm>
              <a:off x="2932" y="1062"/>
              <a:ext cx="15" cy="10"/>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1 h 4"/>
                <a:gd name="T20" fmla="*/ 5 w 6"/>
                <a:gd name="T21" fmla="*/ 1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4"/>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3"/>
                    <a:pt x="2" y="3"/>
                    <a:pt x="2" y="3"/>
                  </a:cubicBezTo>
                  <a:cubicBezTo>
                    <a:pt x="2" y="3"/>
                    <a:pt x="2" y="3"/>
                    <a:pt x="2" y="3"/>
                  </a:cubicBezTo>
                  <a:cubicBezTo>
                    <a:pt x="3" y="2"/>
                    <a:pt x="4" y="1"/>
                    <a:pt x="5" y="1"/>
                  </a:cubicBezTo>
                  <a:cubicBezTo>
                    <a:pt x="5" y="1"/>
                    <a:pt x="5" y="1"/>
                    <a:pt x="5" y="1"/>
                  </a:cubicBezTo>
                  <a:cubicBezTo>
                    <a:pt x="5" y="0"/>
                    <a:pt x="5" y="0"/>
                    <a:pt x="5" y="0"/>
                  </a:cubicBezTo>
                  <a:cubicBezTo>
                    <a:pt x="5" y="0"/>
                    <a:pt x="5" y="0"/>
                    <a:pt x="5" y="0"/>
                  </a:cubicBezTo>
                  <a:cubicBezTo>
                    <a:pt x="6" y="1"/>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2" name="Freeform 6063"/>
            <p:cNvSpPr>
              <a:spLocks/>
            </p:cNvSpPr>
            <p:nvPr/>
          </p:nvSpPr>
          <p:spPr bwMode="auto">
            <a:xfrm>
              <a:off x="2927" y="1059"/>
              <a:ext cx="20" cy="18"/>
            </a:xfrm>
            <a:custGeom>
              <a:avLst/>
              <a:gdLst>
                <a:gd name="T0" fmla="*/ 0 w 8"/>
                <a:gd name="T1" fmla="*/ 0 h 7"/>
                <a:gd name="T2" fmla="*/ 1 w 8"/>
                <a:gd name="T3" fmla="*/ 4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1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7 h 7"/>
                <a:gd name="T48" fmla="*/ 0 w 8"/>
                <a:gd name="T49" fmla="*/ 6 h 7"/>
                <a:gd name="T50" fmla="*/ 0 w 8"/>
                <a:gd name="T51" fmla="*/ 4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3"/>
                    <a:pt x="1" y="4"/>
                  </a:cubicBezTo>
                  <a:cubicBezTo>
                    <a:pt x="1" y="4"/>
                    <a:pt x="1" y="5"/>
                    <a:pt x="1" y="5"/>
                  </a:cubicBezTo>
                  <a:cubicBezTo>
                    <a:pt x="1" y="6"/>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1"/>
                    <a:pt x="5" y="1"/>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6"/>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7"/>
                  </a:cubicBezTo>
                  <a:cubicBezTo>
                    <a:pt x="0" y="7"/>
                    <a:pt x="0" y="6"/>
                    <a:pt x="0" y="6"/>
                  </a:cubicBezTo>
                  <a:cubicBezTo>
                    <a:pt x="0" y="6"/>
                    <a:pt x="0" y="5"/>
                    <a:pt x="0" y="4"/>
                  </a:cubicBezTo>
                  <a:cubicBezTo>
                    <a:pt x="0"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3" name="Freeform 6064"/>
            <p:cNvSpPr>
              <a:spLocks/>
            </p:cNvSpPr>
            <p:nvPr/>
          </p:nvSpPr>
          <p:spPr bwMode="auto">
            <a:xfrm>
              <a:off x="2954" y="1067"/>
              <a:ext cx="38" cy="7"/>
            </a:xfrm>
            <a:custGeom>
              <a:avLst/>
              <a:gdLst>
                <a:gd name="T0" fmla="*/ 0 w 15"/>
                <a:gd name="T1" fmla="*/ 2 h 3"/>
                <a:gd name="T2" fmla="*/ 0 w 15"/>
                <a:gd name="T3" fmla="*/ 2 h 3"/>
                <a:gd name="T4" fmla="*/ 0 w 15"/>
                <a:gd name="T5" fmla="*/ 2 h 3"/>
                <a:gd name="T6" fmla="*/ 3 w 15"/>
                <a:gd name="T7" fmla="*/ 0 h 3"/>
                <a:gd name="T8" fmla="*/ 3 w 15"/>
                <a:gd name="T9" fmla="*/ 0 h 3"/>
                <a:gd name="T10" fmla="*/ 4 w 15"/>
                <a:gd name="T11" fmla="*/ 1 h 3"/>
                <a:gd name="T12" fmla="*/ 4 w 15"/>
                <a:gd name="T13" fmla="*/ 1 h 3"/>
                <a:gd name="T14" fmla="*/ 6 w 15"/>
                <a:gd name="T15" fmla="*/ 1 h 3"/>
                <a:gd name="T16" fmla="*/ 6 w 15"/>
                <a:gd name="T17" fmla="*/ 1 h 3"/>
                <a:gd name="T18" fmla="*/ 7 w 15"/>
                <a:gd name="T19" fmla="*/ 1 h 3"/>
                <a:gd name="T20" fmla="*/ 7 w 15"/>
                <a:gd name="T21" fmla="*/ 1 h 3"/>
                <a:gd name="T22" fmla="*/ 7 w 15"/>
                <a:gd name="T23" fmla="*/ 1 h 3"/>
                <a:gd name="T24" fmla="*/ 7 w 15"/>
                <a:gd name="T25" fmla="*/ 1 h 3"/>
                <a:gd name="T26" fmla="*/ 7 w 15"/>
                <a:gd name="T27" fmla="*/ 1 h 3"/>
                <a:gd name="T28" fmla="*/ 7 w 15"/>
                <a:gd name="T29" fmla="*/ 1 h 3"/>
                <a:gd name="T30" fmla="*/ 7 w 15"/>
                <a:gd name="T31" fmla="*/ 1 h 3"/>
                <a:gd name="T32" fmla="*/ 7 w 15"/>
                <a:gd name="T33" fmla="*/ 1 h 3"/>
                <a:gd name="T34" fmla="*/ 8 w 15"/>
                <a:gd name="T35" fmla="*/ 1 h 3"/>
                <a:gd name="T36" fmla="*/ 8 w 15"/>
                <a:gd name="T37" fmla="*/ 1 h 3"/>
                <a:gd name="T38" fmla="*/ 10 w 15"/>
                <a:gd name="T39" fmla="*/ 1 h 3"/>
                <a:gd name="T40" fmla="*/ 10 w 15"/>
                <a:gd name="T41" fmla="*/ 1 h 3"/>
                <a:gd name="T42" fmla="*/ 14 w 15"/>
                <a:gd name="T43" fmla="*/ 1 h 3"/>
                <a:gd name="T44" fmla="*/ 14 w 15"/>
                <a:gd name="T45" fmla="*/ 1 h 3"/>
                <a:gd name="T46" fmla="*/ 15 w 15"/>
                <a:gd name="T47" fmla="*/ 1 h 3"/>
                <a:gd name="T48" fmla="*/ 15 w 15"/>
                <a:gd name="T49" fmla="*/ 1 h 3"/>
                <a:gd name="T50" fmla="*/ 15 w 15"/>
                <a:gd name="T51" fmla="*/ 2 h 3"/>
                <a:gd name="T52" fmla="*/ 15 w 15"/>
                <a:gd name="T53" fmla="*/ 2 h 3"/>
                <a:gd name="T54" fmla="*/ 15 w 15"/>
                <a:gd name="T55" fmla="*/ 2 h 3"/>
                <a:gd name="T56" fmla="*/ 15 w 15"/>
                <a:gd name="T57" fmla="*/ 2 h 3"/>
                <a:gd name="T58" fmla="*/ 14 w 15"/>
                <a:gd name="T59" fmla="*/ 2 h 3"/>
                <a:gd name="T60" fmla="*/ 14 w 15"/>
                <a:gd name="T61" fmla="*/ 2 h 3"/>
                <a:gd name="T62" fmla="*/ 14 w 15"/>
                <a:gd name="T63" fmla="*/ 2 h 3"/>
                <a:gd name="T64" fmla="*/ 14 w 15"/>
                <a:gd name="T65" fmla="*/ 2 h 3"/>
                <a:gd name="T66" fmla="*/ 13 w 15"/>
                <a:gd name="T67" fmla="*/ 2 h 3"/>
                <a:gd name="T68" fmla="*/ 13 w 15"/>
                <a:gd name="T69" fmla="*/ 2 h 3"/>
                <a:gd name="T70" fmla="*/ 11 w 15"/>
                <a:gd name="T71" fmla="*/ 2 h 3"/>
                <a:gd name="T72" fmla="*/ 11 w 15"/>
                <a:gd name="T73" fmla="*/ 2 h 3"/>
                <a:gd name="T74" fmla="*/ 7 w 15"/>
                <a:gd name="T75" fmla="*/ 1 h 3"/>
                <a:gd name="T76" fmla="*/ 7 w 15"/>
                <a:gd name="T77" fmla="*/ 1 h 3"/>
                <a:gd name="T78" fmla="*/ 4 w 15"/>
                <a:gd name="T79" fmla="*/ 2 h 3"/>
                <a:gd name="T80" fmla="*/ 4 w 15"/>
                <a:gd name="T81" fmla="*/ 2 h 3"/>
                <a:gd name="T82" fmla="*/ 4 w 15"/>
                <a:gd name="T83" fmla="*/ 2 h 3"/>
                <a:gd name="T84" fmla="*/ 4 w 15"/>
                <a:gd name="T85" fmla="*/ 2 h 3"/>
                <a:gd name="T86" fmla="*/ 4 w 15"/>
                <a:gd name="T87" fmla="*/ 2 h 3"/>
                <a:gd name="T88" fmla="*/ 4 w 15"/>
                <a:gd name="T89" fmla="*/ 2 h 3"/>
                <a:gd name="T90" fmla="*/ 4 w 15"/>
                <a:gd name="T91" fmla="*/ 2 h 3"/>
                <a:gd name="T92" fmla="*/ 4 w 15"/>
                <a:gd name="T93" fmla="*/ 2 h 3"/>
                <a:gd name="T94" fmla="*/ 3 w 15"/>
                <a:gd name="T95" fmla="*/ 1 h 3"/>
                <a:gd name="T96" fmla="*/ 3 w 15"/>
                <a:gd name="T97" fmla="*/ 1 h 3"/>
                <a:gd name="T98" fmla="*/ 0 w 15"/>
                <a:gd name="T99" fmla="*/ 3 h 3"/>
                <a:gd name="T100" fmla="*/ 0 w 15"/>
                <a:gd name="T101" fmla="*/ 3 h 3"/>
                <a:gd name="T102" fmla="*/ 0 w 15"/>
                <a:gd name="T103" fmla="*/ 3 h 3"/>
                <a:gd name="T104" fmla="*/ 0 w 15"/>
                <a:gd name="T105" fmla="*/ 3 h 3"/>
                <a:gd name="T106" fmla="*/ 0 w 15"/>
                <a:gd name="T10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 h="3">
                  <a:moveTo>
                    <a:pt x="0" y="2"/>
                  </a:moveTo>
                  <a:cubicBezTo>
                    <a:pt x="0" y="2"/>
                    <a:pt x="0" y="2"/>
                    <a:pt x="0" y="2"/>
                  </a:cubicBezTo>
                  <a:cubicBezTo>
                    <a:pt x="0" y="2"/>
                    <a:pt x="0" y="2"/>
                    <a:pt x="0" y="2"/>
                  </a:cubicBezTo>
                  <a:cubicBezTo>
                    <a:pt x="1" y="2"/>
                    <a:pt x="2" y="0"/>
                    <a:pt x="3" y="0"/>
                  </a:cubicBezTo>
                  <a:cubicBezTo>
                    <a:pt x="3" y="0"/>
                    <a:pt x="3" y="0"/>
                    <a:pt x="3" y="0"/>
                  </a:cubicBezTo>
                  <a:cubicBezTo>
                    <a:pt x="4" y="0"/>
                    <a:pt x="4" y="1"/>
                    <a:pt x="4" y="1"/>
                  </a:cubicBezTo>
                  <a:cubicBezTo>
                    <a:pt x="4" y="1"/>
                    <a:pt x="4" y="1"/>
                    <a:pt x="4" y="1"/>
                  </a:cubicBezTo>
                  <a:cubicBezTo>
                    <a:pt x="5" y="1"/>
                    <a:pt x="6" y="1"/>
                    <a:pt x="6" y="1"/>
                  </a:cubicBezTo>
                  <a:cubicBezTo>
                    <a:pt x="6" y="1"/>
                    <a:pt x="6" y="1"/>
                    <a:pt x="6" y="1"/>
                  </a:cubicBezTo>
                  <a:cubicBezTo>
                    <a:pt x="6" y="0"/>
                    <a:pt x="7" y="0"/>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8" y="1"/>
                  </a:cubicBezTo>
                  <a:cubicBezTo>
                    <a:pt x="8" y="1"/>
                    <a:pt x="8" y="1"/>
                    <a:pt x="8" y="1"/>
                  </a:cubicBezTo>
                  <a:cubicBezTo>
                    <a:pt x="8" y="1"/>
                    <a:pt x="9" y="1"/>
                    <a:pt x="10" y="1"/>
                  </a:cubicBezTo>
                  <a:cubicBezTo>
                    <a:pt x="10" y="1"/>
                    <a:pt x="10" y="1"/>
                    <a:pt x="10" y="1"/>
                  </a:cubicBezTo>
                  <a:cubicBezTo>
                    <a:pt x="12" y="1"/>
                    <a:pt x="14" y="1"/>
                    <a:pt x="14" y="1"/>
                  </a:cubicBezTo>
                  <a:cubicBezTo>
                    <a:pt x="14" y="1"/>
                    <a:pt x="14" y="1"/>
                    <a:pt x="14" y="1"/>
                  </a:cubicBezTo>
                  <a:cubicBezTo>
                    <a:pt x="15" y="1"/>
                    <a:pt x="15" y="1"/>
                    <a:pt x="15" y="1"/>
                  </a:cubicBezTo>
                  <a:cubicBezTo>
                    <a:pt x="15" y="1"/>
                    <a:pt x="15" y="1"/>
                    <a:pt x="15" y="1"/>
                  </a:cubicBezTo>
                  <a:cubicBezTo>
                    <a:pt x="15" y="1"/>
                    <a:pt x="15" y="2"/>
                    <a:pt x="15" y="2"/>
                  </a:cubicBezTo>
                  <a:cubicBezTo>
                    <a:pt x="15" y="2"/>
                    <a:pt x="15" y="2"/>
                    <a:pt x="15" y="2"/>
                  </a:cubicBezTo>
                  <a:cubicBezTo>
                    <a:pt x="15" y="2"/>
                    <a:pt x="15" y="2"/>
                    <a:pt x="15" y="2"/>
                  </a:cubicBezTo>
                  <a:cubicBezTo>
                    <a:pt x="15" y="2"/>
                    <a:pt x="15" y="2"/>
                    <a:pt x="15" y="2"/>
                  </a:cubicBezTo>
                  <a:cubicBezTo>
                    <a:pt x="15" y="2"/>
                    <a:pt x="14" y="2"/>
                    <a:pt x="14" y="2"/>
                  </a:cubicBezTo>
                  <a:cubicBezTo>
                    <a:pt x="14" y="2"/>
                    <a:pt x="14" y="2"/>
                    <a:pt x="14" y="2"/>
                  </a:cubicBezTo>
                  <a:cubicBezTo>
                    <a:pt x="14" y="2"/>
                    <a:pt x="14" y="2"/>
                    <a:pt x="14" y="2"/>
                  </a:cubicBezTo>
                  <a:cubicBezTo>
                    <a:pt x="14" y="2"/>
                    <a:pt x="14" y="2"/>
                    <a:pt x="14" y="2"/>
                  </a:cubicBezTo>
                  <a:cubicBezTo>
                    <a:pt x="14" y="2"/>
                    <a:pt x="14" y="2"/>
                    <a:pt x="13" y="2"/>
                  </a:cubicBezTo>
                  <a:cubicBezTo>
                    <a:pt x="13" y="2"/>
                    <a:pt x="13" y="2"/>
                    <a:pt x="13" y="2"/>
                  </a:cubicBezTo>
                  <a:cubicBezTo>
                    <a:pt x="13" y="2"/>
                    <a:pt x="12" y="2"/>
                    <a:pt x="11" y="2"/>
                  </a:cubicBezTo>
                  <a:cubicBezTo>
                    <a:pt x="11" y="2"/>
                    <a:pt x="11" y="2"/>
                    <a:pt x="11" y="2"/>
                  </a:cubicBezTo>
                  <a:cubicBezTo>
                    <a:pt x="9" y="2"/>
                    <a:pt x="7" y="2"/>
                    <a:pt x="7" y="1"/>
                  </a:cubicBezTo>
                  <a:cubicBezTo>
                    <a:pt x="7" y="1"/>
                    <a:pt x="7" y="1"/>
                    <a:pt x="7" y="1"/>
                  </a:cubicBezTo>
                  <a:cubicBezTo>
                    <a:pt x="6" y="2"/>
                    <a:pt x="5"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1"/>
                    <a:pt x="3" y="1"/>
                    <a:pt x="3" y="1"/>
                  </a:cubicBezTo>
                  <a:cubicBezTo>
                    <a:pt x="3" y="1"/>
                    <a:pt x="3" y="1"/>
                    <a:pt x="3" y="1"/>
                  </a:cubicBezTo>
                  <a:cubicBezTo>
                    <a:pt x="3" y="1"/>
                    <a:pt x="1" y="2"/>
                    <a:pt x="0" y="3"/>
                  </a:cubicBezTo>
                  <a:cubicBezTo>
                    <a:pt x="0" y="3"/>
                    <a:pt x="0" y="3"/>
                    <a:pt x="0" y="3"/>
                  </a:cubicBezTo>
                  <a:cubicBezTo>
                    <a:pt x="0" y="3"/>
                    <a:pt x="0" y="3"/>
                    <a:pt x="0" y="3"/>
                  </a:cubicBezTo>
                  <a:cubicBezTo>
                    <a:pt x="0" y="3"/>
                    <a:pt x="0" y="3"/>
                    <a:pt x="0" y="3"/>
                  </a:cubicBezTo>
                  <a:cubicBezTo>
                    <a:pt x="0" y="3"/>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4" name="Freeform 6065"/>
            <p:cNvSpPr>
              <a:spLocks/>
            </p:cNvSpPr>
            <p:nvPr/>
          </p:nvSpPr>
          <p:spPr bwMode="auto">
            <a:xfrm>
              <a:off x="2954" y="1035"/>
              <a:ext cx="40" cy="5"/>
            </a:xfrm>
            <a:custGeom>
              <a:avLst/>
              <a:gdLst>
                <a:gd name="T0" fmla="*/ 3 w 16"/>
                <a:gd name="T1" fmla="*/ 2 h 2"/>
                <a:gd name="T2" fmla="*/ 3 w 16"/>
                <a:gd name="T3" fmla="*/ 1 h 2"/>
                <a:gd name="T4" fmla="*/ 3 w 16"/>
                <a:gd name="T5" fmla="*/ 1 h 2"/>
                <a:gd name="T6" fmla="*/ 3 w 16"/>
                <a:gd name="T7" fmla="*/ 1 h 2"/>
                <a:gd name="T8" fmla="*/ 1 w 16"/>
                <a:gd name="T9" fmla="*/ 2 h 2"/>
                <a:gd name="T10" fmla="*/ 1 w 16"/>
                <a:gd name="T11" fmla="*/ 2 h 2"/>
                <a:gd name="T12" fmla="*/ 1 w 16"/>
                <a:gd name="T13" fmla="*/ 2 h 2"/>
                <a:gd name="T14" fmla="*/ 0 w 16"/>
                <a:gd name="T15" fmla="*/ 2 h 2"/>
                <a:gd name="T16" fmla="*/ 0 w 16"/>
                <a:gd name="T17" fmla="*/ 2 h 2"/>
                <a:gd name="T18" fmla="*/ 0 w 16"/>
                <a:gd name="T19" fmla="*/ 1 h 2"/>
                <a:gd name="T20" fmla="*/ 0 w 16"/>
                <a:gd name="T21" fmla="*/ 1 h 2"/>
                <a:gd name="T22" fmla="*/ 3 w 16"/>
                <a:gd name="T23" fmla="*/ 0 h 2"/>
                <a:gd name="T24" fmla="*/ 3 w 16"/>
                <a:gd name="T25" fmla="*/ 0 h 2"/>
                <a:gd name="T26" fmla="*/ 4 w 16"/>
                <a:gd name="T27" fmla="*/ 1 h 2"/>
                <a:gd name="T28" fmla="*/ 4 w 16"/>
                <a:gd name="T29" fmla="*/ 1 h 2"/>
                <a:gd name="T30" fmla="*/ 4 w 16"/>
                <a:gd name="T31" fmla="*/ 1 h 2"/>
                <a:gd name="T32" fmla="*/ 4 w 16"/>
                <a:gd name="T33" fmla="*/ 1 h 2"/>
                <a:gd name="T34" fmla="*/ 6 w 16"/>
                <a:gd name="T35" fmla="*/ 0 h 2"/>
                <a:gd name="T36" fmla="*/ 6 w 16"/>
                <a:gd name="T37" fmla="*/ 0 h 2"/>
                <a:gd name="T38" fmla="*/ 7 w 16"/>
                <a:gd name="T39" fmla="*/ 0 h 2"/>
                <a:gd name="T40" fmla="*/ 7 w 16"/>
                <a:gd name="T41" fmla="*/ 0 h 2"/>
                <a:gd name="T42" fmla="*/ 10 w 16"/>
                <a:gd name="T43" fmla="*/ 0 h 2"/>
                <a:gd name="T44" fmla="*/ 10 w 16"/>
                <a:gd name="T45" fmla="*/ 0 h 2"/>
                <a:gd name="T46" fmla="*/ 10 w 16"/>
                <a:gd name="T47" fmla="*/ 0 h 2"/>
                <a:gd name="T48" fmla="*/ 10 w 16"/>
                <a:gd name="T49" fmla="*/ 0 h 2"/>
                <a:gd name="T50" fmla="*/ 15 w 16"/>
                <a:gd name="T51" fmla="*/ 0 h 2"/>
                <a:gd name="T52" fmla="*/ 15 w 16"/>
                <a:gd name="T53" fmla="*/ 0 h 2"/>
                <a:gd name="T54" fmla="*/ 16 w 16"/>
                <a:gd name="T55" fmla="*/ 0 h 2"/>
                <a:gd name="T56" fmla="*/ 16 w 16"/>
                <a:gd name="T57" fmla="*/ 0 h 2"/>
                <a:gd name="T58" fmla="*/ 16 w 16"/>
                <a:gd name="T59" fmla="*/ 1 h 2"/>
                <a:gd name="T60" fmla="*/ 16 w 16"/>
                <a:gd name="T61" fmla="*/ 1 h 2"/>
                <a:gd name="T62" fmla="*/ 16 w 16"/>
                <a:gd name="T63" fmla="*/ 1 h 2"/>
                <a:gd name="T64" fmla="*/ 16 w 16"/>
                <a:gd name="T65" fmla="*/ 1 h 2"/>
                <a:gd name="T66" fmla="*/ 15 w 16"/>
                <a:gd name="T67" fmla="*/ 1 h 2"/>
                <a:gd name="T68" fmla="*/ 15 w 16"/>
                <a:gd name="T69" fmla="*/ 1 h 2"/>
                <a:gd name="T70" fmla="*/ 10 w 16"/>
                <a:gd name="T71" fmla="*/ 1 h 2"/>
                <a:gd name="T72" fmla="*/ 10 w 16"/>
                <a:gd name="T73" fmla="*/ 1 h 2"/>
                <a:gd name="T74" fmla="*/ 10 w 16"/>
                <a:gd name="T75" fmla="*/ 1 h 2"/>
                <a:gd name="T76" fmla="*/ 10 w 16"/>
                <a:gd name="T77" fmla="*/ 1 h 2"/>
                <a:gd name="T78" fmla="*/ 7 w 16"/>
                <a:gd name="T79" fmla="*/ 1 h 2"/>
                <a:gd name="T80" fmla="*/ 7 w 16"/>
                <a:gd name="T81" fmla="*/ 1 h 2"/>
                <a:gd name="T82" fmla="*/ 6 w 16"/>
                <a:gd name="T83" fmla="*/ 1 h 2"/>
                <a:gd name="T84" fmla="*/ 6 w 16"/>
                <a:gd name="T85" fmla="*/ 1 h 2"/>
                <a:gd name="T86" fmla="*/ 4 w 16"/>
                <a:gd name="T87" fmla="*/ 2 h 2"/>
                <a:gd name="T88" fmla="*/ 4 w 16"/>
                <a:gd name="T89" fmla="*/ 2 h 2"/>
                <a:gd name="T90" fmla="*/ 3 w 16"/>
                <a:gd name="T9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2">
                  <a:moveTo>
                    <a:pt x="3" y="2"/>
                  </a:moveTo>
                  <a:cubicBezTo>
                    <a:pt x="3" y="1"/>
                    <a:pt x="3" y="1"/>
                    <a:pt x="3" y="1"/>
                  </a:cubicBezTo>
                  <a:cubicBezTo>
                    <a:pt x="3" y="1"/>
                    <a:pt x="3" y="1"/>
                    <a:pt x="3" y="1"/>
                  </a:cubicBezTo>
                  <a:cubicBezTo>
                    <a:pt x="3" y="1"/>
                    <a:pt x="3" y="1"/>
                    <a:pt x="3" y="1"/>
                  </a:cubicBezTo>
                  <a:cubicBezTo>
                    <a:pt x="2" y="1"/>
                    <a:pt x="2" y="1"/>
                    <a:pt x="1" y="2"/>
                  </a:cubicBezTo>
                  <a:cubicBezTo>
                    <a:pt x="1" y="2"/>
                    <a:pt x="1" y="2"/>
                    <a:pt x="1" y="2"/>
                  </a:cubicBezTo>
                  <a:cubicBezTo>
                    <a:pt x="1" y="2"/>
                    <a:pt x="1" y="2"/>
                    <a:pt x="1" y="2"/>
                  </a:cubicBezTo>
                  <a:cubicBezTo>
                    <a:pt x="1" y="2"/>
                    <a:pt x="0" y="2"/>
                    <a:pt x="0" y="2"/>
                  </a:cubicBezTo>
                  <a:cubicBezTo>
                    <a:pt x="0" y="2"/>
                    <a:pt x="0" y="2"/>
                    <a:pt x="0" y="2"/>
                  </a:cubicBezTo>
                  <a:cubicBezTo>
                    <a:pt x="0" y="1"/>
                    <a:pt x="0" y="1"/>
                    <a:pt x="0" y="1"/>
                  </a:cubicBezTo>
                  <a:cubicBezTo>
                    <a:pt x="0" y="1"/>
                    <a:pt x="0" y="1"/>
                    <a:pt x="0" y="1"/>
                  </a:cubicBezTo>
                  <a:cubicBezTo>
                    <a:pt x="1" y="1"/>
                    <a:pt x="2" y="0"/>
                    <a:pt x="3" y="0"/>
                  </a:cubicBezTo>
                  <a:cubicBezTo>
                    <a:pt x="3" y="0"/>
                    <a:pt x="3" y="0"/>
                    <a:pt x="3" y="0"/>
                  </a:cubicBezTo>
                  <a:cubicBezTo>
                    <a:pt x="3" y="0"/>
                    <a:pt x="3" y="0"/>
                    <a:pt x="4" y="1"/>
                  </a:cubicBezTo>
                  <a:cubicBezTo>
                    <a:pt x="4" y="1"/>
                    <a:pt x="4" y="1"/>
                    <a:pt x="4" y="1"/>
                  </a:cubicBezTo>
                  <a:cubicBezTo>
                    <a:pt x="4" y="1"/>
                    <a:pt x="4" y="1"/>
                    <a:pt x="4" y="1"/>
                  </a:cubicBezTo>
                  <a:cubicBezTo>
                    <a:pt x="4" y="1"/>
                    <a:pt x="4" y="1"/>
                    <a:pt x="4" y="1"/>
                  </a:cubicBezTo>
                  <a:cubicBezTo>
                    <a:pt x="5" y="1"/>
                    <a:pt x="5" y="0"/>
                    <a:pt x="6" y="0"/>
                  </a:cubicBezTo>
                  <a:cubicBezTo>
                    <a:pt x="6" y="0"/>
                    <a:pt x="6" y="0"/>
                    <a:pt x="6" y="0"/>
                  </a:cubicBezTo>
                  <a:cubicBezTo>
                    <a:pt x="7" y="0"/>
                    <a:pt x="7"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1" y="0"/>
                    <a:pt x="13" y="0"/>
                    <a:pt x="15" y="0"/>
                  </a:cubicBezTo>
                  <a:cubicBezTo>
                    <a:pt x="15" y="0"/>
                    <a:pt x="15" y="0"/>
                    <a:pt x="15" y="0"/>
                  </a:cubicBezTo>
                  <a:cubicBezTo>
                    <a:pt x="15" y="0"/>
                    <a:pt x="16" y="0"/>
                    <a:pt x="16" y="0"/>
                  </a:cubicBezTo>
                  <a:cubicBezTo>
                    <a:pt x="16" y="0"/>
                    <a:pt x="16" y="0"/>
                    <a:pt x="16" y="0"/>
                  </a:cubicBezTo>
                  <a:cubicBezTo>
                    <a:pt x="16" y="0"/>
                    <a:pt x="16" y="0"/>
                    <a:pt x="16" y="1"/>
                  </a:cubicBezTo>
                  <a:cubicBezTo>
                    <a:pt x="16" y="1"/>
                    <a:pt x="16" y="1"/>
                    <a:pt x="16" y="1"/>
                  </a:cubicBezTo>
                  <a:cubicBezTo>
                    <a:pt x="16" y="1"/>
                    <a:pt x="16" y="1"/>
                    <a:pt x="16" y="1"/>
                  </a:cubicBezTo>
                  <a:cubicBezTo>
                    <a:pt x="16" y="1"/>
                    <a:pt x="16" y="1"/>
                    <a:pt x="16" y="1"/>
                  </a:cubicBezTo>
                  <a:cubicBezTo>
                    <a:pt x="15" y="1"/>
                    <a:pt x="15" y="1"/>
                    <a:pt x="15" y="1"/>
                  </a:cubicBezTo>
                  <a:cubicBezTo>
                    <a:pt x="15" y="1"/>
                    <a:pt x="15" y="1"/>
                    <a:pt x="15" y="1"/>
                  </a:cubicBezTo>
                  <a:cubicBezTo>
                    <a:pt x="13" y="1"/>
                    <a:pt x="12"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7" y="1"/>
                    <a:pt x="7" y="1"/>
                    <a:pt x="6" y="1"/>
                  </a:cubicBezTo>
                  <a:cubicBezTo>
                    <a:pt x="6" y="1"/>
                    <a:pt x="6" y="1"/>
                    <a:pt x="6" y="1"/>
                  </a:cubicBezTo>
                  <a:cubicBezTo>
                    <a:pt x="6" y="1"/>
                    <a:pt x="5" y="2"/>
                    <a:pt x="4" y="2"/>
                  </a:cubicBezTo>
                  <a:cubicBezTo>
                    <a:pt x="4" y="2"/>
                    <a:pt x="4" y="2"/>
                    <a:pt x="4" y="2"/>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5" name="Freeform 6066"/>
            <p:cNvSpPr>
              <a:spLocks/>
            </p:cNvSpPr>
            <p:nvPr/>
          </p:nvSpPr>
          <p:spPr bwMode="auto">
            <a:xfrm>
              <a:off x="2957" y="1042"/>
              <a:ext cx="30" cy="5"/>
            </a:xfrm>
            <a:custGeom>
              <a:avLst/>
              <a:gdLst>
                <a:gd name="T0" fmla="*/ 0 w 12"/>
                <a:gd name="T1" fmla="*/ 1 h 2"/>
                <a:gd name="T2" fmla="*/ 1 w 12"/>
                <a:gd name="T3" fmla="*/ 1 h 2"/>
                <a:gd name="T4" fmla="*/ 1 w 12"/>
                <a:gd name="T5" fmla="*/ 1 h 2"/>
                <a:gd name="T6" fmla="*/ 11 w 12"/>
                <a:gd name="T7" fmla="*/ 1 h 2"/>
                <a:gd name="T8" fmla="*/ 11 w 12"/>
                <a:gd name="T9" fmla="*/ 1 h 2"/>
                <a:gd name="T10" fmla="*/ 12 w 12"/>
                <a:gd name="T11" fmla="*/ 1 h 2"/>
                <a:gd name="T12" fmla="*/ 12 w 12"/>
                <a:gd name="T13" fmla="*/ 1 h 2"/>
                <a:gd name="T14" fmla="*/ 11 w 12"/>
                <a:gd name="T15" fmla="*/ 1 h 2"/>
                <a:gd name="T16" fmla="*/ 11 w 12"/>
                <a:gd name="T17" fmla="*/ 1 h 2"/>
                <a:gd name="T18" fmla="*/ 1 w 12"/>
                <a:gd name="T19" fmla="*/ 2 h 2"/>
                <a:gd name="T20" fmla="*/ 1 w 12"/>
                <a:gd name="T21" fmla="*/ 2 h 2"/>
                <a:gd name="T22" fmla="*/ 1 w 12"/>
                <a:gd name="T23" fmla="*/ 2 h 2"/>
                <a:gd name="T24" fmla="*/ 1 w 12"/>
                <a:gd name="T25" fmla="*/ 2 h 2"/>
                <a:gd name="T26" fmla="*/ 0 w 1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
                  <a:moveTo>
                    <a:pt x="0" y="1"/>
                  </a:moveTo>
                  <a:cubicBezTo>
                    <a:pt x="0" y="1"/>
                    <a:pt x="1" y="1"/>
                    <a:pt x="1" y="1"/>
                  </a:cubicBezTo>
                  <a:cubicBezTo>
                    <a:pt x="1" y="1"/>
                    <a:pt x="1" y="1"/>
                    <a:pt x="1" y="1"/>
                  </a:cubicBezTo>
                  <a:cubicBezTo>
                    <a:pt x="4" y="1"/>
                    <a:pt x="8" y="1"/>
                    <a:pt x="11" y="1"/>
                  </a:cubicBezTo>
                  <a:cubicBezTo>
                    <a:pt x="11" y="1"/>
                    <a:pt x="11" y="1"/>
                    <a:pt x="11" y="1"/>
                  </a:cubicBezTo>
                  <a:cubicBezTo>
                    <a:pt x="11" y="0"/>
                    <a:pt x="12" y="1"/>
                    <a:pt x="12" y="1"/>
                  </a:cubicBezTo>
                  <a:cubicBezTo>
                    <a:pt x="12" y="1"/>
                    <a:pt x="12" y="1"/>
                    <a:pt x="12" y="1"/>
                  </a:cubicBezTo>
                  <a:cubicBezTo>
                    <a:pt x="12" y="1"/>
                    <a:pt x="11" y="1"/>
                    <a:pt x="11" y="1"/>
                  </a:cubicBezTo>
                  <a:cubicBezTo>
                    <a:pt x="11" y="1"/>
                    <a:pt x="11" y="1"/>
                    <a:pt x="11" y="1"/>
                  </a:cubicBezTo>
                  <a:cubicBezTo>
                    <a:pt x="8" y="1"/>
                    <a:pt x="5" y="2"/>
                    <a:pt x="1" y="2"/>
                  </a:cubicBezTo>
                  <a:cubicBezTo>
                    <a:pt x="1" y="2"/>
                    <a:pt x="1" y="2"/>
                    <a:pt x="1" y="2"/>
                  </a:cubicBezTo>
                  <a:cubicBezTo>
                    <a:pt x="1" y="2"/>
                    <a:pt x="1" y="2"/>
                    <a:pt x="1" y="2"/>
                  </a:cubicBezTo>
                  <a:cubicBezTo>
                    <a:pt x="1" y="2"/>
                    <a:pt x="1" y="2"/>
                    <a:pt x="1" y="2"/>
                  </a:cubicBezTo>
                  <a:cubicBezTo>
                    <a:pt x="1" y="2"/>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6" name="Freeform 6067"/>
            <p:cNvSpPr>
              <a:spLocks/>
            </p:cNvSpPr>
            <p:nvPr/>
          </p:nvSpPr>
          <p:spPr bwMode="auto">
            <a:xfrm>
              <a:off x="2957" y="1012"/>
              <a:ext cx="32" cy="5"/>
            </a:xfrm>
            <a:custGeom>
              <a:avLst/>
              <a:gdLst>
                <a:gd name="T0" fmla="*/ 7 w 13"/>
                <a:gd name="T1" fmla="*/ 2 h 2"/>
                <a:gd name="T2" fmla="*/ 4 w 13"/>
                <a:gd name="T3" fmla="*/ 1 h 2"/>
                <a:gd name="T4" fmla="*/ 4 w 13"/>
                <a:gd name="T5" fmla="*/ 1 h 2"/>
                <a:gd name="T6" fmla="*/ 4 w 13"/>
                <a:gd name="T7" fmla="*/ 1 h 2"/>
                <a:gd name="T8" fmla="*/ 4 w 13"/>
                <a:gd name="T9" fmla="*/ 1 h 2"/>
                <a:gd name="T10" fmla="*/ 1 w 13"/>
                <a:gd name="T11" fmla="*/ 1 h 2"/>
                <a:gd name="T12" fmla="*/ 1 w 13"/>
                <a:gd name="T13" fmla="*/ 1 h 2"/>
                <a:gd name="T14" fmla="*/ 1 w 13"/>
                <a:gd name="T15" fmla="*/ 1 h 2"/>
                <a:gd name="T16" fmla="*/ 0 w 13"/>
                <a:gd name="T17" fmla="*/ 1 h 2"/>
                <a:gd name="T18" fmla="*/ 0 w 13"/>
                <a:gd name="T19" fmla="*/ 1 h 2"/>
                <a:gd name="T20" fmla="*/ 1 w 13"/>
                <a:gd name="T21" fmla="*/ 0 h 2"/>
                <a:gd name="T22" fmla="*/ 1 w 13"/>
                <a:gd name="T23" fmla="*/ 0 h 2"/>
                <a:gd name="T24" fmla="*/ 4 w 13"/>
                <a:gd name="T25" fmla="*/ 0 h 2"/>
                <a:gd name="T26" fmla="*/ 4 w 13"/>
                <a:gd name="T27" fmla="*/ 0 h 2"/>
                <a:gd name="T28" fmla="*/ 5 w 13"/>
                <a:gd name="T29" fmla="*/ 0 h 2"/>
                <a:gd name="T30" fmla="*/ 5 w 13"/>
                <a:gd name="T31" fmla="*/ 0 h 2"/>
                <a:gd name="T32" fmla="*/ 7 w 13"/>
                <a:gd name="T33" fmla="*/ 1 h 2"/>
                <a:gd name="T34" fmla="*/ 7 w 13"/>
                <a:gd name="T35" fmla="*/ 1 h 2"/>
                <a:gd name="T36" fmla="*/ 8 w 13"/>
                <a:gd name="T37" fmla="*/ 1 h 2"/>
                <a:gd name="T38" fmla="*/ 8 w 13"/>
                <a:gd name="T39" fmla="*/ 1 h 2"/>
                <a:gd name="T40" fmla="*/ 10 w 13"/>
                <a:gd name="T41" fmla="*/ 0 h 2"/>
                <a:gd name="T42" fmla="*/ 10 w 13"/>
                <a:gd name="T43" fmla="*/ 0 h 2"/>
                <a:gd name="T44" fmla="*/ 11 w 13"/>
                <a:gd name="T45" fmla="*/ 0 h 2"/>
                <a:gd name="T46" fmla="*/ 11 w 13"/>
                <a:gd name="T47" fmla="*/ 0 h 2"/>
                <a:gd name="T48" fmla="*/ 12 w 13"/>
                <a:gd name="T49" fmla="*/ 0 h 2"/>
                <a:gd name="T50" fmla="*/ 12 w 13"/>
                <a:gd name="T51" fmla="*/ 0 h 2"/>
                <a:gd name="T52" fmla="*/ 13 w 13"/>
                <a:gd name="T53" fmla="*/ 0 h 2"/>
                <a:gd name="T54" fmla="*/ 13 w 13"/>
                <a:gd name="T55" fmla="*/ 0 h 2"/>
                <a:gd name="T56" fmla="*/ 13 w 13"/>
                <a:gd name="T57" fmla="*/ 0 h 2"/>
                <a:gd name="T58" fmla="*/ 13 w 13"/>
                <a:gd name="T59" fmla="*/ 0 h 2"/>
                <a:gd name="T60" fmla="*/ 13 w 13"/>
                <a:gd name="T61" fmla="*/ 1 h 2"/>
                <a:gd name="T62" fmla="*/ 13 w 13"/>
                <a:gd name="T63" fmla="*/ 1 h 2"/>
                <a:gd name="T64" fmla="*/ 13 w 13"/>
                <a:gd name="T65" fmla="*/ 1 h 2"/>
                <a:gd name="T66" fmla="*/ 13 w 13"/>
                <a:gd name="T67" fmla="*/ 1 h 2"/>
                <a:gd name="T68" fmla="*/ 13 w 13"/>
                <a:gd name="T69" fmla="*/ 1 h 2"/>
                <a:gd name="T70" fmla="*/ 13 w 13"/>
                <a:gd name="T71" fmla="*/ 1 h 2"/>
                <a:gd name="T72" fmla="*/ 12 w 13"/>
                <a:gd name="T73" fmla="*/ 1 h 2"/>
                <a:gd name="T74" fmla="*/ 12 w 13"/>
                <a:gd name="T75" fmla="*/ 1 h 2"/>
                <a:gd name="T76" fmla="*/ 12 w 13"/>
                <a:gd name="T77" fmla="*/ 1 h 2"/>
                <a:gd name="T78" fmla="*/ 12 w 13"/>
                <a:gd name="T79" fmla="*/ 1 h 2"/>
                <a:gd name="T80" fmla="*/ 11 w 13"/>
                <a:gd name="T81" fmla="*/ 1 h 2"/>
                <a:gd name="T82" fmla="*/ 11 w 13"/>
                <a:gd name="T83" fmla="*/ 1 h 2"/>
                <a:gd name="T84" fmla="*/ 10 w 13"/>
                <a:gd name="T85" fmla="*/ 1 h 2"/>
                <a:gd name="T86" fmla="*/ 10 w 13"/>
                <a:gd name="T87" fmla="*/ 1 h 2"/>
                <a:gd name="T88" fmla="*/ 8 w 13"/>
                <a:gd name="T89" fmla="*/ 2 h 2"/>
                <a:gd name="T90" fmla="*/ 8 w 13"/>
                <a:gd name="T91" fmla="*/ 2 h 2"/>
                <a:gd name="T92" fmla="*/ 7 w 13"/>
                <a:gd name="T9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2">
                  <a:moveTo>
                    <a:pt x="7" y="2"/>
                  </a:moveTo>
                  <a:cubicBezTo>
                    <a:pt x="6" y="1"/>
                    <a:pt x="5" y="1"/>
                    <a:pt x="4" y="1"/>
                  </a:cubicBezTo>
                  <a:cubicBezTo>
                    <a:pt x="4" y="1"/>
                    <a:pt x="4" y="1"/>
                    <a:pt x="4" y="1"/>
                  </a:cubicBezTo>
                  <a:cubicBezTo>
                    <a:pt x="4" y="1"/>
                    <a:pt x="4" y="1"/>
                    <a:pt x="4" y="1"/>
                  </a:cubicBezTo>
                  <a:cubicBezTo>
                    <a:pt x="4" y="1"/>
                    <a:pt x="4" y="1"/>
                    <a:pt x="4" y="1"/>
                  </a:cubicBezTo>
                  <a:cubicBezTo>
                    <a:pt x="3" y="1"/>
                    <a:pt x="2" y="1"/>
                    <a:pt x="1" y="1"/>
                  </a:cubicBezTo>
                  <a:cubicBezTo>
                    <a:pt x="1" y="1"/>
                    <a:pt x="1" y="1"/>
                    <a:pt x="1" y="1"/>
                  </a:cubicBezTo>
                  <a:cubicBezTo>
                    <a:pt x="1" y="1"/>
                    <a:pt x="1" y="1"/>
                    <a:pt x="1" y="1"/>
                  </a:cubicBezTo>
                  <a:cubicBezTo>
                    <a:pt x="1" y="1"/>
                    <a:pt x="0" y="1"/>
                    <a:pt x="0" y="1"/>
                  </a:cubicBezTo>
                  <a:cubicBezTo>
                    <a:pt x="0" y="1"/>
                    <a:pt x="0" y="1"/>
                    <a:pt x="0" y="1"/>
                  </a:cubicBezTo>
                  <a:cubicBezTo>
                    <a:pt x="0" y="0"/>
                    <a:pt x="0" y="0"/>
                    <a:pt x="1" y="0"/>
                  </a:cubicBezTo>
                  <a:cubicBezTo>
                    <a:pt x="1" y="0"/>
                    <a:pt x="1" y="0"/>
                    <a:pt x="1" y="0"/>
                  </a:cubicBezTo>
                  <a:cubicBezTo>
                    <a:pt x="2" y="0"/>
                    <a:pt x="3" y="0"/>
                    <a:pt x="4" y="0"/>
                  </a:cubicBezTo>
                  <a:cubicBezTo>
                    <a:pt x="4" y="0"/>
                    <a:pt x="4" y="0"/>
                    <a:pt x="4" y="0"/>
                  </a:cubicBezTo>
                  <a:cubicBezTo>
                    <a:pt x="4" y="0"/>
                    <a:pt x="4" y="0"/>
                    <a:pt x="5" y="0"/>
                  </a:cubicBezTo>
                  <a:cubicBezTo>
                    <a:pt x="5" y="0"/>
                    <a:pt x="5" y="0"/>
                    <a:pt x="5" y="0"/>
                  </a:cubicBezTo>
                  <a:cubicBezTo>
                    <a:pt x="6" y="0"/>
                    <a:pt x="6" y="1"/>
                    <a:pt x="7" y="1"/>
                  </a:cubicBezTo>
                  <a:cubicBezTo>
                    <a:pt x="7" y="1"/>
                    <a:pt x="7" y="1"/>
                    <a:pt x="7" y="1"/>
                  </a:cubicBezTo>
                  <a:cubicBezTo>
                    <a:pt x="7" y="1"/>
                    <a:pt x="8" y="1"/>
                    <a:pt x="8" y="1"/>
                  </a:cubicBezTo>
                  <a:cubicBezTo>
                    <a:pt x="8" y="1"/>
                    <a:pt x="8" y="1"/>
                    <a:pt x="8" y="1"/>
                  </a:cubicBezTo>
                  <a:cubicBezTo>
                    <a:pt x="8" y="1"/>
                    <a:pt x="9" y="0"/>
                    <a:pt x="10" y="0"/>
                  </a:cubicBezTo>
                  <a:cubicBezTo>
                    <a:pt x="10" y="0"/>
                    <a:pt x="10" y="0"/>
                    <a:pt x="10" y="0"/>
                  </a:cubicBezTo>
                  <a:cubicBezTo>
                    <a:pt x="11" y="0"/>
                    <a:pt x="11" y="0"/>
                    <a:pt x="11" y="0"/>
                  </a:cubicBezTo>
                  <a:cubicBezTo>
                    <a:pt x="11" y="0"/>
                    <a:pt x="11" y="0"/>
                    <a:pt x="11" y="0"/>
                  </a:cubicBezTo>
                  <a:cubicBezTo>
                    <a:pt x="12" y="0"/>
                    <a:pt x="12" y="0"/>
                    <a:pt x="12" y="0"/>
                  </a:cubicBezTo>
                  <a:cubicBezTo>
                    <a:pt x="12" y="0"/>
                    <a:pt x="12" y="0"/>
                    <a:pt x="12" y="0"/>
                  </a:cubicBezTo>
                  <a:cubicBezTo>
                    <a:pt x="12" y="0"/>
                    <a:pt x="13" y="0"/>
                    <a:pt x="13" y="0"/>
                  </a:cubicBezTo>
                  <a:cubicBezTo>
                    <a:pt x="13" y="0"/>
                    <a:pt x="13" y="0"/>
                    <a:pt x="13" y="0"/>
                  </a:cubicBezTo>
                  <a:cubicBezTo>
                    <a:pt x="13" y="0"/>
                    <a:pt x="13" y="0"/>
                    <a:pt x="13" y="0"/>
                  </a:cubicBezTo>
                  <a:cubicBezTo>
                    <a:pt x="13" y="0"/>
                    <a:pt x="13" y="0"/>
                    <a:pt x="13" y="0"/>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2" y="1"/>
                  </a:cubicBezTo>
                  <a:cubicBezTo>
                    <a:pt x="12" y="1"/>
                    <a:pt x="12" y="1"/>
                    <a:pt x="12" y="1"/>
                  </a:cubicBezTo>
                  <a:cubicBezTo>
                    <a:pt x="12" y="1"/>
                    <a:pt x="12" y="1"/>
                    <a:pt x="12" y="1"/>
                  </a:cubicBezTo>
                  <a:cubicBezTo>
                    <a:pt x="12" y="1"/>
                    <a:pt x="12" y="1"/>
                    <a:pt x="12" y="1"/>
                  </a:cubicBezTo>
                  <a:cubicBezTo>
                    <a:pt x="12" y="1"/>
                    <a:pt x="12" y="1"/>
                    <a:pt x="11" y="1"/>
                  </a:cubicBezTo>
                  <a:cubicBezTo>
                    <a:pt x="11" y="1"/>
                    <a:pt x="11" y="1"/>
                    <a:pt x="11" y="1"/>
                  </a:cubicBezTo>
                  <a:cubicBezTo>
                    <a:pt x="11" y="1"/>
                    <a:pt x="11" y="1"/>
                    <a:pt x="10" y="1"/>
                  </a:cubicBezTo>
                  <a:cubicBezTo>
                    <a:pt x="10" y="1"/>
                    <a:pt x="10" y="1"/>
                    <a:pt x="10" y="1"/>
                  </a:cubicBezTo>
                  <a:cubicBezTo>
                    <a:pt x="10" y="1"/>
                    <a:pt x="9" y="1"/>
                    <a:pt x="8" y="2"/>
                  </a:cubicBezTo>
                  <a:cubicBezTo>
                    <a:pt x="8" y="2"/>
                    <a:pt x="8" y="2"/>
                    <a:pt x="8"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7" name="Freeform 6068"/>
            <p:cNvSpPr>
              <a:spLocks/>
            </p:cNvSpPr>
            <p:nvPr/>
          </p:nvSpPr>
          <p:spPr bwMode="auto">
            <a:xfrm>
              <a:off x="2962" y="1020"/>
              <a:ext cx="15" cy="2"/>
            </a:xfrm>
            <a:custGeom>
              <a:avLst/>
              <a:gdLst>
                <a:gd name="T0" fmla="*/ 2 w 6"/>
                <a:gd name="T1" fmla="*/ 1 h 1"/>
                <a:gd name="T2" fmla="*/ 1 w 6"/>
                <a:gd name="T3" fmla="*/ 1 h 1"/>
                <a:gd name="T4" fmla="*/ 1 w 6"/>
                <a:gd name="T5" fmla="*/ 1 h 1"/>
                <a:gd name="T6" fmla="*/ 0 w 6"/>
                <a:gd name="T7" fmla="*/ 1 h 1"/>
                <a:gd name="T8" fmla="*/ 0 w 6"/>
                <a:gd name="T9" fmla="*/ 1 h 1"/>
                <a:gd name="T10" fmla="*/ 0 w 6"/>
                <a:gd name="T11" fmla="*/ 0 h 1"/>
                <a:gd name="T12" fmla="*/ 0 w 6"/>
                <a:gd name="T13" fmla="*/ 0 h 1"/>
                <a:gd name="T14" fmla="*/ 2 w 6"/>
                <a:gd name="T15" fmla="*/ 0 h 1"/>
                <a:gd name="T16" fmla="*/ 2 w 6"/>
                <a:gd name="T17" fmla="*/ 0 h 1"/>
                <a:gd name="T18" fmla="*/ 4 w 6"/>
                <a:gd name="T19" fmla="*/ 0 h 1"/>
                <a:gd name="T20" fmla="*/ 4 w 6"/>
                <a:gd name="T21" fmla="*/ 0 h 1"/>
                <a:gd name="T22" fmla="*/ 5 w 6"/>
                <a:gd name="T23" fmla="*/ 0 h 1"/>
                <a:gd name="T24" fmla="*/ 5 w 6"/>
                <a:gd name="T25" fmla="*/ 0 h 1"/>
                <a:gd name="T26" fmla="*/ 6 w 6"/>
                <a:gd name="T27" fmla="*/ 0 h 1"/>
                <a:gd name="T28" fmla="*/ 6 w 6"/>
                <a:gd name="T29" fmla="*/ 0 h 1"/>
                <a:gd name="T30" fmla="*/ 6 w 6"/>
                <a:gd name="T31" fmla="*/ 1 h 1"/>
                <a:gd name="T32" fmla="*/ 6 w 6"/>
                <a:gd name="T33" fmla="*/ 1 h 1"/>
                <a:gd name="T34" fmla="*/ 4 w 6"/>
                <a:gd name="T35" fmla="*/ 1 h 1"/>
                <a:gd name="T36" fmla="*/ 4 w 6"/>
                <a:gd name="T37" fmla="*/ 1 h 1"/>
                <a:gd name="T38" fmla="*/ 2 w 6"/>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
                  <a:moveTo>
                    <a:pt x="2" y="1"/>
                  </a:moveTo>
                  <a:cubicBezTo>
                    <a:pt x="1" y="1"/>
                    <a:pt x="1" y="1"/>
                    <a:pt x="1" y="1"/>
                  </a:cubicBezTo>
                  <a:cubicBezTo>
                    <a:pt x="1" y="1"/>
                    <a:pt x="1" y="1"/>
                    <a:pt x="1" y="1"/>
                  </a:cubicBezTo>
                  <a:cubicBezTo>
                    <a:pt x="0" y="1"/>
                    <a:pt x="0" y="1"/>
                    <a:pt x="0" y="1"/>
                  </a:cubicBezTo>
                  <a:cubicBezTo>
                    <a:pt x="0" y="1"/>
                    <a:pt x="0" y="1"/>
                    <a:pt x="0" y="1"/>
                  </a:cubicBezTo>
                  <a:cubicBezTo>
                    <a:pt x="0" y="1"/>
                    <a:pt x="0" y="0"/>
                    <a:pt x="0" y="0"/>
                  </a:cubicBezTo>
                  <a:cubicBezTo>
                    <a:pt x="0" y="0"/>
                    <a:pt x="0" y="0"/>
                    <a:pt x="0" y="0"/>
                  </a:cubicBezTo>
                  <a:cubicBezTo>
                    <a:pt x="1" y="0"/>
                    <a:pt x="1" y="0"/>
                    <a:pt x="2" y="0"/>
                  </a:cubicBezTo>
                  <a:cubicBezTo>
                    <a:pt x="2" y="0"/>
                    <a:pt x="2" y="0"/>
                    <a:pt x="2" y="0"/>
                  </a:cubicBezTo>
                  <a:cubicBezTo>
                    <a:pt x="3" y="0"/>
                    <a:pt x="4" y="0"/>
                    <a:pt x="4" y="0"/>
                  </a:cubicBezTo>
                  <a:cubicBezTo>
                    <a:pt x="4" y="0"/>
                    <a:pt x="4" y="0"/>
                    <a:pt x="4" y="0"/>
                  </a:cubicBezTo>
                  <a:cubicBezTo>
                    <a:pt x="5" y="0"/>
                    <a:pt x="5" y="0"/>
                    <a:pt x="5" y="0"/>
                  </a:cubicBezTo>
                  <a:cubicBezTo>
                    <a:pt x="5" y="0"/>
                    <a:pt x="5" y="0"/>
                    <a:pt x="5" y="0"/>
                  </a:cubicBezTo>
                  <a:cubicBezTo>
                    <a:pt x="5" y="0"/>
                    <a:pt x="6" y="0"/>
                    <a:pt x="6" y="0"/>
                  </a:cubicBezTo>
                  <a:cubicBezTo>
                    <a:pt x="6" y="0"/>
                    <a:pt x="6" y="0"/>
                    <a:pt x="6" y="0"/>
                  </a:cubicBezTo>
                  <a:cubicBezTo>
                    <a:pt x="6" y="0"/>
                    <a:pt x="6" y="1"/>
                    <a:pt x="6" y="1"/>
                  </a:cubicBezTo>
                  <a:cubicBezTo>
                    <a:pt x="6" y="1"/>
                    <a:pt x="6" y="1"/>
                    <a:pt x="6" y="1"/>
                  </a:cubicBezTo>
                  <a:cubicBezTo>
                    <a:pt x="5" y="1"/>
                    <a:pt x="5" y="1"/>
                    <a:pt x="4" y="1"/>
                  </a:cubicBezTo>
                  <a:cubicBezTo>
                    <a:pt x="4" y="1"/>
                    <a:pt x="4" y="1"/>
                    <a:pt x="4"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8" name="Freeform 6069"/>
            <p:cNvSpPr>
              <a:spLocks/>
            </p:cNvSpPr>
            <p:nvPr/>
          </p:nvSpPr>
          <p:spPr bwMode="auto">
            <a:xfrm>
              <a:off x="3014" y="975"/>
              <a:ext cx="5" cy="30"/>
            </a:xfrm>
            <a:custGeom>
              <a:avLst/>
              <a:gdLst>
                <a:gd name="T0" fmla="*/ 0 w 2"/>
                <a:gd name="T1" fmla="*/ 0 h 12"/>
                <a:gd name="T2" fmla="*/ 0 w 2"/>
                <a:gd name="T3" fmla="*/ 0 h 12"/>
                <a:gd name="T4" fmla="*/ 1 w 2"/>
                <a:gd name="T5" fmla="*/ 1 h 12"/>
                <a:gd name="T6" fmla="*/ 2 w 2"/>
                <a:gd name="T7" fmla="*/ 6 h 12"/>
                <a:gd name="T8" fmla="*/ 2 w 2"/>
                <a:gd name="T9" fmla="*/ 10 h 12"/>
                <a:gd name="T10" fmla="*/ 2 w 2"/>
                <a:gd name="T11" fmla="*/ 12 h 12"/>
                <a:gd name="T12" fmla="*/ 1 w 2"/>
                <a:gd name="T13" fmla="*/ 10 h 12"/>
                <a:gd name="T14" fmla="*/ 1 w 2"/>
                <a:gd name="T15" fmla="*/ 6 h 12"/>
                <a:gd name="T16" fmla="*/ 1 w 2"/>
                <a:gd name="T17" fmla="*/ 4 h 12"/>
                <a:gd name="T18" fmla="*/ 1 w 2"/>
                <a:gd name="T19" fmla="*/ 2 h 12"/>
                <a:gd name="T20" fmla="*/ 0 w 2"/>
                <a:gd name="T21" fmla="*/ 0 h 12"/>
                <a:gd name="T22" fmla="*/ 0 w 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2">
                  <a:moveTo>
                    <a:pt x="0" y="0"/>
                  </a:moveTo>
                  <a:cubicBezTo>
                    <a:pt x="0" y="0"/>
                    <a:pt x="0" y="0"/>
                    <a:pt x="0" y="0"/>
                  </a:cubicBezTo>
                  <a:cubicBezTo>
                    <a:pt x="1" y="0"/>
                    <a:pt x="1" y="1"/>
                    <a:pt x="1" y="1"/>
                  </a:cubicBezTo>
                  <a:cubicBezTo>
                    <a:pt x="2" y="3"/>
                    <a:pt x="2" y="4"/>
                    <a:pt x="2" y="6"/>
                  </a:cubicBezTo>
                  <a:cubicBezTo>
                    <a:pt x="2" y="8"/>
                    <a:pt x="2" y="9"/>
                    <a:pt x="2" y="10"/>
                  </a:cubicBezTo>
                  <a:cubicBezTo>
                    <a:pt x="2" y="12"/>
                    <a:pt x="2" y="12"/>
                    <a:pt x="2" y="12"/>
                  </a:cubicBezTo>
                  <a:cubicBezTo>
                    <a:pt x="2" y="12"/>
                    <a:pt x="1" y="12"/>
                    <a:pt x="1" y="10"/>
                  </a:cubicBezTo>
                  <a:cubicBezTo>
                    <a:pt x="1" y="9"/>
                    <a:pt x="1" y="8"/>
                    <a:pt x="1" y="6"/>
                  </a:cubicBezTo>
                  <a:cubicBezTo>
                    <a:pt x="1" y="5"/>
                    <a:pt x="1" y="4"/>
                    <a:pt x="1" y="4"/>
                  </a:cubicBezTo>
                  <a:cubicBezTo>
                    <a:pt x="1" y="3"/>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9" name="Freeform 6070"/>
            <p:cNvSpPr>
              <a:spLocks/>
            </p:cNvSpPr>
            <p:nvPr/>
          </p:nvSpPr>
          <p:spPr bwMode="auto">
            <a:xfrm>
              <a:off x="3019" y="1044"/>
              <a:ext cx="2" cy="63"/>
            </a:xfrm>
            <a:custGeom>
              <a:avLst/>
              <a:gdLst>
                <a:gd name="T0" fmla="*/ 0 w 1"/>
                <a:gd name="T1" fmla="*/ 0 h 25"/>
                <a:gd name="T2" fmla="*/ 0 w 1"/>
                <a:gd name="T3" fmla="*/ 4 h 25"/>
                <a:gd name="T4" fmla="*/ 1 w 1"/>
                <a:gd name="T5" fmla="*/ 12 h 25"/>
                <a:gd name="T6" fmla="*/ 0 w 1"/>
                <a:gd name="T7" fmla="*/ 21 h 25"/>
                <a:gd name="T8" fmla="*/ 0 w 1"/>
                <a:gd name="T9" fmla="*/ 24 h 25"/>
                <a:gd name="T10" fmla="*/ 0 w 1"/>
                <a:gd name="T11" fmla="*/ 25 h 25"/>
                <a:gd name="T12" fmla="*/ 0 w 1"/>
                <a:gd name="T13" fmla="*/ 24 h 25"/>
                <a:gd name="T14" fmla="*/ 0 w 1"/>
                <a:gd name="T15" fmla="*/ 21 h 25"/>
                <a:gd name="T16" fmla="*/ 0 w 1"/>
                <a:gd name="T17" fmla="*/ 17 h 25"/>
                <a:gd name="T18" fmla="*/ 0 w 1"/>
                <a:gd name="T19" fmla="*/ 12 h 25"/>
                <a:gd name="T20" fmla="*/ 0 w 1"/>
                <a:gd name="T21" fmla="*/ 4 h 25"/>
                <a:gd name="T22" fmla="*/ 0 w 1"/>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5">
                  <a:moveTo>
                    <a:pt x="0" y="0"/>
                  </a:moveTo>
                  <a:cubicBezTo>
                    <a:pt x="0" y="0"/>
                    <a:pt x="0" y="1"/>
                    <a:pt x="0" y="4"/>
                  </a:cubicBezTo>
                  <a:cubicBezTo>
                    <a:pt x="0" y="6"/>
                    <a:pt x="0" y="9"/>
                    <a:pt x="1" y="12"/>
                  </a:cubicBezTo>
                  <a:cubicBezTo>
                    <a:pt x="1" y="16"/>
                    <a:pt x="0" y="19"/>
                    <a:pt x="0" y="21"/>
                  </a:cubicBezTo>
                  <a:cubicBezTo>
                    <a:pt x="0" y="22"/>
                    <a:pt x="0" y="23"/>
                    <a:pt x="0" y="24"/>
                  </a:cubicBezTo>
                  <a:cubicBezTo>
                    <a:pt x="0" y="25"/>
                    <a:pt x="0" y="25"/>
                    <a:pt x="0" y="25"/>
                  </a:cubicBezTo>
                  <a:cubicBezTo>
                    <a:pt x="0" y="25"/>
                    <a:pt x="0" y="25"/>
                    <a:pt x="0" y="24"/>
                  </a:cubicBezTo>
                  <a:cubicBezTo>
                    <a:pt x="0" y="23"/>
                    <a:pt x="0" y="22"/>
                    <a:pt x="0" y="21"/>
                  </a:cubicBezTo>
                  <a:cubicBezTo>
                    <a:pt x="0" y="20"/>
                    <a:pt x="0" y="18"/>
                    <a:pt x="0" y="17"/>
                  </a:cubicBezTo>
                  <a:cubicBezTo>
                    <a:pt x="0" y="16"/>
                    <a:pt x="0" y="14"/>
                    <a:pt x="0" y="12"/>
                  </a:cubicBezTo>
                  <a:cubicBezTo>
                    <a:pt x="0" y="9"/>
                    <a:pt x="0" y="6"/>
                    <a:pt x="0" y="4"/>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60" name="Group 6073"/>
          <p:cNvGrpSpPr>
            <a:grpSpLocks noChangeAspect="1"/>
          </p:cNvGrpSpPr>
          <p:nvPr/>
        </p:nvGrpSpPr>
        <p:grpSpPr bwMode="auto">
          <a:xfrm>
            <a:off x="7268803" y="1318084"/>
            <a:ext cx="365575" cy="466323"/>
            <a:chOff x="3342" y="875"/>
            <a:chExt cx="127" cy="162"/>
          </a:xfrm>
          <a:solidFill>
            <a:schemeClr val="bg1">
              <a:lumMod val="50000"/>
            </a:schemeClr>
          </a:solidFill>
        </p:grpSpPr>
        <p:sp>
          <p:nvSpPr>
            <p:cNvPr id="11762" name="Freeform 6074"/>
            <p:cNvSpPr>
              <a:spLocks/>
            </p:cNvSpPr>
            <p:nvPr/>
          </p:nvSpPr>
          <p:spPr bwMode="auto">
            <a:xfrm>
              <a:off x="3366" y="909"/>
              <a:ext cx="80" cy="86"/>
            </a:xfrm>
            <a:custGeom>
              <a:avLst/>
              <a:gdLst>
                <a:gd name="T0" fmla="*/ 9 w 32"/>
                <a:gd name="T1" fmla="*/ 35 h 35"/>
                <a:gd name="T2" fmla="*/ 8 w 32"/>
                <a:gd name="T3" fmla="*/ 31 h 35"/>
                <a:gd name="T4" fmla="*/ 6 w 32"/>
                <a:gd name="T5" fmla="*/ 27 h 35"/>
                <a:gd name="T6" fmla="*/ 3 w 32"/>
                <a:gd name="T7" fmla="*/ 22 h 35"/>
                <a:gd name="T8" fmla="*/ 1 w 32"/>
                <a:gd name="T9" fmla="*/ 16 h 35"/>
                <a:gd name="T10" fmla="*/ 2 w 32"/>
                <a:gd name="T11" fmla="*/ 8 h 35"/>
                <a:gd name="T12" fmla="*/ 3 w 32"/>
                <a:gd name="T13" fmla="*/ 6 h 35"/>
                <a:gd name="T14" fmla="*/ 4 w 32"/>
                <a:gd name="T15" fmla="*/ 4 h 35"/>
                <a:gd name="T16" fmla="*/ 8 w 32"/>
                <a:gd name="T17" fmla="*/ 2 h 35"/>
                <a:gd name="T18" fmla="*/ 12 w 32"/>
                <a:gd name="T19" fmla="*/ 0 h 35"/>
                <a:gd name="T20" fmla="*/ 16 w 32"/>
                <a:gd name="T21" fmla="*/ 0 h 35"/>
                <a:gd name="T22" fmla="*/ 20 w 32"/>
                <a:gd name="T23" fmla="*/ 0 h 35"/>
                <a:gd name="T24" fmla="*/ 24 w 32"/>
                <a:gd name="T25" fmla="*/ 2 h 35"/>
                <a:gd name="T26" fmla="*/ 28 w 32"/>
                <a:gd name="T27" fmla="*/ 5 h 35"/>
                <a:gd name="T28" fmla="*/ 29 w 32"/>
                <a:gd name="T29" fmla="*/ 6 h 35"/>
                <a:gd name="T30" fmla="*/ 30 w 32"/>
                <a:gd name="T31" fmla="*/ 8 h 35"/>
                <a:gd name="T32" fmla="*/ 31 w 32"/>
                <a:gd name="T33" fmla="*/ 16 h 35"/>
                <a:gd name="T34" fmla="*/ 29 w 32"/>
                <a:gd name="T35" fmla="*/ 22 h 35"/>
                <a:gd name="T36" fmla="*/ 26 w 32"/>
                <a:gd name="T37" fmla="*/ 27 h 35"/>
                <a:gd name="T38" fmla="*/ 23 w 32"/>
                <a:gd name="T39" fmla="*/ 31 h 35"/>
                <a:gd name="T40" fmla="*/ 22 w 32"/>
                <a:gd name="T41" fmla="*/ 33 h 35"/>
                <a:gd name="T42" fmla="*/ 22 w 32"/>
                <a:gd name="T43" fmla="*/ 34 h 35"/>
                <a:gd name="T44" fmla="*/ 22 w 32"/>
                <a:gd name="T45" fmla="*/ 33 h 35"/>
                <a:gd name="T46" fmla="*/ 23 w 32"/>
                <a:gd name="T47" fmla="*/ 31 h 35"/>
                <a:gd name="T48" fmla="*/ 26 w 32"/>
                <a:gd name="T49" fmla="*/ 27 h 35"/>
                <a:gd name="T50" fmla="*/ 29 w 32"/>
                <a:gd name="T51" fmla="*/ 22 h 35"/>
                <a:gd name="T52" fmla="*/ 31 w 32"/>
                <a:gd name="T53" fmla="*/ 16 h 35"/>
                <a:gd name="T54" fmla="*/ 30 w 32"/>
                <a:gd name="T55" fmla="*/ 8 h 35"/>
                <a:gd name="T56" fmla="*/ 29 w 32"/>
                <a:gd name="T57" fmla="*/ 7 h 35"/>
                <a:gd name="T58" fmla="*/ 27 w 32"/>
                <a:gd name="T59" fmla="*/ 5 h 35"/>
                <a:gd name="T60" fmla="*/ 24 w 32"/>
                <a:gd name="T61" fmla="*/ 3 h 35"/>
                <a:gd name="T62" fmla="*/ 20 w 32"/>
                <a:gd name="T63" fmla="*/ 1 h 35"/>
                <a:gd name="T64" fmla="*/ 16 w 32"/>
                <a:gd name="T65" fmla="*/ 1 h 35"/>
                <a:gd name="T66" fmla="*/ 12 w 32"/>
                <a:gd name="T67" fmla="*/ 1 h 35"/>
                <a:gd name="T68" fmla="*/ 8 w 32"/>
                <a:gd name="T69" fmla="*/ 3 h 35"/>
                <a:gd name="T70" fmla="*/ 5 w 32"/>
                <a:gd name="T71" fmla="*/ 5 h 35"/>
                <a:gd name="T72" fmla="*/ 3 w 32"/>
                <a:gd name="T73" fmla="*/ 7 h 35"/>
                <a:gd name="T74" fmla="*/ 2 w 32"/>
                <a:gd name="T75" fmla="*/ 8 h 35"/>
                <a:gd name="T76" fmla="*/ 1 w 32"/>
                <a:gd name="T77" fmla="*/ 15 h 35"/>
                <a:gd name="T78" fmla="*/ 3 w 32"/>
                <a:gd name="T79" fmla="*/ 22 h 35"/>
                <a:gd name="T80" fmla="*/ 6 w 32"/>
                <a:gd name="T81" fmla="*/ 27 h 35"/>
                <a:gd name="T82" fmla="*/ 8 w 32"/>
                <a:gd name="T83" fmla="*/ 31 h 35"/>
                <a:gd name="T84" fmla="*/ 9 w 32"/>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35">
                  <a:moveTo>
                    <a:pt x="9" y="35"/>
                  </a:moveTo>
                  <a:cubicBezTo>
                    <a:pt x="9" y="35"/>
                    <a:pt x="8" y="34"/>
                    <a:pt x="8" y="31"/>
                  </a:cubicBezTo>
                  <a:cubicBezTo>
                    <a:pt x="7" y="30"/>
                    <a:pt x="7" y="29"/>
                    <a:pt x="6" y="27"/>
                  </a:cubicBezTo>
                  <a:cubicBezTo>
                    <a:pt x="5" y="26"/>
                    <a:pt x="4" y="24"/>
                    <a:pt x="3" y="22"/>
                  </a:cubicBezTo>
                  <a:cubicBezTo>
                    <a:pt x="1" y="20"/>
                    <a:pt x="1" y="18"/>
                    <a:pt x="1" y="16"/>
                  </a:cubicBezTo>
                  <a:cubicBezTo>
                    <a:pt x="0" y="13"/>
                    <a:pt x="1" y="10"/>
                    <a:pt x="2" y="8"/>
                  </a:cubicBezTo>
                  <a:cubicBezTo>
                    <a:pt x="2" y="7"/>
                    <a:pt x="3" y="7"/>
                    <a:pt x="3" y="6"/>
                  </a:cubicBezTo>
                  <a:cubicBezTo>
                    <a:pt x="3" y="6"/>
                    <a:pt x="4" y="5"/>
                    <a:pt x="4" y="4"/>
                  </a:cubicBezTo>
                  <a:cubicBezTo>
                    <a:pt x="5" y="4"/>
                    <a:pt x="6" y="3"/>
                    <a:pt x="8" y="2"/>
                  </a:cubicBezTo>
                  <a:cubicBezTo>
                    <a:pt x="9" y="1"/>
                    <a:pt x="10" y="1"/>
                    <a:pt x="12" y="0"/>
                  </a:cubicBezTo>
                  <a:cubicBezTo>
                    <a:pt x="13" y="0"/>
                    <a:pt x="15" y="0"/>
                    <a:pt x="16" y="0"/>
                  </a:cubicBezTo>
                  <a:cubicBezTo>
                    <a:pt x="18" y="0"/>
                    <a:pt x="19" y="0"/>
                    <a:pt x="20" y="0"/>
                  </a:cubicBezTo>
                  <a:cubicBezTo>
                    <a:pt x="22" y="1"/>
                    <a:pt x="23" y="1"/>
                    <a:pt x="24" y="2"/>
                  </a:cubicBezTo>
                  <a:cubicBezTo>
                    <a:pt x="26" y="3"/>
                    <a:pt x="27" y="4"/>
                    <a:pt x="28" y="5"/>
                  </a:cubicBezTo>
                  <a:cubicBezTo>
                    <a:pt x="28" y="5"/>
                    <a:pt x="29" y="6"/>
                    <a:pt x="29" y="6"/>
                  </a:cubicBezTo>
                  <a:cubicBezTo>
                    <a:pt x="30" y="8"/>
                    <a:pt x="30" y="8"/>
                    <a:pt x="30" y="8"/>
                  </a:cubicBezTo>
                  <a:cubicBezTo>
                    <a:pt x="31" y="10"/>
                    <a:pt x="32" y="13"/>
                    <a:pt x="31" y="16"/>
                  </a:cubicBezTo>
                  <a:cubicBezTo>
                    <a:pt x="31" y="18"/>
                    <a:pt x="30" y="20"/>
                    <a:pt x="29" y="22"/>
                  </a:cubicBezTo>
                  <a:cubicBezTo>
                    <a:pt x="28" y="24"/>
                    <a:pt x="27" y="26"/>
                    <a:pt x="26" y="27"/>
                  </a:cubicBezTo>
                  <a:cubicBezTo>
                    <a:pt x="25" y="28"/>
                    <a:pt x="24" y="30"/>
                    <a:pt x="23" y="31"/>
                  </a:cubicBezTo>
                  <a:cubicBezTo>
                    <a:pt x="23" y="32"/>
                    <a:pt x="23" y="33"/>
                    <a:pt x="22" y="33"/>
                  </a:cubicBezTo>
                  <a:cubicBezTo>
                    <a:pt x="22" y="34"/>
                    <a:pt x="22" y="34"/>
                    <a:pt x="22" y="34"/>
                  </a:cubicBezTo>
                  <a:cubicBezTo>
                    <a:pt x="22" y="34"/>
                    <a:pt x="22" y="34"/>
                    <a:pt x="22" y="33"/>
                  </a:cubicBezTo>
                  <a:cubicBezTo>
                    <a:pt x="22" y="33"/>
                    <a:pt x="23" y="32"/>
                    <a:pt x="23" y="31"/>
                  </a:cubicBezTo>
                  <a:cubicBezTo>
                    <a:pt x="24" y="30"/>
                    <a:pt x="25" y="28"/>
                    <a:pt x="26" y="27"/>
                  </a:cubicBezTo>
                  <a:cubicBezTo>
                    <a:pt x="27" y="25"/>
                    <a:pt x="28" y="24"/>
                    <a:pt x="29" y="22"/>
                  </a:cubicBezTo>
                  <a:cubicBezTo>
                    <a:pt x="30" y="20"/>
                    <a:pt x="30" y="18"/>
                    <a:pt x="31" y="16"/>
                  </a:cubicBezTo>
                  <a:cubicBezTo>
                    <a:pt x="31" y="13"/>
                    <a:pt x="31" y="11"/>
                    <a:pt x="30" y="8"/>
                  </a:cubicBezTo>
                  <a:cubicBezTo>
                    <a:pt x="29" y="7"/>
                    <a:pt x="29" y="7"/>
                    <a:pt x="29" y="7"/>
                  </a:cubicBezTo>
                  <a:cubicBezTo>
                    <a:pt x="28" y="6"/>
                    <a:pt x="28" y="6"/>
                    <a:pt x="27" y="5"/>
                  </a:cubicBezTo>
                  <a:cubicBezTo>
                    <a:pt x="26" y="4"/>
                    <a:pt x="25" y="3"/>
                    <a:pt x="24" y="3"/>
                  </a:cubicBezTo>
                  <a:cubicBezTo>
                    <a:pt x="23" y="2"/>
                    <a:pt x="21" y="2"/>
                    <a:pt x="20" y="1"/>
                  </a:cubicBezTo>
                  <a:cubicBezTo>
                    <a:pt x="19" y="1"/>
                    <a:pt x="17" y="1"/>
                    <a:pt x="16" y="1"/>
                  </a:cubicBezTo>
                  <a:cubicBezTo>
                    <a:pt x="15" y="1"/>
                    <a:pt x="13" y="1"/>
                    <a:pt x="12" y="1"/>
                  </a:cubicBezTo>
                  <a:cubicBezTo>
                    <a:pt x="11" y="1"/>
                    <a:pt x="9" y="2"/>
                    <a:pt x="8" y="3"/>
                  </a:cubicBezTo>
                  <a:cubicBezTo>
                    <a:pt x="7" y="3"/>
                    <a:pt x="6" y="4"/>
                    <a:pt x="5" y="5"/>
                  </a:cubicBezTo>
                  <a:cubicBezTo>
                    <a:pt x="4" y="5"/>
                    <a:pt x="4" y="6"/>
                    <a:pt x="3" y="7"/>
                  </a:cubicBezTo>
                  <a:cubicBezTo>
                    <a:pt x="3" y="7"/>
                    <a:pt x="3" y="8"/>
                    <a:pt x="2" y="8"/>
                  </a:cubicBezTo>
                  <a:cubicBezTo>
                    <a:pt x="1" y="10"/>
                    <a:pt x="1" y="13"/>
                    <a:pt x="1" y="15"/>
                  </a:cubicBezTo>
                  <a:cubicBezTo>
                    <a:pt x="1" y="18"/>
                    <a:pt x="2" y="20"/>
                    <a:pt x="3" y="22"/>
                  </a:cubicBezTo>
                  <a:cubicBezTo>
                    <a:pt x="4" y="24"/>
                    <a:pt x="5" y="25"/>
                    <a:pt x="6" y="27"/>
                  </a:cubicBezTo>
                  <a:cubicBezTo>
                    <a:pt x="7" y="29"/>
                    <a:pt x="7" y="30"/>
                    <a:pt x="8" y="31"/>
                  </a:cubicBezTo>
                  <a:cubicBezTo>
                    <a:pt x="8" y="34"/>
                    <a:pt x="9"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3" name="Freeform 6075"/>
            <p:cNvSpPr>
              <a:spLocks/>
            </p:cNvSpPr>
            <p:nvPr/>
          </p:nvSpPr>
          <p:spPr bwMode="auto">
            <a:xfrm>
              <a:off x="3386" y="995"/>
              <a:ext cx="38" cy="10"/>
            </a:xfrm>
            <a:custGeom>
              <a:avLst/>
              <a:gdLst>
                <a:gd name="T0" fmla="*/ 1 w 15"/>
                <a:gd name="T1" fmla="*/ 4 h 4"/>
                <a:gd name="T2" fmla="*/ 0 w 15"/>
                <a:gd name="T3" fmla="*/ 3 h 4"/>
                <a:gd name="T4" fmla="*/ 0 w 15"/>
                <a:gd name="T5" fmla="*/ 1 h 4"/>
                <a:gd name="T6" fmla="*/ 1 w 15"/>
                <a:gd name="T7" fmla="*/ 0 h 4"/>
                <a:gd name="T8" fmla="*/ 2 w 15"/>
                <a:gd name="T9" fmla="*/ 0 h 4"/>
                <a:gd name="T10" fmla="*/ 6 w 15"/>
                <a:gd name="T11" fmla="*/ 0 h 4"/>
                <a:gd name="T12" fmla="*/ 10 w 15"/>
                <a:gd name="T13" fmla="*/ 0 h 4"/>
                <a:gd name="T14" fmla="*/ 13 w 15"/>
                <a:gd name="T15" fmla="*/ 0 h 4"/>
                <a:gd name="T16" fmla="*/ 15 w 15"/>
                <a:gd name="T17" fmla="*/ 0 h 4"/>
                <a:gd name="T18" fmla="*/ 15 w 15"/>
                <a:gd name="T19" fmla="*/ 0 h 4"/>
                <a:gd name="T20" fmla="*/ 15 w 15"/>
                <a:gd name="T21" fmla="*/ 3 h 4"/>
                <a:gd name="T22" fmla="*/ 14 w 15"/>
                <a:gd name="T23" fmla="*/ 0 h 4"/>
                <a:gd name="T24" fmla="*/ 15 w 15"/>
                <a:gd name="T25" fmla="*/ 1 h 4"/>
                <a:gd name="T26" fmla="*/ 13 w 15"/>
                <a:gd name="T27" fmla="*/ 0 h 4"/>
                <a:gd name="T28" fmla="*/ 10 w 15"/>
                <a:gd name="T29" fmla="*/ 0 h 4"/>
                <a:gd name="T30" fmla="*/ 6 w 15"/>
                <a:gd name="T31" fmla="*/ 1 h 4"/>
                <a:gd name="T32" fmla="*/ 2 w 15"/>
                <a:gd name="T33" fmla="*/ 1 h 4"/>
                <a:gd name="T34" fmla="*/ 1 w 15"/>
                <a:gd name="T35" fmla="*/ 1 h 4"/>
                <a:gd name="T36" fmla="*/ 1 w 15"/>
                <a:gd name="T37" fmla="*/ 2 h 4"/>
                <a:gd name="T38" fmla="*/ 1 w 15"/>
                <a:gd name="T39" fmla="*/ 2 h 4"/>
                <a:gd name="T40" fmla="*/ 1 w 1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4">
                  <a:moveTo>
                    <a:pt x="1" y="4"/>
                  </a:moveTo>
                  <a:cubicBezTo>
                    <a:pt x="0" y="3"/>
                    <a:pt x="0" y="3"/>
                    <a:pt x="0" y="3"/>
                  </a:cubicBezTo>
                  <a:cubicBezTo>
                    <a:pt x="0" y="2"/>
                    <a:pt x="0" y="2"/>
                    <a:pt x="0" y="1"/>
                  </a:cubicBezTo>
                  <a:cubicBezTo>
                    <a:pt x="0" y="1"/>
                    <a:pt x="1" y="1"/>
                    <a:pt x="1" y="0"/>
                  </a:cubicBezTo>
                  <a:cubicBezTo>
                    <a:pt x="1" y="0"/>
                    <a:pt x="2" y="0"/>
                    <a:pt x="2" y="0"/>
                  </a:cubicBezTo>
                  <a:cubicBezTo>
                    <a:pt x="4" y="0"/>
                    <a:pt x="5" y="0"/>
                    <a:pt x="6" y="0"/>
                  </a:cubicBezTo>
                  <a:cubicBezTo>
                    <a:pt x="8" y="0"/>
                    <a:pt x="9" y="0"/>
                    <a:pt x="10" y="0"/>
                  </a:cubicBezTo>
                  <a:cubicBezTo>
                    <a:pt x="11" y="0"/>
                    <a:pt x="12" y="0"/>
                    <a:pt x="13" y="0"/>
                  </a:cubicBezTo>
                  <a:cubicBezTo>
                    <a:pt x="15" y="0"/>
                    <a:pt x="15" y="0"/>
                    <a:pt x="15" y="0"/>
                  </a:cubicBezTo>
                  <a:cubicBezTo>
                    <a:pt x="15" y="0"/>
                    <a:pt x="15" y="0"/>
                    <a:pt x="15" y="0"/>
                  </a:cubicBezTo>
                  <a:cubicBezTo>
                    <a:pt x="15" y="3"/>
                    <a:pt x="15" y="3"/>
                    <a:pt x="15" y="3"/>
                  </a:cubicBezTo>
                  <a:cubicBezTo>
                    <a:pt x="14" y="0"/>
                    <a:pt x="14" y="0"/>
                    <a:pt x="14" y="0"/>
                  </a:cubicBezTo>
                  <a:cubicBezTo>
                    <a:pt x="15" y="1"/>
                    <a:pt x="15" y="1"/>
                    <a:pt x="15" y="1"/>
                  </a:cubicBezTo>
                  <a:cubicBezTo>
                    <a:pt x="13" y="0"/>
                    <a:pt x="13" y="0"/>
                    <a:pt x="13" y="0"/>
                  </a:cubicBezTo>
                  <a:cubicBezTo>
                    <a:pt x="12" y="0"/>
                    <a:pt x="11" y="0"/>
                    <a:pt x="10" y="0"/>
                  </a:cubicBezTo>
                  <a:cubicBezTo>
                    <a:pt x="9" y="1"/>
                    <a:pt x="8" y="1"/>
                    <a:pt x="6" y="1"/>
                  </a:cubicBezTo>
                  <a:cubicBezTo>
                    <a:pt x="5" y="1"/>
                    <a:pt x="3" y="1"/>
                    <a:pt x="2" y="1"/>
                  </a:cubicBezTo>
                  <a:cubicBezTo>
                    <a:pt x="2" y="1"/>
                    <a:pt x="2" y="1"/>
                    <a:pt x="1" y="1"/>
                  </a:cubicBezTo>
                  <a:cubicBezTo>
                    <a:pt x="1" y="1"/>
                    <a:pt x="1" y="1"/>
                    <a:pt x="1" y="2"/>
                  </a:cubicBezTo>
                  <a:cubicBezTo>
                    <a:pt x="1" y="2"/>
                    <a:pt x="1" y="2"/>
                    <a:pt x="1" y="2"/>
                  </a:cubicBez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4" name="Freeform 6076"/>
            <p:cNvSpPr>
              <a:spLocks/>
            </p:cNvSpPr>
            <p:nvPr/>
          </p:nvSpPr>
          <p:spPr bwMode="auto">
            <a:xfrm>
              <a:off x="3386" y="1003"/>
              <a:ext cx="40" cy="7"/>
            </a:xfrm>
            <a:custGeom>
              <a:avLst/>
              <a:gdLst>
                <a:gd name="T0" fmla="*/ 1 w 16"/>
                <a:gd name="T1" fmla="*/ 1 h 3"/>
                <a:gd name="T2" fmla="*/ 15 w 16"/>
                <a:gd name="T3" fmla="*/ 0 h 3"/>
                <a:gd name="T4" fmla="*/ 15 w 16"/>
                <a:gd name="T5" fmla="*/ 1 h 3"/>
                <a:gd name="T6" fmla="*/ 16 w 16"/>
                <a:gd name="T7" fmla="*/ 2 h 3"/>
                <a:gd name="T8" fmla="*/ 15 w 16"/>
                <a:gd name="T9" fmla="*/ 3 h 3"/>
                <a:gd name="T10" fmla="*/ 15 w 16"/>
                <a:gd name="T11" fmla="*/ 3 h 3"/>
                <a:gd name="T12" fmla="*/ 11 w 16"/>
                <a:gd name="T13" fmla="*/ 3 h 3"/>
                <a:gd name="T14" fmla="*/ 7 w 16"/>
                <a:gd name="T15" fmla="*/ 3 h 3"/>
                <a:gd name="T16" fmla="*/ 3 w 16"/>
                <a:gd name="T17" fmla="*/ 3 h 3"/>
                <a:gd name="T18" fmla="*/ 0 w 16"/>
                <a:gd name="T19" fmla="*/ 2 h 3"/>
                <a:gd name="T20" fmla="*/ 0 w 16"/>
                <a:gd name="T21" fmla="*/ 1 h 3"/>
                <a:gd name="T22" fmla="*/ 1 w 16"/>
                <a:gd name="T23" fmla="*/ 1 h 3"/>
                <a:gd name="T24" fmla="*/ 0 w 16"/>
                <a:gd name="T25" fmla="*/ 1 h 3"/>
                <a:gd name="T26" fmla="*/ 1 w 16"/>
                <a:gd name="T27" fmla="*/ 2 h 3"/>
                <a:gd name="T28" fmla="*/ 3 w 16"/>
                <a:gd name="T29" fmla="*/ 2 h 3"/>
                <a:gd name="T30" fmla="*/ 7 w 16"/>
                <a:gd name="T31" fmla="*/ 2 h 3"/>
                <a:gd name="T32" fmla="*/ 11 w 16"/>
                <a:gd name="T33" fmla="*/ 2 h 3"/>
                <a:gd name="T34" fmla="*/ 13 w 16"/>
                <a:gd name="T35" fmla="*/ 2 h 3"/>
                <a:gd name="T36" fmla="*/ 15 w 16"/>
                <a:gd name="T37" fmla="*/ 2 h 3"/>
                <a:gd name="T38" fmla="*/ 15 w 16"/>
                <a:gd name="T39" fmla="*/ 2 h 3"/>
                <a:gd name="T40" fmla="*/ 15 w 16"/>
                <a:gd name="T41" fmla="*/ 1 h 3"/>
                <a:gd name="T42" fmla="*/ 15 w 16"/>
                <a:gd name="T43" fmla="*/ 1 h 3"/>
                <a:gd name="T44" fmla="*/ 1 w 16"/>
                <a:gd name="T4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
                  <a:moveTo>
                    <a:pt x="1" y="1"/>
                  </a:moveTo>
                  <a:cubicBezTo>
                    <a:pt x="5" y="1"/>
                    <a:pt x="10" y="0"/>
                    <a:pt x="15" y="0"/>
                  </a:cubicBezTo>
                  <a:cubicBezTo>
                    <a:pt x="15" y="0"/>
                    <a:pt x="15" y="0"/>
                    <a:pt x="15" y="1"/>
                  </a:cubicBezTo>
                  <a:cubicBezTo>
                    <a:pt x="16" y="1"/>
                    <a:pt x="16" y="2"/>
                    <a:pt x="16" y="2"/>
                  </a:cubicBezTo>
                  <a:cubicBezTo>
                    <a:pt x="16" y="2"/>
                    <a:pt x="16" y="3"/>
                    <a:pt x="15" y="3"/>
                  </a:cubicBezTo>
                  <a:cubicBezTo>
                    <a:pt x="15" y="3"/>
                    <a:pt x="15" y="3"/>
                    <a:pt x="15" y="3"/>
                  </a:cubicBezTo>
                  <a:cubicBezTo>
                    <a:pt x="14" y="3"/>
                    <a:pt x="13" y="3"/>
                    <a:pt x="11" y="3"/>
                  </a:cubicBezTo>
                  <a:cubicBezTo>
                    <a:pt x="10" y="3"/>
                    <a:pt x="8" y="3"/>
                    <a:pt x="7" y="3"/>
                  </a:cubicBezTo>
                  <a:cubicBezTo>
                    <a:pt x="5" y="3"/>
                    <a:pt x="4" y="3"/>
                    <a:pt x="3" y="3"/>
                  </a:cubicBezTo>
                  <a:cubicBezTo>
                    <a:pt x="2" y="3"/>
                    <a:pt x="1" y="2"/>
                    <a:pt x="0" y="2"/>
                  </a:cubicBezTo>
                  <a:cubicBezTo>
                    <a:pt x="0" y="2"/>
                    <a:pt x="0" y="1"/>
                    <a:pt x="0" y="1"/>
                  </a:cubicBezTo>
                  <a:cubicBezTo>
                    <a:pt x="1" y="1"/>
                    <a:pt x="1" y="1"/>
                    <a:pt x="1" y="1"/>
                  </a:cubicBezTo>
                  <a:cubicBezTo>
                    <a:pt x="1" y="1"/>
                    <a:pt x="1" y="1"/>
                    <a:pt x="0" y="1"/>
                  </a:cubicBezTo>
                  <a:cubicBezTo>
                    <a:pt x="0" y="1"/>
                    <a:pt x="0" y="2"/>
                    <a:pt x="1" y="2"/>
                  </a:cubicBezTo>
                  <a:cubicBezTo>
                    <a:pt x="1" y="2"/>
                    <a:pt x="2" y="2"/>
                    <a:pt x="3" y="2"/>
                  </a:cubicBezTo>
                  <a:cubicBezTo>
                    <a:pt x="4" y="2"/>
                    <a:pt x="5" y="2"/>
                    <a:pt x="7" y="2"/>
                  </a:cubicBezTo>
                  <a:cubicBezTo>
                    <a:pt x="11" y="2"/>
                    <a:pt x="11" y="2"/>
                    <a:pt x="11" y="2"/>
                  </a:cubicBezTo>
                  <a:cubicBezTo>
                    <a:pt x="13" y="2"/>
                    <a:pt x="13" y="2"/>
                    <a:pt x="13" y="2"/>
                  </a:cubicBezTo>
                  <a:cubicBezTo>
                    <a:pt x="15" y="2"/>
                    <a:pt x="15" y="2"/>
                    <a:pt x="15" y="2"/>
                  </a:cubicBezTo>
                  <a:cubicBezTo>
                    <a:pt x="15" y="2"/>
                    <a:pt x="15" y="2"/>
                    <a:pt x="15" y="2"/>
                  </a:cubicBezTo>
                  <a:cubicBezTo>
                    <a:pt x="15" y="2"/>
                    <a:pt x="15" y="1"/>
                    <a:pt x="15" y="1"/>
                  </a:cubicBezTo>
                  <a:cubicBezTo>
                    <a:pt x="15" y="1"/>
                    <a:pt x="15" y="1"/>
                    <a:pt x="15" y="1"/>
                  </a:cubicBezTo>
                  <a:cubicBezTo>
                    <a:pt x="10" y="1"/>
                    <a:pt x="5"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5" name="Freeform 6077"/>
            <p:cNvSpPr>
              <a:spLocks/>
            </p:cNvSpPr>
            <p:nvPr/>
          </p:nvSpPr>
          <p:spPr bwMode="auto">
            <a:xfrm>
              <a:off x="3384" y="1008"/>
              <a:ext cx="40" cy="7"/>
            </a:xfrm>
            <a:custGeom>
              <a:avLst/>
              <a:gdLst>
                <a:gd name="T0" fmla="*/ 3 w 16"/>
                <a:gd name="T1" fmla="*/ 0 h 3"/>
                <a:gd name="T2" fmla="*/ 1 w 16"/>
                <a:gd name="T3" fmla="*/ 2 h 3"/>
                <a:gd name="T4" fmla="*/ 2 w 16"/>
                <a:gd name="T5" fmla="*/ 2 h 3"/>
                <a:gd name="T6" fmla="*/ 3 w 16"/>
                <a:gd name="T7" fmla="*/ 2 h 3"/>
                <a:gd name="T8" fmla="*/ 7 w 16"/>
                <a:gd name="T9" fmla="*/ 2 h 3"/>
                <a:gd name="T10" fmla="*/ 12 w 16"/>
                <a:gd name="T11" fmla="*/ 3 h 3"/>
                <a:gd name="T12" fmla="*/ 14 w 16"/>
                <a:gd name="T13" fmla="*/ 3 h 3"/>
                <a:gd name="T14" fmla="*/ 15 w 16"/>
                <a:gd name="T15" fmla="*/ 2 h 3"/>
                <a:gd name="T16" fmla="*/ 16 w 16"/>
                <a:gd name="T17" fmla="*/ 1 h 3"/>
                <a:gd name="T18" fmla="*/ 16 w 16"/>
                <a:gd name="T19" fmla="*/ 2 h 3"/>
                <a:gd name="T20" fmla="*/ 15 w 16"/>
                <a:gd name="T21" fmla="*/ 1 h 3"/>
                <a:gd name="T22" fmla="*/ 16 w 16"/>
                <a:gd name="T23" fmla="*/ 1 h 3"/>
                <a:gd name="T24" fmla="*/ 16 w 16"/>
                <a:gd name="T25" fmla="*/ 2 h 3"/>
                <a:gd name="T26" fmla="*/ 15 w 16"/>
                <a:gd name="T27" fmla="*/ 3 h 3"/>
                <a:gd name="T28" fmla="*/ 14 w 16"/>
                <a:gd name="T29" fmla="*/ 3 h 3"/>
                <a:gd name="T30" fmla="*/ 12 w 16"/>
                <a:gd name="T31" fmla="*/ 3 h 3"/>
                <a:gd name="T32" fmla="*/ 7 w 16"/>
                <a:gd name="T33" fmla="*/ 3 h 3"/>
                <a:gd name="T34" fmla="*/ 3 w 16"/>
                <a:gd name="T35" fmla="*/ 3 h 3"/>
                <a:gd name="T36" fmla="*/ 1 w 16"/>
                <a:gd name="T37" fmla="*/ 3 h 3"/>
                <a:gd name="T38" fmla="*/ 1 w 16"/>
                <a:gd name="T39" fmla="*/ 2 h 3"/>
                <a:gd name="T40" fmla="*/ 1 w 16"/>
                <a:gd name="T41" fmla="*/ 2 h 3"/>
                <a:gd name="T42" fmla="*/ 3 w 16"/>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
                  <a:moveTo>
                    <a:pt x="3" y="0"/>
                  </a:moveTo>
                  <a:cubicBezTo>
                    <a:pt x="2" y="1"/>
                    <a:pt x="1" y="1"/>
                    <a:pt x="1" y="2"/>
                  </a:cubicBezTo>
                  <a:cubicBezTo>
                    <a:pt x="1" y="2"/>
                    <a:pt x="1" y="2"/>
                    <a:pt x="2" y="2"/>
                  </a:cubicBezTo>
                  <a:cubicBezTo>
                    <a:pt x="2" y="2"/>
                    <a:pt x="2" y="2"/>
                    <a:pt x="3" y="2"/>
                  </a:cubicBezTo>
                  <a:cubicBezTo>
                    <a:pt x="4" y="2"/>
                    <a:pt x="6" y="2"/>
                    <a:pt x="7" y="2"/>
                  </a:cubicBezTo>
                  <a:cubicBezTo>
                    <a:pt x="9" y="2"/>
                    <a:pt x="10" y="3"/>
                    <a:pt x="12" y="3"/>
                  </a:cubicBezTo>
                  <a:cubicBezTo>
                    <a:pt x="13" y="3"/>
                    <a:pt x="13" y="3"/>
                    <a:pt x="14" y="3"/>
                  </a:cubicBezTo>
                  <a:cubicBezTo>
                    <a:pt x="15" y="3"/>
                    <a:pt x="15" y="2"/>
                    <a:pt x="15" y="2"/>
                  </a:cubicBezTo>
                  <a:cubicBezTo>
                    <a:pt x="16" y="2"/>
                    <a:pt x="16" y="2"/>
                    <a:pt x="16" y="1"/>
                  </a:cubicBezTo>
                  <a:cubicBezTo>
                    <a:pt x="16" y="2"/>
                    <a:pt x="16" y="2"/>
                    <a:pt x="16" y="2"/>
                  </a:cubicBezTo>
                  <a:cubicBezTo>
                    <a:pt x="15" y="1"/>
                    <a:pt x="15" y="1"/>
                    <a:pt x="15" y="1"/>
                  </a:cubicBezTo>
                  <a:cubicBezTo>
                    <a:pt x="16" y="1"/>
                    <a:pt x="16" y="1"/>
                    <a:pt x="16" y="1"/>
                  </a:cubicBezTo>
                  <a:cubicBezTo>
                    <a:pt x="16" y="1"/>
                    <a:pt x="16" y="2"/>
                    <a:pt x="16" y="2"/>
                  </a:cubicBezTo>
                  <a:cubicBezTo>
                    <a:pt x="16" y="2"/>
                    <a:pt x="16" y="2"/>
                    <a:pt x="15" y="3"/>
                  </a:cubicBezTo>
                  <a:cubicBezTo>
                    <a:pt x="15" y="3"/>
                    <a:pt x="15" y="3"/>
                    <a:pt x="14" y="3"/>
                  </a:cubicBezTo>
                  <a:cubicBezTo>
                    <a:pt x="14" y="3"/>
                    <a:pt x="13" y="3"/>
                    <a:pt x="12" y="3"/>
                  </a:cubicBezTo>
                  <a:cubicBezTo>
                    <a:pt x="10" y="3"/>
                    <a:pt x="9" y="3"/>
                    <a:pt x="7" y="3"/>
                  </a:cubicBezTo>
                  <a:cubicBezTo>
                    <a:pt x="6" y="3"/>
                    <a:pt x="4" y="3"/>
                    <a:pt x="3" y="3"/>
                  </a:cubicBezTo>
                  <a:cubicBezTo>
                    <a:pt x="2" y="3"/>
                    <a:pt x="2" y="3"/>
                    <a:pt x="1" y="3"/>
                  </a:cubicBezTo>
                  <a:cubicBezTo>
                    <a:pt x="1" y="3"/>
                    <a:pt x="1" y="3"/>
                    <a:pt x="1" y="2"/>
                  </a:cubicBezTo>
                  <a:cubicBezTo>
                    <a:pt x="1" y="2"/>
                    <a:pt x="0" y="2"/>
                    <a:pt x="1" y="2"/>
                  </a:cubicBezTo>
                  <a:cubicBezTo>
                    <a:pt x="1" y="1"/>
                    <a:pt x="2"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6" name="Freeform 6078"/>
            <p:cNvSpPr>
              <a:spLocks/>
            </p:cNvSpPr>
            <p:nvPr/>
          </p:nvSpPr>
          <p:spPr bwMode="auto">
            <a:xfrm>
              <a:off x="3386" y="1018"/>
              <a:ext cx="38" cy="10"/>
            </a:xfrm>
            <a:custGeom>
              <a:avLst/>
              <a:gdLst>
                <a:gd name="T0" fmla="*/ 0 w 15"/>
                <a:gd name="T1" fmla="*/ 0 h 4"/>
                <a:gd name="T2" fmla="*/ 0 w 15"/>
                <a:gd name="T3" fmla="*/ 1 h 4"/>
                <a:gd name="T4" fmla="*/ 0 w 15"/>
                <a:gd name="T5" fmla="*/ 2 h 4"/>
                <a:gd name="T6" fmla="*/ 0 w 15"/>
                <a:gd name="T7" fmla="*/ 2 h 4"/>
                <a:gd name="T8" fmla="*/ 1 w 15"/>
                <a:gd name="T9" fmla="*/ 3 h 4"/>
                <a:gd name="T10" fmla="*/ 2 w 15"/>
                <a:gd name="T11" fmla="*/ 3 h 4"/>
                <a:gd name="T12" fmla="*/ 4 w 15"/>
                <a:gd name="T13" fmla="*/ 3 h 4"/>
                <a:gd name="T14" fmla="*/ 8 w 15"/>
                <a:gd name="T15" fmla="*/ 3 h 4"/>
                <a:gd name="T16" fmla="*/ 12 w 15"/>
                <a:gd name="T17" fmla="*/ 2 h 4"/>
                <a:gd name="T18" fmla="*/ 14 w 15"/>
                <a:gd name="T19" fmla="*/ 1 h 4"/>
                <a:gd name="T20" fmla="*/ 15 w 15"/>
                <a:gd name="T21" fmla="*/ 1 h 4"/>
                <a:gd name="T22" fmla="*/ 15 w 15"/>
                <a:gd name="T23" fmla="*/ 0 h 4"/>
                <a:gd name="T24" fmla="*/ 15 w 15"/>
                <a:gd name="T25" fmla="*/ 0 h 4"/>
                <a:gd name="T26" fmla="*/ 15 w 15"/>
                <a:gd name="T27" fmla="*/ 0 h 4"/>
                <a:gd name="T28" fmla="*/ 15 w 15"/>
                <a:gd name="T29" fmla="*/ 0 h 4"/>
                <a:gd name="T30" fmla="*/ 15 w 15"/>
                <a:gd name="T31" fmla="*/ 0 h 4"/>
                <a:gd name="T32" fmla="*/ 15 w 15"/>
                <a:gd name="T33" fmla="*/ 0 h 4"/>
                <a:gd name="T34" fmla="*/ 14 w 15"/>
                <a:gd name="T35" fmla="*/ 0 h 4"/>
                <a:gd name="T36" fmla="*/ 15 w 15"/>
                <a:gd name="T37" fmla="*/ 0 h 4"/>
                <a:gd name="T38" fmla="*/ 15 w 15"/>
                <a:gd name="T39" fmla="*/ 0 h 4"/>
                <a:gd name="T40" fmla="*/ 15 w 15"/>
                <a:gd name="T41" fmla="*/ 0 h 4"/>
                <a:gd name="T42" fmla="*/ 15 w 15"/>
                <a:gd name="T43" fmla="*/ 0 h 4"/>
                <a:gd name="T44" fmla="*/ 15 w 15"/>
                <a:gd name="T45" fmla="*/ 0 h 4"/>
                <a:gd name="T46" fmla="*/ 15 w 15"/>
                <a:gd name="T47" fmla="*/ 1 h 4"/>
                <a:gd name="T48" fmla="*/ 14 w 15"/>
                <a:gd name="T49" fmla="*/ 2 h 4"/>
                <a:gd name="T50" fmla="*/ 12 w 15"/>
                <a:gd name="T51" fmla="*/ 3 h 4"/>
                <a:gd name="T52" fmla="*/ 8 w 15"/>
                <a:gd name="T53" fmla="*/ 4 h 4"/>
                <a:gd name="T54" fmla="*/ 4 w 15"/>
                <a:gd name="T55" fmla="*/ 4 h 4"/>
                <a:gd name="T56" fmla="*/ 2 w 15"/>
                <a:gd name="T57" fmla="*/ 3 h 4"/>
                <a:gd name="T58" fmla="*/ 1 w 15"/>
                <a:gd name="T59" fmla="*/ 3 h 4"/>
                <a:gd name="T60" fmla="*/ 0 w 15"/>
                <a:gd name="T61" fmla="*/ 3 h 4"/>
                <a:gd name="T62" fmla="*/ 0 w 15"/>
                <a:gd name="T63" fmla="*/ 2 h 4"/>
                <a:gd name="T64" fmla="*/ 0 w 15"/>
                <a:gd name="T65" fmla="*/ 1 h 4"/>
                <a:gd name="T66" fmla="*/ 0 w 15"/>
                <a:gd name="T67" fmla="*/ 0 h 4"/>
                <a:gd name="T68" fmla="*/ 0 w 15"/>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4">
                  <a:moveTo>
                    <a:pt x="0" y="0"/>
                  </a:moveTo>
                  <a:cubicBezTo>
                    <a:pt x="0" y="0"/>
                    <a:pt x="0" y="1"/>
                    <a:pt x="0" y="1"/>
                  </a:cubicBezTo>
                  <a:cubicBezTo>
                    <a:pt x="0" y="2"/>
                    <a:pt x="0" y="2"/>
                    <a:pt x="0" y="2"/>
                  </a:cubicBezTo>
                  <a:cubicBezTo>
                    <a:pt x="0" y="2"/>
                    <a:pt x="0" y="2"/>
                    <a:pt x="0" y="2"/>
                  </a:cubicBezTo>
                  <a:cubicBezTo>
                    <a:pt x="0" y="3"/>
                    <a:pt x="1" y="3"/>
                    <a:pt x="1" y="3"/>
                  </a:cubicBezTo>
                  <a:cubicBezTo>
                    <a:pt x="1" y="3"/>
                    <a:pt x="2" y="3"/>
                    <a:pt x="2" y="3"/>
                  </a:cubicBezTo>
                  <a:cubicBezTo>
                    <a:pt x="3" y="3"/>
                    <a:pt x="3" y="3"/>
                    <a:pt x="4" y="3"/>
                  </a:cubicBezTo>
                  <a:cubicBezTo>
                    <a:pt x="5" y="3"/>
                    <a:pt x="7" y="3"/>
                    <a:pt x="8" y="3"/>
                  </a:cubicBezTo>
                  <a:cubicBezTo>
                    <a:pt x="10" y="3"/>
                    <a:pt x="11" y="2"/>
                    <a:pt x="12" y="2"/>
                  </a:cubicBezTo>
                  <a:cubicBezTo>
                    <a:pt x="13" y="2"/>
                    <a:pt x="14" y="2"/>
                    <a:pt x="14" y="1"/>
                  </a:cubicBezTo>
                  <a:cubicBezTo>
                    <a:pt x="14" y="1"/>
                    <a:pt x="15" y="1"/>
                    <a:pt x="15" y="1"/>
                  </a:cubicBezTo>
                  <a:cubicBezTo>
                    <a:pt x="15" y="1"/>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1"/>
                    <a:pt x="15" y="1"/>
                  </a:cubicBezTo>
                  <a:cubicBezTo>
                    <a:pt x="15" y="1"/>
                    <a:pt x="15" y="2"/>
                    <a:pt x="14" y="2"/>
                  </a:cubicBezTo>
                  <a:cubicBezTo>
                    <a:pt x="14" y="2"/>
                    <a:pt x="13" y="3"/>
                    <a:pt x="12" y="3"/>
                  </a:cubicBezTo>
                  <a:cubicBezTo>
                    <a:pt x="11" y="3"/>
                    <a:pt x="10" y="3"/>
                    <a:pt x="8" y="4"/>
                  </a:cubicBezTo>
                  <a:cubicBezTo>
                    <a:pt x="7" y="4"/>
                    <a:pt x="5" y="4"/>
                    <a:pt x="4" y="4"/>
                  </a:cubicBezTo>
                  <a:cubicBezTo>
                    <a:pt x="3" y="4"/>
                    <a:pt x="3" y="4"/>
                    <a:pt x="2" y="3"/>
                  </a:cubicBezTo>
                  <a:cubicBezTo>
                    <a:pt x="2" y="3"/>
                    <a:pt x="1" y="3"/>
                    <a:pt x="1" y="3"/>
                  </a:cubicBezTo>
                  <a:cubicBezTo>
                    <a:pt x="1" y="3"/>
                    <a:pt x="0" y="3"/>
                    <a:pt x="0" y="3"/>
                  </a:cubicBezTo>
                  <a:cubicBezTo>
                    <a:pt x="0" y="2"/>
                    <a:pt x="0" y="2"/>
                    <a:pt x="0" y="2"/>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7" name="Freeform 6079"/>
            <p:cNvSpPr>
              <a:spLocks/>
            </p:cNvSpPr>
            <p:nvPr/>
          </p:nvSpPr>
          <p:spPr bwMode="auto">
            <a:xfrm>
              <a:off x="3394" y="1020"/>
              <a:ext cx="25" cy="17"/>
            </a:xfrm>
            <a:custGeom>
              <a:avLst/>
              <a:gdLst>
                <a:gd name="T0" fmla="*/ 0 w 10"/>
                <a:gd name="T1" fmla="*/ 1 h 7"/>
                <a:gd name="T2" fmla="*/ 0 w 10"/>
                <a:gd name="T3" fmla="*/ 2 h 7"/>
                <a:gd name="T4" fmla="*/ 0 w 10"/>
                <a:gd name="T5" fmla="*/ 3 h 7"/>
                <a:gd name="T6" fmla="*/ 5 w 10"/>
                <a:gd name="T7" fmla="*/ 6 h 7"/>
                <a:gd name="T8" fmla="*/ 7 w 10"/>
                <a:gd name="T9" fmla="*/ 5 h 7"/>
                <a:gd name="T10" fmla="*/ 9 w 10"/>
                <a:gd name="T11" fmla="*/ 3 h 7"/>
                <a:gd name="T12" fmla="*/ 9 w 10"/>
                <a:gd name="T13" fmla="*/ 1 h 7"/>
                <a:gd name="T14" fmla="*/ 10 w 10"/>
                <a:gd name="T15" fmla="*/ 0 h 7"/>
                <a:gd name="T16" fmla="*/ 9 w 10"/>
                <a:gd name="T17" fmla="*/ 3 h 7"/>
                <a:gd name="T18" fmla="*/ 8 w 10"/>
                <a:gd name="T19" fmla="*/ 6 h 7"/>
                <a:gd name="T20" fmla="*/ 5 w 10"/>
                <a:gd name="T21" fmla="*/ 7 h 7"/>
                <a:gd name="T22" fmla="*/ 2 w 10"/>
                <a:gd name="T23" fmla="*/ 6 h 7"/>
                <a:gd name="T24" fmla="*/ 0 w 10"/>
                <a:gd name="T25" fmla="*/ 4 h 7"/>
                <a:gd name="T26" fmla="*/ 0 w 10"/>
                <a:gd name="T27" fmla="*/ 2 h 7"/>
                <a:gd name="T28" fmla="*/ 0 w 10"/>
                <a:gd name="T29" fmla="*/ 2 h 7"/>
                <a:gd name="T30" fmla="*/ 0 w 10"/>
                <a:gd name="T3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7">
                  <a:moveTo>
                    <a:pt x="0" y="1"/>
                  </a:moveTo>
                  <a:cubicBezTo>
                    <a:pt x="0" y="1"/>
                    <a:pt x="0" y="1"/>
                    <a:pt x="0" y="2"/>
                  </a:cubicBezTo>
                  <a:cubicBezTo>
                    <a:pt x="0" y="2"/>
                    <a:pt x="0" y="3"/>
                    <a:pt x="0" y="3"/>
                  </a:cubicBezTo>
                  <a:cubicBezTo>
                    <a:pt x="1" y="5"/>
                    <a:pt x="3" y="6"/>
                    <a:pt x="5" y="6"/>
                  </a:cubicBezTo>
                  <a:cubicBezTo>
                    <a:pt x="6" y="6"/>
                    <a:pt x="7" y="6"/>
                    <a:pt x="7" y="5"/>
                  </a:cubicBezTo>
                  <a:cubicBezTo>
                    <a:pt x="8" y="4"/>
                    <a:pt x="9" y="4"/>
                    <a:pt x="9" y="3"/>
                  </a:cubicBezTo>
                  <a:cubicBezTo>
                    <a:pt x="9" y="2"/>
                    <a:pt x="9" y="2"/>
                    <a:pt x="9" y="1"/>
                  </a:cubicBezTo>
                  <a:cubicBezTo>
                    <a:pt x="10" y="1"/>
                    <a:pt x="10" y="0"/>
                    <a:pt x="10" y="0"/>
                  </a:cubicBezTo>
                  <a:cubicBezTo>
                    <a:pt x="10" y="0"/>
                    <a:pt x="10" y="2"/>
                    <a:pt x="9" y="3"/>
                  </a:cubicBezTo>
                  <a:cubicBezTo>
                    <a:pt x="9" y="4"/>
                    <a:pt x="9" y="5"/>
                    <a:pt x="8" y="6"/>
                  </a:cubicBezTo>
                  <a:cubicBezTo>
                    <a:pt x="7" y="6"/>
                    <a:pt x="6" y="7"/>
                    <a:pt x="5" y="7"/>
                  </a:cubicBezTo>
                  <a:cubicBezTo>
                    <a:pt x="4" y="7"/>
                    <a:pt x="2" y="7"/>
                    <a:pt x="2" y="6"/>
                  </a:cubicBezTo>
                  <a:cubicBezTo>
                    <a:pt x="1" y="5"/>
                    <a:pt x="0" y="4"/>
                    <a:pt x="0" y="4"/>
                  </a:cubicBezTo>
                  <a:cubicBezTo>
                    <a:pt x="0" y="3"/>
                    <a:pt x="0" y="3"/>
                    <a:pt x="0" y="2"/>
                  </a:cubicBezTo>
                  <a:cubicBezTo>
                    <a:pt x="0" y="2"/>
                    <a:pt x="0" y="2"/>
                    <a:pt x="0" y="2"/>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8" name="Freeform 6080"/>
            <p:cNvSpPr>
              <a:spLocks/>
            </p:cNvSpPr>
            <p:nvPr/>
          </p:nvSpPr>
          <p:spPr bwMode="auto">
            <a:xfrm>
              <a:off x="3399" y="986"/>
              <a:ext cx="12" cy="9"/>
            </a:xfrm>
            <a:custGeom>
              <a:avLst/>
              <a:gdLst>
                <a:gd name="T0" fmla="*/ 1 w 5"/>
                <a:gd name="T1" fmla="*/ 4 h 4"/>
                <a:gd name="T2" fmla="*/ 0 w 5"/>
                <a:gd name="T3" fmla="*/ 3 h 4"/>
                <a:gd name="T4" fmla="*/ 0 w 5"/>
                <a:gd name="T5" fmla="*/ 1 h 4"/>
                <a:gd name="T6" fmla="*/ 0 w 5"/>
                <a:gd name="T7" fmla="*/ 1 h 4"/>
                <a:gd name="T8" fmla="*/ 0 w 5"/>
                <a:gd name="T9" fmla="*/ 1 h 4"/>
                <a:gd name="T10" fmla="*/ 0 w 5"/>
                <a:gd name="T11" fmla="*/ 1 h 4"/>
                <a:gd name="T12" fmla="*/ 2 w 5"/>
                <a:gd name="T13" fmla="*/ 1 h 4"/>
                <a:gd name="T14" fmla="*/ 5 w 5"/>
                <a:gd name="T15" fmla="*/ 1 h 4"/>
                <a:gd name="T16" fmla="*/ 5 w 5"/>
                <a:gd name="T17" fmla="*/ 1 h 4"/>
                <a:gd name="T18" fmla="*/ 5 w 5"/>
                <a:gd name="T19" fmla="*/ 1 h 4"/>
                <a:gd name="T20" fmla="*/ 5 w 5"/>
                <a:gd name="T21" fmla="*/ 2 h 4"/>
                <a:gd name="T22" fmla="*/ 4 w 5"/>
                <a:gd name="T23" fmla="*/ 4 h 4"/>
                <a:gd name="T24" fmla="*/ 4 w 5"/>
                <a:gd name="T25" fmla="*/ 1 h 4"/>
                <a:gd name="T26" fmla="*/ 4 w 5"/>
                <a:gd name="T27" fmla="*/ 2 h 4"/>
                <a:gd name="T28" fmla="*/ 4 w 5"/>
                <a:gd name="T29" fmla="*/ 1 h 4"/>
                <a:gd name="T30" fmla="*/ 2 w 5"/>
                <a:gd name="T31" fmla="*/ 2 h 4"/>
                <a:gd name="T32" fmla="*/ 0 w 5"/>
                <a:gd name="T33" fmla="*/ 2 h 4"/>
                <a:gd name="T34" fmla="*/ 1 w 5"/>
                <a:gd name="T35" fmla="*/ 1 h 4"/>
                <a:gd name="T36" fmla="*/ 1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1" y="4"/>
                  </a:moveTo>
                  <a:cubicBezTo>
                    <a:pt x="1" y="3"/>
                    <a:pt x="0" y="3"/>
                    <a:pt x="0" y="3"/>
                  </a:cubicBezTo>
                  <a:cubicBezTo>
                    <a:pt x="0" y="1"/>
                    <a:pt x="0" y="1"/>
                    <a:pt x="0" y="1"/>
                  </a:cubicBezTo>
                  <a:cubicBezTo>
                    <a:pt x="0" y="1"/>
                    <a:pt x="0" y="1"/>
                    <a:pt x="0" y="1"/>
                  </a:cubicBezTo>
                  <a:cubicBezTo>
                    <a:pt x="0" y="1"/>
                    <a:pt x="0" y="1"/>
                    <a:pt x="0" y="1"/>
                  </a:cubicBezTo>
                  <a:cubicBezTo>
                    <a:pt x="0" y="1"/>
                    <a:pt x="0" y="1"/>
                    <a:pt x="0" y="1"/>
                  </a:cubicBezTo>
                  <a:cubicBezTo>
                    <a:pt x="1" y="1"/>
                    <a:pt x="2" y="1"/>
                    <a:pt x="2" y="1"/>
                  </a:cubicBezTo>
                  <a:cubicBezTo>
                    <a:pt x="3" y="1"/>
                    <a:pt x="4" y="0"/>
                    <a:pt x="5" y="1"/>
                  </a:cubicBezTo>
                  <a:cubicBezTo>
                    <a:pt x="5" y="1"/>
                    <a:pt x="5" y="1"/>
                    <a:pt x="5" y="1"/>
                  </a:cubicBezTo>
                  <a:cubicBezTo>
                    <a:pt x="5" y="1"/>
                    <a:pt x="5" y="1"/>
                    <a:pt x="5" y="1"/>
                  </a:cubicBezTo>
                  <a:cubicBezTo>
                    <a:pt x="5" y="2"/>
                    <a:pt x="5" y="2"/>
                    <a:pt x="5" y="2"/>
                  </a:cubicBezTo>
                  <a:cubicBezTo>
                    <a:pt x="5" y="3"/>
                    <a:pt x="5" y="3"/>
                    <a:pt x="4" y="4"/>
                  </a:cubicBezTo>
                  <a:cubicBezTo>
                    <a:pt x="4" y="3"/>
                    <a:pt x="4" y="2"/>
                    <a:pt x="4" y="1"/>
                  </a:cubicBezTo>
                  <a:cubicBezTo>
                    <a:pt x="4" y="2"/>
                    <a:pt x="4" y="2"/>
                    <a:pt x="4" y="2"/>
                  </a:cubicBezTo>
                  <a:cubicBezTo>
                    <a:pt x="4" y="1"/>
                    <a:pt x="4" y="1"/>
                    <a:pt x="4" y="1"/>
                  </a:cubicBezTo>
                  <a:cubicBezTo>
                    <a:pt x="3" y="1"/>
                    <a:pt x="3" y="1"/>
                    <a:pt x="2" y="2"/>
                  </a:cubicBezTo>
                  <a:cubicBezTo>
                    <a:pt x="2" y="2"/>
                    <a:pt x="1" y="2"/>
                    <a:pt x="0" y="2"/>
                  </a:cubicBezTo>
                  <a:cubicBezTo>
                    <a:pt x="1" y="1"/>
                    <a:pt x="1" y="1"/>
                    <a:pt x="1" y="1"/>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9" name="Freeform 6081"/>
            <p:cNvSpPr>
              <a:spLocks/>
            </p:cNvSpPr>
            <p:nvPr/>
          </p:nvSpPr>
          <p:spPr bwMode="auto">
            <a:xfrm>
              <a:off x="3386" y="958"/>
              <a:ext cx="13" cy="28"/>
            </a:xfrm>
            <a:custGeom>
              <a:avLst/>
              <a:gdLst>
                <a:gd name="T0" fmla="*/ 5 w 5"/>
                <a:gd name="T1" fmla="*/ 11 h 11"/>
                <a:gd name="T2" fmla="*/ 4 w 5"/>
                <a:gd name="T3" fmla="*/ 10 h 11"/>
                <a:gd name="T4" fmla="*/ 4 w 5"/>
                <a:gd name="T5" fmla="*/ 9 h 11"/>
                <a:gd name="T6" fmla="*/ 2 w 5"/>
                <a:gd name="T7" fmla="*/ 6 h 11"/>
                <a:gd name="T8" fmla="*/ 1 w 5"/>
                <a:gd name="T9" fmla="*/ 3 h 11"/>
                <a:gd name="T10" fmla="*/ 0 w 5"/>
                <a:gd name="T11" fmla="*/ 0 h 11"/>
                <a:gd name="T12" fmla="*/ 0 w 5"/>
                <a:gd name="T13" fmla="*/ 0 h 11"/>
                <a:gd name="T14" fmla="*/ 0 w 5"/>
                <a:gd name="T15" fmla="*/ 0 h 11"/>
                <a:gd name="T16" fmla="*/ 0 w 5"/>
                <a:gd name="T17" fmla="*/ 0 h 11"/>
                <a:gd name="T18" fmla="*/ 3 w 5"/>
                <a:gd name="T19" fmla="*/ 0 h 11"/>
                <a:gd name="T20" fmla="*/ 0 w 5"/>
                <a:gd name="T21" fmla="*/ 1 h 11"/>
                <a:gd name="T22" fmla="*/ 0 w 5"/>
                <a:gd name="T23" fmla="*/ 0 h 11"/>
                <a:gd name="T24" fmla="*/ 2 w 5"/>
                <a:gd name="T25" fmla="*/ 3 h 11"/>
                <a:gd name="T26" fmla="*/ 3 w 5"/>
                <a:gd name="T27" fmla="*/ 6 h 11"/>
                <a:gd name="T28" fmla="*/ 5 w 5"/>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1">
                  <a:moveTo>
                    <a:pt x="5" y="11"/>
                  </a:moveTo>
                  <a:cubicBezTo>
                    <a:pt x="4" y="10"/>
                    <a:pt x="4" y="10"/>
                    <a:pt x="4" y="10"/>
                  </a:cubicBezTo>
                  <a:cubicBezTo>
                    <a:pt x="4" y="10"/>
                    <a:pt x="4" y="9"/>
                    <a:pt x="4" y="9"/>
                  </a:cubicBezTo>
                  <a:cubicBezTo>
                    <a:pt x="3" y="8"/>
                    <a:pt x="3" y="7"/>
                    <a:pt x="2" y="6"/>
                  </a:cubicBezTo>
                  <a:cubicBezTo>
                    <a:pt x="2" y="5"/>
                    <a:pt x="1" y="4"/>
                    <a:pt x="1" y="3"/>
                  </a:cubicBezTo>
                  <a:cubicBezTo>
                    <a:pt x="0" y="2"/>
                    <a:pt x="0" y="1"/>
                    <a:pt x="0" y="0"/>
                  </a:cubicBezTo>
                  <a:cubicBezTo>
                    <a:pt x="0" y="0"/>
                    <a:pt x="0" y="0"/>
                    <a:pt x="0" y="0"/>
                  </a:cubicBezTo>
                  <a:cubicBezTo>
                    <a:pt x="0" y="0"/>
                    <a:pt x="0" y="0"/>
                    <a:pt x="0" y="0"/>
                  </a:cubicBezTo>
                  <a:cubicBezTo>
                    <a:pt x="0" y="0"/>
                    <a:pt x="0" y="0"/>
                    <a:pt x="0" y="0"/>
                  </a:cubicBezTo>
                  <a:cubicBezTo>
                    <a:pt x="1" y="0"/>
                    <a:pt x="2" y="0"/>
                    <a:pt x="3" y="0"/>
                  </a:cubicBezTo>
                  <a:cubicBezTo>
                    <a:pt x="2" y="0"/>
                    <a:pt x="1" y="1"/>
                    <a:pt x="0" y="1"/>
                  </a:cubicBezTo>
                  <a:cubicBezTo>
                    <a:pt x="0" y="0"/>
                    <a:pt x="0" y="0"/>
                    <a:pt x="0" y="0"/>
                  </a:cubicBezTo>
                  <a:cubicBezTo>
                    <a:pt x="1" y="1"/>
                    <a:pt x="1" y="2"/>
                    <a:pt x="2" y="3"/>
                  </a:cubicBezTo>
                  <a:cubicBezTo>
                    <a:pt x="2" y="4"/>
                    <a:pt x="3" y="5"/>
                    <a:pt x="3" y="6"/>
                  </a:cubicBezTo>
                  <a:cubicBezTo>
                    <a:pt x="4" y="7"/>
                    <a:pt x="4"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0" name="Freeform 6082"/>
            <p:cNvSpPr>
              <a:spLocks/>
            </p:cNvSpPr>
            <p:nvPr/>
          </p:nvSpPr>
          <p:spPr bwMode="auto">
            <a:xfrm>
              <a:off x="3391" y="951"/>
              <a:ext cx="13" cy="15"/>
            </a:xfrm>
            <a:custGeom>
              <a:avLst/>
              <a:gdLst>
                <a:gd name="T0" fmla="*/ 2 w 5"/>
                <a:gd name="T1" fmla="*/ 5 h 6"/>
                <a:gd name="T2" fmla="*/ 1 w 5"/>
                <a:gd name="T3" fmla="*/ 5 h 6"/>
                <a:gd name="T4" fmla="*/ 0 w 5"/>
                <a:gd name="T5" fmla="*/ 4 h 6"/>
                <a:gd name="T6" fmla="*/ 1 w 5"/>
                <a:gd name="T7" fmla="*/ 2 h 6"/>
                <a:gd name="T8" fmla="*/ 2 w 5"/>
                <a:gd name="T9" fmla="*/ 1 h 6"/>
                <a:gd name="T10" fmla="*/ 4 w 5"/>
                <a:gd name="T11" fmla="*/ 1 h 6"/>
                <a:gd name="T12" fmla="*/ 4 w 5"/>
                <a:gd name="T13" fmla="*/ 2 h 6"/>
                <a:gd name="T14" fmla="*/ 5 w 5"/>
                <a:gd name="T15" fmla="*/ 3 h 6"/>
                <a:gd name="T16" fmla="*/ 3 w 5"/>
                <a:gd name="T17" fmla="*/ 6 h 6"/>
                <a:gd name="T18" fmla="*/ 2 w 5"/>
                <a:gd name="T19" fmla="*/ 6 h 6"/>
                <a:gd name="T20" fmla="*/ 2 w 5"/>
                <a:gd name="T21" fmla="*/ 5 h 6"/>
                <a:gd name="T22" fmla="*/ 1 w 5"/>
                <a:gd name="T23" fmla="*/ 5 h 6"/>
                <a:gd name="T24" fmla="*/ 2 w 5"/>
                <a:gd name="T25" fmla="*/ 5 h 6"/>
                <a:gd name="T26" fmla="*/ 2 w 5"/>
                <a:gd name="T27" fmla="*/ 5 h 6"/>
                <a:gd name="T28" fmla="*/ 3 w 5"/>
                <a:gd name="T29" fmla="*/ 5 h 6"/>
                <a:gd name="T30" fmla="*/ 4 w 5"/>
                <a:gd name="T31" fmla="*/ 3 h 6"/>
                <a:gd name="T32" fmla="*/ 4 w 5"/>
                <a:gd name="T33" fmla="*/ 2 h 6"/>
                <a:gd name="T34" fmla="*/ 3 w 5"/>
                <a:gd name="T35" fmla="*/ 1 h 6"/>
                <a:gd name="T36" fmla="*/ 2 w 5"/>
                <a:gd name="T37" fmla="*/ 1 h 6"/>
                <a:gd name="T38" fmla="*/ 1 w 5"/>
                <a:gd name="T39" fmla="*/ 2 h 6"/>
                <a:gd name="T40" fmla="*/ 0 w 5"/>
                <a:gd name="T41" fmla="*/ 4 h 6"/>
                <a:gd name="T42" fmla="*/ 1 w 5"/>
                <a:gd name="T43" fmla="*/ 5 h 6"/>
                <a:gd name="T44" fmla="*/ 2 w 5"/>
                <a:gd name="T4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6">
                  <a:moveTo>
                    <a:pt x="2" y="5"/>
                  </a:moveTo>
                  <a:cubicBezTo>
                    <a:pt x="2" y="5"/>
                    <a:pt x="1" y="5"/>
                    <a:pt x="1" y="5"/>
                  </a:cubicBezTo>
                  <a:cubicBezTo>
                    <a:pt x="0" y="5"/>
                    <a:pt x="0" y="5"/>
                    <a:pt x="0" y="4"/>
                  </a:cubicBezTo>
                  <a:cubicBezTo>
                    <a:pt x="0" y="3"/>
                    <a:pt x="0" y="2"/>
                    <a:pt x="1" y="2"/>
                  </a:cubicBezTo>
                  <a:cubicBezTo>
                    <a:pt x="1" y="1"/>
                    <a:pt x="1" y="1"/>
                    <a:pt x="2" y="1"/>
                  </a:cubicBezTo>
                  <a:cubicBezTo>
                    <a:pt x="2" y="0"/>
                    <a:pt x="3" y="0"/>
                    <a:pt x="4" y="1"/>
                  </a:cubicBezTo>
                  <a:cubicBezTo>
                    <a:pt x="4" y="1"/>
                    <a:pt x="4" y="1"/>
                    <a:pt x="4" y="2"/>
                  </a:cubicBezTo>
                  <a:cubicBezTo>
                    <a:pt x="5" y="3"/>
                    <a:pt x="5" y="3"/>
                    <a:pt x="5" y="3"/>
                  </a:cubicBezTo>
                  <a:cubicBezTo>
                    <a:pt x="4" y="4"/>
                    <a:pt x="4" y="5"/>
                    <a:pt x="3" y="6"/>
                  </a:cubicBezTo>
                  <a:cubicBezTo>
                    <a:pt x="3" y="6"/>
                    <a:pt x="2" y="6"/>
                    <a:pt x="2" y="6"/>
                  </a:cubicBezTo>
                  <a:cubicBezTo>
                    <a:pt x="2" y="6"/>
                    <a:pt x="2" y="5"/>
                    <a:pt x="2" y="5"/>
                  </a:cubicBezTo>
                  <a:cubicBezTo>
                    <a:pt x="1" y="5"/>
                    <a:pt x="1" y="5"/>
                    <a:pt x="1" y="5"/>
                  </a:cubicBezTo>
                  <a:cubicBezTo>
                    <a:pt x="1" y="5"/>
                    <a:pt x="1" y="5"/>
                    <a:pt x="2" y="5"/>
                  </a:cubicBezTo>
                  <a:cubicBezTo>
                    <a:pt x="2" y="5"/>
                    <a:pt x="2" y="5"/>
                    <a:pt x="2" y="5"/>
                  </a:cubicBezTo>
                  <a:cubicBezTo>
                    <a:pt x="2" y="5"/>
                    <a:pt x="3" y="5"/>
                    <a:pt x="3" y="5"/>
                  </a:cubicBezTo>
                  <a:cubicBezTo>
                    <a:pt x="3" y="5"/>
                    <a:pt x="4" y="4"/>
                    <a:pt x="4" y="3"/>
                  </a:cubicBezTo>
                  <a:cubicBezTo>
                    <a:pt x="4" y="3"/>
                    <a:pt x="4" y="3"/>
                    <a:pt x="4" y="2"/>
                  </a:cubicBezTo>
                  <a:cubicBezTo>
                    <a:pt x="4" y="2"/>
                    <a:pt x="3" y="2"/>
                    <a:pt x="3" y="1"/>
                  </a:cubicBezTo>
                  <a:cubicBezTo>
                    <a:pt x="3" y="1"/>
                    <a:pt x="2" y="1"/>
                    <a:pt x="2" y="1"/>
                  </a:cubicBezTo>
                  <a:cubicBezTo>
                    <a:pt x="2" y="2"/>
                    <a:pt x="2" y="2"/>
                    <a:pt x="1" y="2"/>
                  </a:cubicBezTo>
                  <a:cubicBezTo>
                    <a:pt x="1" y="3"/>
                    <a:pt x="1" y="3"/>
                    <a:pt x="0" y="4"/>
                  </a:cubicBezTo>
                  <a:cubicBezTo>
                    <a:pt x="0" y="5"/>
                    <a:pt x="1" y="5"/>
                    <a:pt x="1" y="5"/>
                  </a:cubicBezTo>
                  <a:cubicBezTo>
                    <a:pt x="1" y="5"/>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1" name="Freeform 6083"/>
            <p:cNvSpPr>
              <a:spLocks/>
            </p:cNvSpPr>
            <p:nvPr/>
          </p:nvSpPr>
          <p:spPr bwMode="auto">
            <a:xfrm>
              <a:off x="3401" y="953"/>
              <a:ext cx="10" cy="13"/>
            </a:xfrm>
            <a:custGeom>
              <a:avLst/>
              <a:gdLst>
                <a:gd name="T0" fmla="*/ 2 w 4"/>
                <a:gd name="T1" fmla="*/ 0 h 5"/>
                <a:gd name="T2" fmla="*/ 1 w 4"/>
                <a:gd name="T3" fmla="*/ 1 h 5"/>
                <a:gd name="T4" fmla="*/ 1 w 4"/>
                <a:gd name="T5" fmla="*/ 2 h 5"/>
                <a:gd name="T6" fmla="*/ 1 w 4"/>
                <a:gd name="T7" fmla="*/ 4 h 5"/>
                <a:gd name="T8" fmla="*/ 3 w 4"/>
                <a:gd name="T9" fmla="*/ 4 h 5"/>
                <a:gd name="T10" fmla="*/ 3 w 4"/>
                <a:gd name="T11" fmla="*/ 3 h 5"/>
                <a:gd name="T12" fmla="*/ 4 w 4"/>
                <a:gd name="T13" fmla="*/ 2 h 5"/>
                <a:gd name="T14" fmla="*/ 3 w 4"/>
                <a:gd name="T15" fmla="*/ 0 h 5"/>
                <a:gd name="T16" fmla="*/ 1 w 4"/>
                <a:gd name="T17" fmla="*/ 0 h 5"/>
                <a:gd name="T18" fmla="*/ 2 w 4"/>
                <a:gd name="T19" fmla="*/ 0 h 5"/>
                <a:gd name="T20" fmla="*/ 2 w 4"/>
                <a:gd name="T21" fmla="*/ 0 h 5"/>
                <a:gd name="T22" fmla="*/ 3 w 4"/>
                <a:gd name="T23" fmla="*/ 0 h 5"/>
                <a:gd name="T24" fmla="*/ 4 w 4"/>
                <a:gd name="T25" fmla="*/ 2 h 5"/>
                <a:gd name="T26" fmla="*/ 4 w 4"/>
                <a:gd name="T27" fmla="*/ 3 h 5"/>
                <a:gd name="T28" fmla="*/ 3 w 4"/>
                <a:gd name="T29" fmla="*/ 4 h 5"/>
                <a:gd name="T30" fmla="*/ 2 w 4"/>
                <a:gd name="T31" fmla="*/ 5 h 5"/>
                <a:gd name="T32" fmla="*/ 1 w 4"/>
                <a:gd name="T33" fmla="*/ 4 h 5"/>
                <a:gd name="T34" fmla="*/ 0 w 4"/>
                <a:gd name="T35" fmla="*/ 2 h 5"/>
                <a:gd name="T36" fmla="*/ 1 w 4"/>
                <a:gd name="T37" fmla="*/ 1 h 5"/>
                <a:gd name="T38" fmla="*/ 2 w 4"/>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5">
                  <a:moveTo>
                    <a:pt x="2" y="0"/>
                  </a:moveTo>
                  <a:cubicBezTo>
                    <a:pt x="2" y="0"/>
                    <a:pt x="1" y="0"/>
                    <a:pt x="1" y="1"/>
                  </a:cubicBezTo>
                  <a:cubicBezTo>
                    <a:pt x="1" y="1"/>
                    <a:pt x="1" y="1"/>
                    <a:pt x="1" y="2"/>
                  </a:cubicBezTo>
                  <a:cubicBezTo>
                    <a:pt x="1" y="2"/>
                    <a:pt x="1" y="3"/>
                    <a:pt x="1" y="4"/>
                  </a:cubicBezTo>
                  <a:cubicBezTo>
                    <a:pt x="2" y="4"/>
                    <a:pt x="2" y="4"/>
                    <a:pt x="3" y="4"/>
                  </a:cubicBezTo>
                  <a:cubicBezTo>
                    <a:pt x="3" y="4"/>
                    <a:pt x="3" y="3"/>
                    <a:pt x="3" y="3"/>
                  </a:cubicBezTo>
                  <a:cubicBezTo>
                    <a:pt x="3" y="3"/>
                    <a:pt x="4" y="2"/>
                    <a:pt x="4" y="2"/>
                  </a:cubicBezTo>
                  <a:cubicBezTo>
                    <a:pt x="4" y="1"/>
                    <a:pt x="3" y="1"/>
                    <a:pt x="3" y="0"/>
                  </a:cubicBezTo>
                  <a:cubicBezTo>
                    <a:pt x="2" y="0"/>
                    <a:pt x="1" y="0"/>
                    <a:pt x="1" y="0"/>
                  </a:cubicBezTo>
                  <a:cubicBezTo>
                    <a:pt x="1" y="0"/>
                    <a:pt x="1" y="0"/>
                    <a:pt x="2" y="0"/>
                  </a:cubicBezTo>
                  <a:cubicBezTo>
                    <a:pt x="2" y="0"/>
                    <a:pt x="2" y="0"/>
                    <a:pt x="2" y="0"/>
                  </a:cubicBezTo>
                  <a:cubicBezTo>
                    <a:pt x="3" y="0"/>
                    <a:pt x="3" y="0"/>
                    <a:pt x="3" y="0"/>
                  </a:cubicBezTo>
                  <a:cubicBezTo>
                    <a:pt x="4" y="0"/>
                    <a:pt x="4" y="1"/>
                    <a:pt x="4" y="2"/>
                  </a:cubicBezTo>
                  <a:cubicBezTo>
                    <a:pt x="4" y="2"/>
                    <a:pt x="4" y="3"/>
                    <a:pt x="4" y="3"/>
                  </a:cubicBezTo>
                  <a:cubicBezTo>
                    <a:pt x="4" y="4"/>
                    <a:pt x="4" y="4"/>
                    <a:pt x="3" y="4"/>
                  </a:cubicBezTo>
                  <a:cubicBezTo>
                    <a:pt x="3" y="5"/>
                    <a:pt x="2" y="5"/>
                    <a:pt x="2" y="5"/>
                  </a:cubicBezTo>
                  <a:cubicBezTo>
                    <a:pt x="1" y="5"/>
                    <a:pt x="1" y="4"/>
                    <a:pt x="1" y="4"/>
                  </a:cubicBezTo>
                  <a:cubicBezTo>
                    <a:pt x="0" y="3"/>
                    <a:pt x="0" y="2"/>
                    <a:pt x="0" y="2"/>
                  </a:cubicBezTo>
                  <a:cubicBezTo>
                    <a:pt x="0" y="1"/>
                    <a:pt x="1" y="1"/>
                    <a:pt x="1" y="1"/>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2" name="Freeform 6084"/>
            <p:cNvSpPr>
              <a:spLocks/>
            </p:cNvSpPr>
            <p:nvPr/>
          </p:nvSpPr>
          <p:spPr bwMode="auto">
            <a:xfrm>
              <a:off x="3409" y="953"/>
              <a:ext cx="12" cy="13"/>
            </a:xfrm>
            <a:custGeom>
              <a:avLst/>
              <a:gdLst>
                <a:gd name="T0" fmla="*/ 2 w 5"/>
                <a:gd name="T1" fmla="*/ 0 h 5"/>
                <a:gd name="T2" fmla="*/ 2 w 5"/>
                <a:gd name="T3" fmla="*/ 1 h 5"/>
                <a:gd name="T4" fmla="*/ 1 w 5"/>
                <a:gd name="T5" fmla="*/ 2 h 5"/>
                <a:gd name="T6" fmla="*/ 2 w 5"/>
                <a:gd name="T7" fmla="*/ 4 h 5"/>
                <a:gd name="T8" fmla="*/ 3 w 5"/>
                <a:gd name="T9" fmla="*/ 4 h 5"/>
                <a:gd name="T10" fmla="*/ 4 w 5"/>
                <a:gd name="T11" fmla="*/ 3 h 5"/>
                <a:gd name="T12" fmla="*/ 4 w 5"/>
                <a:gd name="T13" fmla="*/ 2 h 5"/>
                <a:gd name="T14" fmla="*/ 3 w 5"/>
                <a:gd name="T15" fmla="*/ 1 h 5"/>
                <a:gd name="T16" fmla="*/ 2 w 5"/>
                <a:gd name="T17" fmla="*/ 0 h 5"/>
                <a:gd name="T18" fmla="*/ 2 w 5"/>
                <a:gd name="T19" fmla="*/ 0 h 5"/>
                <a:gd name="T20" fmla="*/ 3 w 5"/>
                <a:gd name="T21" fmla="*/ 0 h 5"/>
                <a:gd name="T22" fmla="*/ 4 w 5"/>
                <a:gd name="T23" fmla="*/ 0 h 5"/>
                <a:gd name="T24" fmla="*/ 5 w 5"/>
                <a:gd name="T25" fmla="*/ 2 h 5"/>
                <a:gd name="T26" fmla="*/ 4 w 5"/>
                <a:gd name="T27" fmla="*/ 4 h 5"/>
                <a:gd name="T28" fmla="*/ 4 w 5"/>
                <a:gd name="T29" fmla="*/ 4 h 5"/>
                <a:gd name="T30" fmla="*/ 2 w 5"/>
                <a:gd name="T31" fmla="*/ 5 h 5"/>
                <a:gd name="T32" fmla="*/ 1 w 5"/>
                <a:gd name="T33" fmla="*/ 4 h 5"/>
                <a:gd name="T34" fmla="*/ 1 w 5"/>
                <a:gd name="T35" fmla="*/ 2 h 5"/>
                <a:gd name="T36" fmla="*/ 2 w 5"/>
                <a:gd name="T37" fmla="*/ 1 h 5"/>
                <a:gd name="T38" fmla="*/ 2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2" y="0"/>
                  </a:moveTo>
                  <a:cubicBezTo>
                    <a:pt x="2" y="0"/>
                    <a:pt x="2" y="1"/>
                    <a:pt x="2" y="1"/>
                  </a:cubicBezTo>
                  <a:cubicBezTo>
                    <a:pt x="1" y="1"/>
                    <a:pt x="1" y="1"/>
                    <a:pt x="1" y="2"/>
                  </a:cubicBezTo>
                  <a:cubicBezTo>
                    <a:pt x="1" y="3"/>
                    <a:pt x="1" y="3"/>
                    <a:pt x="2" y="4"/>
                  </a:cubicBezTo>
                  <a:cubicBezTo>
                    <a:pt x="2" y="4"/>
                    <a:pt x="2" y="4"/>
                    <a:pt x="3" y="4"/>
                  </a:cubicBezTo>
                  <a:cubicBezTo>
                    <a:pt x="3" y="4"/>
                    <a:pt x="4" y="3"/>
                    <a:pt x="4" y="3"/>
                  </a:cubicBezTo>
                  <a:cubicBezTo>
                    <a:pt x="4" y="3"/>
                    <a:pt x="4" y="2"/>
                    <a:pt x="4" y="2"/>
                  </a:cubicBezTo>
                  <a:cubicBezTo>
                    <a:pt x="4" y="2"/>
                    <a:pt x="4" y="1"/>
                    <a:pt x="3" y="1"/>
                  </a:cubicBezTo>
                  <a:cubicBezTo>
                    <a:pt x="3" y="0"/>
                    <a:pt x="2" y="0"/>
                    <a:pt x="2" y="0"/>
                  </a:cubicBezTo>
                  <a:cubicBezTo>
                    <a:pt x="2" y="0"/>
                    <a:pt x="2" y="0"/>
                    <a:pt x="2" y="0"/>
                  </a:cubicBezTo>
                  <a:cubicBezTo>
                    <a:pt x="2" y="0"/>
                    <a:pt x="3" y="0"/>
                    <a:pt x="3" y="0"/>
                  </a:cubicBezTo>
                  <a:cubicBezTo>
                    <a:pt x="3" y="0"/>
                    <a:pt x="3" y="0"/>
                    <a:pt x="4" y="0"/>
                  </a:cubicBezTo>
                  <a:cubicBezTo>
                    <a:pt x="4" y="0"/>
                    <a:pt x="5" y="1"/>
                    <a:pt x="5" y="2"/>
                  </a:cubicBezTo>
                  <a:cubicBezTo>
                    <a:pt x="5" y="3"/>
                    <a:pt x="5" y="3"/>
                    <a:pt x="4" y="4"/>
                  </a:cubicBezTo>
                  <a:cubicBezTo>
                    <a:pt x="4" y="4"/>
                    <a:pt x="4" y="4"/>
                    <a:pt x="4" y="4"/>
                  </a:cubicBezTo>
                  <a:cubicBezTo>
                    <a:pt x="3" y="5"/>
                    <a:pt x="3" y="5"/>
                    <a:pt x="2" y="5"/>
                  </a:cubicBezTo>
                  <a:cubicBezTo>
                    <a:pt x="2" y="5"/>
                    <a:pt x="1" y="5"/>
                    <a:pt x="1" y="4"/>
                  </a:cubicBezTo>
                  <a:cubicBezTo>
                    <a:pt x="0" y="3"/>
                    <a:pt x="0" y="3"/>
                    <a:pt x="1"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3" name="Freeform 6085"/>
            <p:cNvSpPr>
              <a:spLocks/>
            </p:cNvSpPr>
            <p:nvPr/>
          </p:nvSpPr>
          <p:spPr bwMode="auto">
            <a:xfrm>
              <a:off x="3411" y="961"/>
              <a:ext cx="15" cy="25"/>
            </a:xfrm>
            <a:custGeom>
              <a:avLst/>
              <a:gdLst>
                <a:gd name="T0" fmla="*/ 3 w 6"/>
                <a:gd name="T1" fmla="*/ 0 h 10"/>
                <a:gd name="T2" fmla="*/ 6 w 6"/>
                <a:gd name="T3" fmla="*/ 0 h 10"/>
                <a:gd name="T4" fmla="*/ 6 w 6"/>
                <a:gd name="T5" fmla="*/ 0 h 10"/>
                <a:gd name="T6" fmla="*/ 6 w 6"/>
                <a:gd name="T7" fmla="*/ 0 h 10"/>
                <a:gd name="T8" fmla="*/ 6 w 6"/>
                <a:gd name="T9" fmla="*/ 0 h 10"/>
                <a:gd name="T10" fmla="*/ 5 w 6"/>
                <a:gd name="T11" fmla="*/ 3 h 10"/>
                <a:gd name="T12" fmla="*/ 3 w 6"/>
                <a:gd name="T13" fmla="*/ 5 h 10"/>
                <a:gd name="T14" fmla="*/ 2 w 6"/>
                <a:gd name="T15" fmla="*/ 8 h 10"/>
                <a:gd name="T16" fmla="*/ 0 w 6"/>
                <a:gd name="T17" fmla="*/ 10 h 10"/>
                <a:gd name="T18" fmla="*/ 1 w 6"/>
                <a:gd name="T19" fmla="*/ 8 h 10"/>
                <a:gd name="T20" fmla="*/ 3 w 6"/>
                <a:gd name="T21" fmla="*/ 5 h 10"/>
                <a:gd name="T22" fmla="*/ 4 w 6"/>
                <a:gd name="T23" fmla="*/ 3 h 10"/>
                <a:gd name="T24" fmla="*/ 5 w 6"/>
                <a:gd name="T25" fmla="*/ 0 h 10"/>
                <a:gd name="T26" fmla="*/ 6 w 6"/>
                <a:gd name="T27" fmla="*/ 0 h 10"/>
                <a:gd name="T28" fmla="*/ 3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3" y="0"/>
                  </a:moveTo>
                  <a:cubicBezTo>
                    <a:pt x="4" y="0"/>
                    <a:pt x="5" y="0"/>
                    <a:pt x="6" y="0"/>
                  </a:cubicBezTo>
                  <a:cubicBezTo>
                    <a:pt x="6" y="0"/>
                    <a:pt x="6" y="0"/>
                    <a:pt x="6" y="0"/>
                  </a:cubicBezTo>
                  <a:cubicBezTo>
                    <a:pt x="6" y="0"/>
                    <a:pt x="6" y="0"/>
                    <a:pt x="6" y="0"/>
                  </a:cubicBezTo>
                  <a:cubicBezTo>
                    <a:pt x="6" y="0"/>
                    <a:pt x="6" y="0"/>
                    <a:pt x="6" y="0"/>
                  </a:cubicBezTo>
                  <a:cubicBezTo>
                    <a:pt x="6" y="1"/>
                    <a:pt x="5" y="2"/>
                    <a:pt x="5" y="3"/>
                  </a:cubicBezTo>
                  <a:cubicBezTo>
                    <a:pt x="4" y="4"/>
                    <a:pt x="4" y="5"/>
                    <a:pt x="3" y="5"/>
                  </a:cubicBezTo>
                  <a:cubicBezTo>
                    <a:pt x="3" y="6"/>
                    <a:pt x="2" y="7"/>
                    <a:pt x="2" y="8"/>
                  </a:cubicBezTo>
                  <a:cubicBezTo>
                    <a:pt x="1" y="9"/>
                    <a:pt x="1" y="10"/>
                    <a:pt x="0" y="10"/>
                  </a:cubicBezTo>
                  <a:cubicBezTo>
                    <a:pt x="1" y="10"/>
                    <a:pt x="1" y="9"/>
                    <a:pt x="1" y="8"/>
                  </a:cubicBezTo>
                  <a:cubicBezTo>
                    <a:pt x="2" y="7"/>
                    <a:pt x="2" y="6"/>
                    <a:pt x="3" y="5"/>
                  </a:cubicBezTo>
                  <a:cubicBezTo>
                    <a:pt x="3" y="4"/>
                    <a:pt x="4" y="3"/>
                    <a:pt x="4" y="3"/>
                  </a:cubicBezTo>
                  <a:cubicBezTo>
                    <a:pt x="5" y="2"/>
                    <a:pt x="5" y="1"/>
                    <a:pt x="5" y="0"/>
                  </a:cubicBezTo>
                  <a:cubicBezTo>
                    <a:pt x="6" y="0"/>
                    <a:pt x="6" y="0"/>
                    <a:pt x="6" y="0"/>
                  </a:cubicBezTo>
                  <a:cubicBezTo>
                    <a:pt x="5"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4" name="Freeform 6086"/>
            <p:cNvSpPr>
              <a:spLocks noEditPoints="1"/>
            </p:cNvSpPr>
            <p:nvPr/>
          </p:nvSpPr>
          <p:spPr bwMode="auto">
            <a:xfrm>
              <a:off x="3379" y="916"/>
              <a:ext cx="40" cy="20"/>
            </a:xfrm>
            <a:custGeom>
              <a:avLst/>
              <a:gdLst>
                <a:gd name="T0" fmla="*/ 0 w 16"/>
                <a:gd name="T1" fmla="*/ 8 h 8"/>
                <a:gd name="T2" fmla="*/ 0 w 16"/>
                <a:gd name="T3" fmla="*/ 7 h 8"/>
                <a:gd name="T4" fmla="*/ 0 w 16"/>
                <a:gd name="T5" fmla="*/ 7 h 8"/>
                <a:gd name="T6" fmla="*/ 4 w 16"/>
                <a:gd name="T7" fmla="*/ 1 h 8"/>
                <a:gd name="T8" fmla="*/ 4 w 16"/>
                <a:gd name="T9" fmla="*/ 1 h 8"/>
                <a:gd name="T10" fmla="*/ 4 w 16"/>
                <a:gd name="T11" fmla="*/ 1 h 8"/>
                <a:gd name="T12" fmla="*/ 4 w 16"/>
                <a:gd name="T13" fmla="*/ 1 h 8"/>
                <a:gd name="T14" fmla="*/ 9 w 16"/>
                <a:gd name="T15" fmla="*/ 0 h 8"/>
                <a:gd name="T16" fmla="*/ 9 w 16"/>
                <a:gd name="T17" fmla="*/ 0 h 8"/>
                <a:gd name="T18" fmla="*/ 12 w 16"/>
                <a:gd name="T19" fmla="*/ 0 h 8"/>
                <a:gd name="T20" fmla="*/ 12 w 16"/>
                <a:gd name="T21" fmla="*/ 0 h 8"/>
                <a:gd name="T22" fmla="*/ 16 w 16"/>
                <a:gd name="T23" fmla="*/ 2 h 8"/>
                <a:gd name="T24" fmla="*/ 16 w 16"/>
                <a:gd name="T25" fmla="*/ 2 h 8"/>
                <a:gd name="T26" fmla="*/ 15 w 16"/>
                <a:gd name="T27" fmla="*/ 4 h 8"/>
                <a:gd name="T28" fmla="*/ 15 w 16"/>
                <a:gd name="T29" fmla="*/ 4 h 8"/>
                <a:gd name="T30" fmla="*/ 13 w 16"/>
                <a:gd name="T31" fmla="*/ 4 h 8"/>
                <a:gd name="T32" fmla="*/ 13 w 16"/>
                <a:gd name="T33" fmla="*/ 4 h 8"/>
                <a:gd name="T34" fmla="*/ 9 w 16"/>
                <a:gd name="T35" fmla="*/ 4 h 8"/>
                <a:gd name="T36" fmla="*/ 9 w 16"/>
                <a:gd name="T37" fmla="*/ 4 h 8"/>
                <a:gd name="T38" fmla="*/ 8 w 16"/>
                <a:gd name="T39" fmla="*/ 4 h 8"/>
                <a:gd name="T40" fmla="*/ 8 w 16"/>
                <a:gd name="T41" fmla="*/ 4 h 8"/>
                <a:gd name="T42" fmla="*/ 1 w 16"/>
                <a:gd name="T43" fmla="*/ 8 h 8"/>
                <a:gd name="T44" fmla="*/ 1 w 16"/>
                <a:gd name="T45" fmla="*/ 8 h 8"/>
                <a:gd name="T46" fmla="*/ 1 w 16"/>
                <a:gd name="T47" fmla="*/ 8 h 8"/>
                <a:gd name="T48" fmla="*/ 1 w 16"/>
                <a:gd name="T49" fmla="*/ 8 h 8"/>
                <a:gd name="T50" fmla="*/ 0 w 16"/>
                <a:gd name="T51" fmla="*/ 8 h 8"/>
                <a:gd name="T52" fmla="*/ 7 w 16"/>
                <a:gd name="T53" fmla="*/ 1 h 8"/>
                <a:gd name="T54" fmla="*/ 6 w 16"/>
                <a:gd name="T55" fmla="*/ 2 h 8"/>
                <a:gd name="T56" fmla="*/ 6 w 16"/>
                <a:gd name="T57" fmla="*/ 2 h 8"/>
                <a:gd name="T58" fmla="*/ 2 w 16"/>
                <a:gd name="T59" fmla="*/ 6 h 8"/>
                <a:gd name="T60" fmla="*/ 2 w 16"/>
                <a:gd name="T61" fmla="*/ 6 h 8"/>
                <a:gd name="T62" fmla="*/ 8 w 16"/>
                <a:gd name="T63" fmla="*/ 3 h 8"/>
                <a:gd name="T64" fmla="*/ 8 w 16"/>
                <a:gd name="T65" fmla="*/ 3 h 8"/>
                <a:gd name="T66" fmla="*/ 9 w 16"/>
                <a:gd name="T67" fmla="*/ 3 h 8"/>
                <a:gd name="T68" fmla="*/ 9 w 16"/>
                <a:gd name="T69" fmla="*/ 3 h 8"/>
                <a:gd name="T70" fmla="*/ 13 w 16"/>
                <a:gd name="T71" fmla="*/ 3 h 8"/>
                <a:gd name="T72" fmla="*/ 13 w 16"/>
                <a:gd name="T73" fmla="*/ 3 h 8"/>
                <a:gd name="T74" fmla="*/ 15 w 16"/>
                <a:gd name="T75" fmla="*/ 3 h 8"/>
                <a:gd name="T76" fmla="*/ 15 w 16"/>
                <a:gd name="T77" fmla="*/ 3 h 8"/>
                <a:gd name="T78" fmla="*/ 15 w 16"/>
                <a:gd name="T79" fmla="*/ 2 h 8"/>
                <a:gd name="T80" fmla="*/ 15 w 16"/>
                <a:gd name="T81" fmla="*/ 2 h 8"/>
                <a:gd name="T82" fmla="*/ 14 w 16"/>
                <a:gd name="T83" fmla="*/ 1 h 8"/>
                <a:gd name="T84" fmla="*/ 14 w 16"/>
                <a:gd name="T85" fmla="*/ 1 h 8"/>
                <a:gd name="T86" fmla="*/ 12 w 16"/>
                <a:gd name="T87" fmla="*/ 1 h 8"/>
                <a:gd name="T88" fmla="*/ 12 w 16"/>
                <a:gd name="T89" fmla="*/ 1 h 8"/>
                <a:gd name="T90" fmla="*/ 9 w 16"/>
                <a:gd name="T91" fmla="*/ 1 h 8"/>
                <a:gd name="T92" fmla="*/ 9 w 16"/>
                <a:gd name="T93" fmla="*/ 1 h 8"/>
                <a:gd name="T94" fmla="*/ 7 w 16"/>
                <a:gd name="T95" fmla="*/ 1 h 8"/>
                <a:gd name="T96" fmla="*/ 7 w 16"/>
                <a:gd name="T97" fmla="*/ 1 h 8"/>
                <a:gd name="T98" fmla="*/ 7 w 16"/>
                <a:gd name="T9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
                  <a:moveTo>
                    <a:pt x="0" y="8"/>
                  </a:moveTo>
                  <a:cubicBezTo>
                    <a:pt x="0" y="7"/>
                    <a:pt x="0" y="7"/>
                    <a:pt x="0" y="7"/>
                  </a:cubicBezTo>
                  <a:cubicBezTo>
                    <a:pt x="0" y="7"/>
                    <a:pt x="0" y="7"/>
                    <a:pt x="0" y="7"/>
                  </a:cubicBezTo>
                  <a:cubicBezTo>
                    <a:pt x="1" y="5"/>
                    <a:pt x="2" y="2"/>
                    <a:pt x="4" y="1"/>
                  </a:cubicBezTo>
                  <a:cubicBezTo>
                    <a:pt x="4" y="1"/>
                    <a:pt x="4" y="1"/>
                    <a:pt x="4" y="1"/>
                  </a:cubicBezTo>
                  <a:cubicBezTo>
                    <a:pt x="4" y="1"/>
                    <a:pt x="4" y="1"/>
                    <a:pt x="4" y="1"/>
                  </a:cubicBezTo>
                  <a:cubicBezTo>
                    <a:pt x="4" y="1"/>
                    <a:pt x="4" y="1"/>
                    <a:pt x="4" y="1"/>
                  </a:cubicBezTo>
                  <a:cubicBezTo>
                    <a:pt x="5" y="0"/>
                    <a:pt x="7" y="0"/>
                    <a:pt x="9" y="0"/>
                  </a:cubicBezTo>
                  <a:cubicBezTo>
                    <a:pt x="9" y="0"/>
                    <a:pt x="9" y="0"/>
                    <a:pt x="9" y="0"/>
                  </a:cubicBezTo>
                  <a:cubicBezTo>
                    <a:pt x="10" y="0"/>
                    <a:pt x="11" y="0"/>
                    <a:pt x="12" y="0"/>
                  </a:cubicBezTo>
                  <a:cubicBezTo>
                    <a:pt x="12" y="0"/>
                    <a:pt x="12" y="0"/>
                    <a:pt x="12" y="0"/>
                  </a:cubicBezTo>
                  <a:cubicBezTo>
                    <a:pt x="13" y="0"/>
                    <a:pt x="16" y="0"/>
                    <a:pt x="16" y="2"/>
                  </a:cubicBezTo>
                  <a:cubicBezTo>
                    <a:pt x="16" y="2"/>
                    <a:pt x="16" y="2"/>
                    <a:pt x="16" y="2"/>
                  </a:cubicBezTo>
                  <a:cubicBezTo>
                    <a:pt x="16" y="3"/>
                    <a:pt x="16" y="3"/>
                    <a:pt x="15" y="4"/>
                  </a:cubicBezTo>
                  <a:cubicBezTo>
                    <a:pt x="15" y="4"/>
                    <a:pt x="15" y="4"/>
                    <a:pt x="15" y="4"/>
                  </a:cubicBezTo>
                  <a:cubicBezTo>
                    <a:pt x="15" y="4"/>
                    <a:pt x="14" y="4"/>
                    <a:pt x="13" y="4"/>
                  </a:cubicBezTo>
                  <a:cubicBezTo>
                    <a:pt x="13" y="4"/>
                    <a:pt x="13" y="4"/>
                    <a:pt x="13" y="4"/>
                  </a:cubicBezTo>
                  <a:cubicBezTo>
                    <a:pt x="12" y="4"/>
                    <a:pt x="10" y="4"/>
                    <a:pt x="9" y="4"/>
                  </a:cubicBezTo>
                  <a:cubicBezTo>
                    <a:pt x="9" y="4"/>
                    <a:pt x="9" y="4"/>
                    <a:pt x="9" y="4"/>
                  </a:cubicBezTo>
                  <a:cubicBezTo>
                    <a:pt x="9" y="4"/>
                    <a:pt x="8" y="4"/>
                    <a:pt x="8" y="4"/>
                  </a:cubicBezTo>
                  <a:cubicBezTo>
                    <a:pt x="8" y="4"/>
                    <a:pt x="8" y="4"/>
                    <a:pt x="8" y="4"/>
                  </a:cubicBezTo>
                  <a:cubicBezTo>
                    <a:pt x="5" y="5"/>
                    <a:pt x="3" y="6"/>
                    <a:pt x="1" y="8"/>
                  </a:cubicBezTo>
                  <a:cubicBezTo>
                    <a:pt x="1" y="8"/>
                    <a:pt x="1" y="8"/>
                    <a:pt x="1" y="8"/>
                  </a:cubicBezTo>
                  <a:cubicBezTo>
                    <a:pt x="1" y="8"/>
                    <a:pt x="1" y="8"/>
                    <a:pt x="1" y="8"/>
                  </a:cubicBezTo>
                  <a:cubicBezTo>
                    <a:pt x="1" y="8"/>
                    <a:pt x="1" y="8"/>
                    <a:pt x="1" y="8"/>
                  </a:cubicBezTo>
                  <a:cubicBezTo>
                    <a:pt x="1" y="8"/>
                    <a:pt x="0" y="8"/>
                    <a:pt x="0" y="8"/>
                  </a:cubicBezTo>
                  <a:close/>
                  <a:moveTo>
                    <a:pt x="7" y="1"/>
                  </a:moveTo>
                  <a:cubicBezTo>
                    <a:pt x="7" y="1"/>
                    <a:pt x="7" y="1"/>
                    <a:pt x="6" y="2"/>
                  </a:cubicBezTo>
                  <a:cubicBezTo>
                    <a:pt x="6" y="2"/>
                    <a:pt x="6" y="2"/>
                    <a:pt x="6" y="2"/>
                  </a:cubicBezTo>
                  <a:cubicBezTo>
                    <a:pt x="4" y="2"/>
                    <a:pt x="3" y="4"/>
                    <a:pt x="2" y="6"/>
                  </a:cubicBezTo>
                  <a:cubicBezTo>
                    <a:pt x="2" y="6"/>
                    <a:pt x="2" y="6"/>
                    <a:pt x="2" y="6"/>
                  </a:cubicBezTo>
                  <a:cubicBezTo>
                    <a:pt x="4" y="4"/>
                    <a:pt x="5" y="4"/>
                    <a:pt x="8" y="3"/>
                  </a:cubicBezTo>
                  <a:cubicBezTo>
                    <a:pt x="8" y="3"/>
                    <a:pt x="8" y="3"/>
                    <a:pt x="8" y="3"/>
                  </a:cubicBezTo>
                  <a:cubicBezTo>
                    <a:pt x="8" y="3"/>
                    <a:pt x="8" y="3"/>
                    <a:pt x="9" y="3"/>
                  </a:cubicBezTo>
                  <a:cubicBezTo>
                    <a:pt x="9" y="3"/>
                    <a:pt x="9" y="3"/>
                    <a:pt x="9" y="3"/>
                  </a:cubicBezTo>
                  <a:cubicBezTo>
                    <a:pt x="10" y="3"/>
                    <a:pt x="12" y="3"/>
                    <a:pt x="13" y="3"/>
                  </a:cubicBezTo>
                  <a:cubicBezTo>
                    <a:pt x="13" y="3"/>
                    <a:pt x="13" y="3"/>
                    <a:pt x="13" y="3"/>
                  </a:cubicBezTo>
                  <a:cubicBezTo>
                    <a:pt x="14" y="3"/>
                    <a:pt x="15" y="3"/>
                    <a:pt x="15" y="3"/>
                  </a:cubicBezTo>
                  <a:cubicBezTo>
                    <a:pt x="15" y="3"/>
                    <a:pt x="15" y="3"/>
                    <a:pt x="15" y="3"/>
                  </a:cubicBezTo>
                  <a:cubicBezTo>
                    <a:pt x="15" y="2"/>
                    <a:pt x="15" y="2"/>
                    <a:pt x="15" y="2"/>
                  </a:cubicBezTo>
                  <a:cubicBezTo>
                    <a:pt x="15" y="2"/>
                    <a:pt x="15" y="2"/>
                    <a:pt x="15" y="2"/>
                  </a:cubicBezTo>
                  <a:cubicBezTo>
                    <a:pt x="15" y="2"/>
                    <a:pt x="15" y="2"/>
                    <a:pt x="14" y="1"/>
                  </a:cubicBezTo>
                  <a:cubicBezTo>
                    <a:pt x="14" y="1"/>
                    <a:pt x="14" y="1"/>
                    <a:pt x="14" y="1"/>
                  </a:cubicBezTo>
                  <a:cubicBezTo>
                    <a:pt x="13" y="1"/>
                    <a:pt x="12" y="1"/>
                    <a:pt x="12" y="1"/>
                  </a:cubicBezTo>
                  <a:cubicBezTo>
                    <a:pt x="12" y="1"/>
                    <a:pt x="12" y="1"/>
                    <a:pt x="12" y="1"/>
                  </a:cubicBezTo>
                  <a:cubicBezTo>
                    <a:pt x="11" y="1"/>
                    <a:pt x="10" y="1"/>
                    <a:pt x="9" y="1"/>
                  </a:cubicBezTo>
                  <a:cubicBezTo>
                    <a:pt x="9" y="1"/>
                    <a:pt x="9" y="1"/>
                    <a:pt x="9" y="1"/>
                  </a:cubicBezTo>
                  <a:cubicBezTo>
                    <a:pt x="8" y="1"/>
                    <a:pt x="7" y="1"/>
                    <a:pt x="7" y="1"/>
                  </a:cubicBezTo>
                  <a:cubicBezTo>
                    <a:pt x="7" y="1"/>
                    <a:pt x="7" y="1"/>
                    <a:pt x="7" y="1"/>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5" name="Freeform 6087"/>
            <p:cNvSpPr>
              <a:spLocks noEditPoints="1"/>
            </p:cNvSpPr>
            <p:nvPr/>
          </p:nvSpPr>
          <p:spPr bwMode="auto">
            <a:xfrm>
              <a:off x="3374" y="941"/>
              <a:ext cx="10" cy="12"/>
            </a:xfrm>
            <a:custGeom>
              <a:avLst/>
              <a:gdLst>
                <a:gd name="T0" fmla="*/ 1 w 4"/>
                <a:gd name="T1" fmla="*/ 5 h 5"/>
                <a:gd name="T2" fmla="*/ 0 w 4"/>
                <a:gd name="T3" fmla="*/ 3 h 5"/>
                <a:gd name="T4" fmla="*/ 0 w 4"/>
                <a:gd name="T5" fmla="*/ 3 h 5"/>
                <a:gd name="T6" fmla="*/ 2 w 4"/>
                <a:gd name="T7" fmla="*/ 0 h 5"/>
                <a:gd name="T8" fmla="*/ 2 w 4"/>
                <a:gd name="T9" fmla="*/ 0 h 5"/>
                <a:gd name="T10" fmla="*/ 2 w 4"/>
                <a:gd name="T11" fmla="*/ 0 h 5"/>
                <a:gd name="T12" fmla="*/ 3 w 4"/>
                <a:gd name="T13" fmla="*/ 0 h 5"/>
                <a:gd name="T14" fmla="*/ 3 w 4"/>
                <a:gd name="T15" fmla="*/ 0 h 5"/>
                <a:gd name="T16" fmla="*/ 3 w 4"/>
                <a:gd name="T17" fmla="*/ 1 h 5"/>
                <a:gd name="T18" fmla="*/ 3 w 4"/>
                <a:gd name="T19" fmla="*/ 1 h 5"/>
                <a:gd name="T20" fmla="*/ 4 w 4"/>
                <a:gd name="T21" fmla="*/ 2 h 5"/>
                <a:gd name="T22" fmla="*/ 4 w 4"/>
                <a:gd name="T23" fmla="*/ 2 h 5"/>
                <a:gd name="T24" fmla="*/ 1 w 4"/>
                <a:gd name="T25" fmla="*/ 5 h 5"/>
                <a:gd name="T26" fmla="*/ 1 w 4"/>
                <a:gd name="T27" fmla="*/ 5 h 5"/>
                <a:gd name="T28" fmla="*/ 1 w 4"/>
                <a:gd name="T29" fmla="*/ 5 h 5"/>
                <a:gd name="T30" fmla="*/ 1 w 4"/>
                <a:gd name="T31" fmla="*/ 3 h 5"/>
                <a:gd name="T32" fmla="*/ 1 w 4"/>
                <a:gd name="T33" fmla="*/ 4 h 5"/>
                <a:gd name="T34" fmla="*/ 1 w 4"/>
                <a:gd name="T35" fmla="*/ 4 h 5"/>
                <a:gd name="T36" fmla="*/ 1 w 4"/>
                <a:gd name="T37" fmla="*/ 4 h 5"/>
                <a:gd name="T38" fmla="*/ 1 w 4"/>
                <a:gd name="T39" fmla="*/ 4 h 5"/>
                <a:gd name="T40" fmla="*/ 3 w 4"/>
                <a:gd name="T41" fmla="*/ 2 h 5"/>
                <a:gd name="T42" fmla="*/ 3 w 4"/>
                <a:gd name="T43" fmla="*/ 2 h 5"/>
                <a:gd name="T44" fmla="*/ 2 w 4"/>
                <a:gd name="T45" fmla="*/ 1 h 5"/>
                <a:gd name="T46" fmla="*/ 2 w 4"/>
                <a:gd name="T47" fmla="*/ 1 h 5"/>
                <a:gd name="T48" fmla="*/ 2 w 4"/>
                <a:gd name="T49" fmla="*/ 1 h 5"/>
                <a:gd name="T50" fmla="*/ 2 w 4"/>
                <a:gd name="T51" fmla="*/ 1 h 5"/>
                <a:gd name="T52" fmla="*/ 1 w 4"/>
                <a:gd name="T5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5">
                  <a:moveTo>
                    <a:pt x="1" y="5"/>
                  </a:moveTo>
                  <a:cubicBezTo>
                    <a:pt x="0" y="4"/>
                    <a:pt x="0" y="4"/>
                    <a:pt x="0" y="3"/>
                  </a:cubicBezTo>
                  <a:cubicBezTo>
                    <a:pt x="0" y="3"/>
                    <a:pt x="0" y="3"/>
                    <a:pt x="0" y="3"/>
                  </a:cubicBezTo>
                  <a:cubicBezTo>
                    <a:pt x="0" y="2"/>
                    <a:pt x="1"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1"/>
                  </a:cubicBezTo>
                  <a:cubicBezTo>
                    <a:pt x="3" y="1"/>
                    <a:pt x="3" y="1"/>
                    <a:pt x="3" y="1"/>
                  </a:cubicBezTo>
                  <a:cubicBezTo>
                    <a:pt x="3" y="1"/>
                    <a:pt x="4" y="2"/>
                    <a:pt x="4" y="2"/>
                  </a:cubicBezTo>
                  <a:cubicBezTo>
                    <a:pt x="4" y="2"/>
                    <a:pt x="4" y="2"/>
                    <a:pt x="4" y="2"/>
                  </a:cubicBezTo>
                  <a:cubicBezTo>
                    <a:pt x="4" y="3"/>
                    <a:pt x="3" y="5"/>
                    <a:pt x="1" y="5"/>
                  </a:cubicBezTo>
                  <a:cubicBezTo>
                    <a:pt x="1" y="5"/>
                    <a:pt x="1" y="5"/>
                    <a:pt x="1" y="5"/>
                  </a:cubicBezTo>
                  <a:cubicBezTo>
                    <a:pt x="1" y="5"/>
                    <a:pt x="1" y="5"/>
                    <a:pt x="1" y="5"/>
                  </a:cubicBezTo>
                  <a:close/>
                  <a:moveTo>
                    <a:pt x="1" y="3"/>
                  </a:moveTo>
                  <a:cubicBezTo>
                    <a:pt x="1" y="3"/>
                    <a:pt x="1" y="4"/>
                    <a:pt x="1" y="4"/>
                  </a:cubicBezTo>
                  <a:cubicBezTo>
                    <a:pt x="1" y="4"/>
                    <a:pt x="1" y="4"/>
                    <a:pt x="1" y="4"/>
                  </a:cubicBezTo>
                  <a:cubicBezTo>
                    <a:pt x="1" y="4"/>
                    <a:pt x="1" y="4"/>
                    <a:pt x="1" y="4"/>
                  </a:cubicBezTo>
                  <a:cubicBezTo>
                    <a:pt x="1" y="4"/>
                    <a:pt x="1" y="4"/>
                    <a:pt x="1" y="4"/>
                  </a:cubicBezTo>
                  <a:cubicBezTo>
                    <a:pt x="2" y="4"/>
                    <a:pt x="3" y="3"/>
                    <a:pt x="3" y="2"/>
                  </a:cubicBezTo>
                  <a:cubicBezTo>
                    <a:pt x="3" y="2"/>
                    <a:pt x="3" y="2"/>
                    <a:pt x="3" y="2"/>
                  </a:cubicBezTo>
                  <a:cubicBezTo>
                    <a:pt x="3" y="2"/>
                    <a:pt x="2" y="1"/>
                    <a:pt x="2" y="1"/>
                  </a:cubicBezTo>
                  <a:cubicBezTo>
                    <a:pt x="2" y="1"/>
                    <a:pt x="2" y="1"/>
                    <a:pt x="2" y="1"/>
                  </a:cubicBezTo>
                  <a:cubicBezTo>
                    <a:pt x="2" y="1"/>
                    <a:pt x="2" y="1"/>
                    <a:pt x="2" y="1"/>
                  </a:cubicBezTo>
                  <a:cubicBezTo>
                    <a:pt x="2" y="1"/>
                    <a:pt x="2" y="1"/>
                    <a:pt x="2" y="1"/>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6" name="Freeform 6088"/>
            <p:cNvSpPr>
              <a:spLocks/>
            </p:cNvSpPr>
            <p:nvPr/>
          </p:nvSpPr>
          <p:spPr bwMode="auto">
            <a:xfrm>
              <a:off x="3349" y="902"/>
              <a:ext cx="15" cy="5"/>
            </a:xfrm>
            <a:custGeom>
              <a:avLst/>
              <a:gdLst>
                <a:gd name="T0" fmla="*/ 0 w 6"/>
                <a:gd name="T1" fmla="*/ 0 h 2"/>
                <a:gd name="T2" fmla="*/ 1 w 6"/>
                <a:gd name="T3" fmla="*/ 0 h 2"/>
                <a:gd name="T4" fmla="*/ 3 w 6"/>
                <a:gd name="T5" fmla="*/ 1 h 2"/>
                <a:gd name="T6" fmla="*/ 4 w 6"/>
                <a:gd name="T7" fmla="*/ 1 h 2"/>
                <a:gd name="T8" fmla="*/ 5 w 6"/>
                <a:gd name="T9" fmla="*/ 2 h 2"/>
                <a:gd name="T10" fmla="*/ 6 w 6"/>
                <a:gd name="T11" fmla="*/ 2 h 2"/>
                <a:gd name="T12" fmla="*/ 5 w 6"/>
                <a:gd name="T13" fmla="*/ 2 h 2"/>
                <a:gd name="T14" fmla="*/ 2 w 6"/>
                <a:gd name="T15" fmla="*/ 2 h 2"/>
                <a:gd name="T16" fmla="*/ 1 w 6"/>
                <a:gd name="T17" fmla="*/ 1 h 2"/>
                <a:gd name="T18" fmla="*/ 0 w 6"/>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0" y="0"/>
                  </a:moveTo>
                  <a:cubicBezTo>
                    <a:pt x="0" y="0"/>
                    <a:pt x="0" y="0"/>
                    <a:pt x="1" y="0"/>
                  </a:cubicBezTo>
                  <a:cubicBezTo>
                    <a:pt x="1" y="1"/>
                    <a:pt x="2" y="1"/>
                    <a:pt x="3" y="1"/>
                  </a:cubicBezTo>
                  <a:cubicBezTo>
                    <a:pt x="3" y="1"/>
                    <a:pt x="3" y="1"/>
                    <a:pt x="4" y="1"/>
                  </a:cubicBezTo>
                  <a:cubicBezTo>
                    <a:pt x="4" y="2"/>
                    <a:pt x="4" y="2"/>
                    <a:pt x="5" y="2"/>
                  </a:cubicBezTo>
                  <a:cubicBezTo>
                    <a:pt x="5" y="2"/>
                    <a:pt x="6" y="2"/>
                    <a:pt x="6" y="2"/>
                  </a:cubicBezTo>
                  <a:cubicBezTo>
                    <a:pt x="6" y="2"/>
                    <a:pt x="5" y="2"/>
                    <a:pt x="5" y="2"/>
                  </a:cubicBezTo>
                  <a:cubicBezTo>
                    <a:pt x="4" y="2"/>
                    <a:pt x="3" y="2"/>
                    <a:pt x="2" y="2"/>
                  </a:cubicBezTo>
                  <a:cubicBezTo>
                    <a:pt x="2" y="2"/>
                    <a:pt x="1"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7" name="Freeform 6089"/>
            <p:cNvSpPr>
              <a:spLocks/>
            </p:cNvSpPr>
            <p:nvPr/>
          </p:nvSpPr>
          <p:spPr bwMode="auto">
            <a:xfrm>
              <a:off x="3364" y="887"/>
              <a:ext cx="12" cy="12"/>
            </a:xfrm>
            <a:custGeom>
              <a:avLst/>
              <a:gdLst>
                <a:gd name="T0" fmla="*/ 0 w 5"/>
                <a:gd name="T1" fmla="*/ 0 h 5"/>
                <a:gd name="T2" fmla="*/ 1 w 5"/>
                <a:gd name="T3" fmla="*/ 1 h 5"/>
                <a:gd name="T4" fmla="*/ 3 w 5"/>
                <a:gd name="T5" fmla="*/ 2 h 5"/>
                <a:gd name="T6" fmla="*/ 4 w 5"/>
                <a:gd name="T7" fmla="*/ 4 h 5"/>
                <a:gd name="T8" fmla="*/ 5 w 5"/>
                <a:gd name="T9" fmla="*/ 5 h 5"/>
                <a:gd name="T10" fmla="*/ 5 w 5"/>
                <a:gd name="T11" fmla="*/ 5 h 5"/>
                <a:gd name="T12" fmla="*/ 2 w 5"/>
                <a:gd name="T13" fmla="*/ 3 h 5"/>
                <a:gd name="T14" fmla="*/ 1 w 5"/>
                <a:gd name="T15" fmla="*/ 1 h 5"/>
                <a:gd name="T16" fmla="*/ 0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0" y="0"/>
                  </a:moveTo>
                  <a:cubicBezTo>
                    <a:pt x="0" y="0"/>
                    <a:pt x="0" y="0"/>
                    <a:pt x="1" y="1"/>
                  </a:cubicBezTo>
                  <a:cubicBezTo>
                    <a:pt x="1" y="1"/>
                    <a:pt x="2" y="2"/>
                    <a:pt x="3" y="2"/>
                  </a:cubicBezTo>
                  <a:cubicBezTo>
                    <a:pt x="3" y="3"/>
                    <a:pt x="4" y="3"/>
                    <a:pt x="4" y="4"/>
                  </a:cubicBezTo>
                  <a:cubicBezTo>
                    <a:pt x="5" y="4"/>
                    <a:pt x="5" y="5"/>
                    <a:pt x="5" y="5"/>
                  </a:cubicBezTo>
                  <a:cubicBezTo>
                    <a:pt x="5" y="5"/>
                    <a:pt x="5" y="5"/>
                    <a:pt x="5" y="5"/>
                  </a:cubicBezTo>
                  <a:cubicBezTo>
                    <a:pt x="5" y="5"/>
                    <a:pt x="4" y="4"/>
                    <a:pt x="2" y="3"/>
                  </a:cubicBezTo>
                  <a:cubicBezTo>
                    <a:pt x="2" y="2"/>
                    <a:pt x="1" y="2"/>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8" name="Freeform 6090"/>
            <p:cNvSpPr>
              <a:spLocks/>
            </p:cNvSpPr>
            <p:nvPr/>
          </p:nvSpPr>
          <p:spPr bwMode="auto">
            <a:xfrm>
              <a:off x="3389" y="877"/>
              <a:ext cx="7" cy="17"/>
            </a:xfrm>
            <a:custGeom>
              <a:avLst/>
              <a:gdLst>
                <a:gd name="T0" fmla="*/ 1 w 3"/>
                <a:gd name="T1" fmla="*/ 0 h 7"/>
                <a:gd name="T2" fmla="*/ 1 w 3"/>
                <a:gd name="T3" fmla="*/ 1 h 7"/>
                <a:gd name="T4" fmla="*/ 2 w 3"/>
                <a:gd name="T5" fmla="*/ 3 h 7"/>
                <a:gd name="T6" fmla="*/ 2 w 3"/>
                <a:gd name="T7" fmla="*/ 6 h 7"/>
                <a:gd name="T8" fmla="*/ 3 w 3"/>
                <a:gd name="T9" fmla="*/ 7 h 7"/>
                <a:gd name="T10" fmla="*/ 2 w 3"/>
                <a:gd name="T11" fmla="*/ 6 h 7"/>
                <a:gd name="T12" fmla="*/ 1 w 3"/>
                <a:gd name="T13" fmla="*/ 4 h 7"/>
                <a:gd name="T14" fmla="*/ 1 w 3"/>
                <a:gd name="T15" fmla="*/ 1 h 7"/>
                <a:gd name="T16" fmla="*/ 1 w 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1" y="0"/>
                  </a:moveTo>
                  <a:cubicBezTo>
                    <a:pt x="1" y="0"/>
                    <a:pt x="1" y="0"/>
                    <a:pt x="1" y="1"/>
                  </a:cubicBezTo>
                  <a:cubicBezTo>
                    <a:pt x="1" y="2"/>
                    <a:pt x="2" y="3"/>
                    <a:pt x="2" y="3"/>
                  </a:cubicBezTo>
                  <a:cubicBezTo>
                    <a:pt x="2" y="4"/>
                    <a:pt x="2" y="5"/>
                    <a:pt x="2" y="6"/>
                  </a:cubicBezTo>
                  <a:cubicBezTo>
                    <a:pt x="3" y="7"/>
                    <a:pt x="3" y="7"/>
                    <a:pt x="3" y="7"/>
                  </a:cubicBezTo>
                  <a:cubicBezTo>
                    <a:pt x="3" y="7"/>
                    <a:pt x="2" y="7"/>
                    <a:pt x="2" y="6"/>
                  </a:cubicBezTo>
                  <a:cubicBezTo>
                    <a:pt x="2" y="5"/>
                    <a:pt x="1" y="5"/>
                    <a:pt x="1" y="4"/>
                  </a:cubicBezTo>
                  <a:cubicBezTo>
                    <a:pt x="1" y="3"/>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9" name="Freeform 6091"/>
            <p:cNvSpPr>
              <a:spLocks/>
            </p:cNvSpPr>
            <p:nvPr/>
          </p:nvSpPr>
          <p:spPr bwMode="auto">
            <a:xfrm>
              <a:off x="3411" y="875"/>
              <a:ext cx="3" cy="19"/>
            </a:xfrm>
            <a:custGeom>
              <a:avLst/>
              <a:gdLst>
                <a:gd name="T0" fmla="*/ 1 w 1"/>
                <a:gd name="T1" fmla="*/ 0 h 8"/>
                <a:gd name="T2" fmla="*/ 1 w 1"/>
                <a:gd name="T3" fmla="*/ 2 h 8"/>
                <a:gd name="T4" fmla="*/ 1 w 1"/>
                <a:gd name="T5" fmla="*/ 4 h 8"/>
                <a:gd name="T6" fmla="*/ 1 w 1"/>
                <a:gd name="T7" fmla="*/ 7 h 8"/>
                <a:gd name="T8" fmla="*/ 1 w 1"/>
                <a:gd name="T9" fmla="*/ 8 h 8"/>
                <a:gd name="T10" fmla="*/ 1 w 1"/>
                <a:gd name="T11" fmla="*/ 7 h 8"/>
                <a:gd name="T12" fmla="*/ 0 w 1"/>
                <a:gd name="T13" fmla="*/ 4 h 8"/>
                <a:gd name="T14" fmla="*/ 1 w 1"/>
                <a:gd name="T15" fmla="*/ 2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cubicBezTo>
                    <a:pt x="1" y="0"/>
                    <a:pt x="1" y="1"/>
                    <a:pt x="1" y="2"/>
                  </a:cubicBezTo>
                  <a:cubicBezTo>
                    <a:pt x="1" y="2"/>
                    <a:pt x="1" y="3"/>
                    <a:pt x="1" y="4"/>
                  </a:cubicBezTo>
                  <a:cubicBezTo>
                    <a:pt x="1" y="5"/>
                    <a:pt x="1" y="6"/>
                    <a:pt x="1" y="7"/>
                  </a:cubicBezTo>
                  <a:cubicBezTo>
                    <a:pt x="1" y="8"/>
                    <a:pt x="1" y="8"/>
                    <a:pt x="1" y="8"/>
                  </a:cubicBezTo>
                  <a:cubicBezTo>
                    <a:pt x="1" y="8"/>
                    <a:pt x="1" y="8"/>
                    <a:pt x="1" y="7"/>
                  </a:cubicBezTo>
                  <a:cubicBezTo>
                    <a:pt x="0" y="6"/>
                    <a:pt x="0" y="5"/>
                    <a:pt x="0" y="4"/>
                  </a:cubicBezTo>
                  <a:cubicBezTo>
                    <a:pt x="0" y="3"/>
                    <a:pt x="1" y="2"/>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0" name="Freeform 6092"/>
            <p:cNvSpPr>
              <a:spLocks/>
            </p:cNvSpPr>
            <p:nvPr/>
          </p:nvSpPr>
          <p:spPr bwMode="auto">
            <a:xfrm>
              <a:off x="3434" y="884"/>
              <a:ext cx="10" cy="15"/>
            </a:xfrm>
            <a:custGeom>
              <a:avLst/>
              <a:gdLst>
                <a:gd name="T0" fmla="*/ 4 w 4"/>
                <a:gd name="T1" fmla="*/ 0 h 6"/>
                <a:gd name="T2" fmla="*/ 4 w 4"/>
                <a:gd name="T3" fmla="*/ 1 h 6"/>
                <a:gd name="T4" fmla="*/ 2 w 4"/>
                <a:gd name="T5" fmla="*/ 3 h 6"/>
                <a:gd name="T6" fmla="*/ 1 w 4"/>
                <a:gd name="T7" fmla="*/ 6 h 6"/>
                <a:gd name="T8" fmla="*/ 0 w 4"/>
                <a:gd name="T9" fmla="*/ 6 h 6"/>
                <a:gd name="T10" fmla="*/ 0 w 4"/>
                <a:gd name="T11" fmla="*/ 5 h 6"/>
                <a:gd name="T12" fmla="*/ 2 w 4"/>
                <a:gd name="T13" fmla="*/ 3 h 6"/>
                <a:gd name="T14" fmla="*/ 3 w 4"/>
                <a:gd name="T15" fmla="*/ 1 h 6"/>
                <a:gd name="T16" fmla="*/ 4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4" y="0"/>
                  </a:moveTo>
                  <a:cubicBezTo>
                    <a:pt x="4" y="0"/>
                    <a:pt x="4" y="0"/>
                    <a:pt x="4" y="1"/>
                  </a:cubicBezTo>
                  <a:cubicBezTo>
                    <a:pt x="3" y="2"/>
                    <a:pt x="3" y="2"/>
                    <a:pt x="2" y="3"/>
                  </a:cubicBezTo>
                  <a:cubicBezTo>
                    <a:pt x="2" y="4"/>
                    <a:pt x="1" y="5"/>
                    <a:pt x="1" y="6"/>
                  </a:cubicBezTo>
                  <a:cubicBezTo>
                    <a:pt x="0" y="6"/>
                    <a:pt x="0" y="6"/>
                    <a:pt x="0" y="6"/>
                  </a:cubicBezTo>
                  <a:cubicBezTo>
                    <a:pt x="0" y="6"/>
                    <a:pt x="0" y="6"/>
                    <a:pt x="0" y="5"/>
                  </a:cubicBezTo>
                  <a:cubicBezTo>
                    <a:pt x="0" y="5"/>
                    <a:pt x="1" y="4"/>
                    <a:pt x="2" y="3"/>
                  </a:cubicBezTo>
                  <a:cubicBezTo>
                    <a:pt x="2" y="2"/>
                    <a:pt x="3" y="1"/>
                    <a:pt x="3" y="1"/>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1" name="Freeform 6093"/>
            <p:cNvSpPr>
              <a:spLocks/>
            </p:cNvSpPr>
            <p:nvPr/>
          </p:nvSpPr>
          <p:spPr bwMode="auto">
            <a:xfrm>
              <a:off x="3449" y="904"/>
              <a:ext cx="17" cy="8"/>
            </a:xfrm>
            <a:custGeom>
              <a:avLst/>
              <a:gdLst>
                <a:gd name="T0" fmla="*/ 0 w 7"/>
                <a:gd name="T1" fmla="*/ 3 h 3"/>
                <a:gd name="T2" fmla="*/ 1 w 7"/>
                <a:gd name="T3" fmla="*/ 2 h 3"/>
                <a:gd name="T4" fmla="*/ 3 w 7"/>
                <a:gd name="T5" fmla="*/ 1 h 3"/>
                <a:gd name="T6" fmla="*/ 6 w 7"/>
                <a:gd name="T7" fmla="*/ 0 h 3"/>
                <a:gd name="T8" fmla="*/ 7 w 7"/>
                <a:gd name="T9" fmla="*/ 0 h 3"/>
                <a:gd name="T10" fmla="*/ 6 w 7"/>
                <a:gd name="T11" fmla="*/ 0 h 3"/>
                <a:gd name="T12" fmla="*/ 4 w 7"/>
                <a:gd name="T13" fmla="*/ 1 h 3"/>
                <a:gd name="T14" fmla="*/ 1 w 7"/>
                <a:gd name="T15" fmla="*/ 3 h 3"/>
                <a:gd name="T16" fmla="*/ 0 w 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0" y="3"/>
                  </a:moveTo>
                  <a:cubicBezTo>
                    <a:pt x="0" y="3"/>
                    <a:pt x="1" y="3"/>
                    <a:pt x="1" y="2"/>
                  </a:cubicBezTo>
                  <a:cubicBezTo>
                    <a:pt x="2" y="2"/>
                    <a:pt x="2" y="1"/>
                    <a:pt x="3" y="1"/>
                  </a:cubicBezTo>
                  <a:cubicBezTo>
                    <a:pt x="4" y="0"/>
                    <a:pt x="5" y="0"/>
                    <a:pt x="6" y="0"/>
                  </a:cubicBezTo>
                  <a:cubicBezTo>
                    <a:pt x="6" y="0"/>
                    <a:pt x="7" y="0"/>
                    <a:pt x="7" y="0"/>
                  </a:cubicBezTo>
                  <a:cubicBezTo>
                    <a:pt x="7" y="0"/>
                    <a:pt x="6" y="0"/>
                    <a:pt x="6" y="0"/>
                  </a:cubicBezTo>
                  <a:cubicBezTo>
                    <a:pt x="5" y="1"/>
                    <a:pt x="4" y="1"/>
                    <a:pt x="4" y="1"/>
                  </a:cubicBezTo>
                  <a:cubicBezTo>
                    <a:pt x="3" y="2"/>
                    <a:pt x="2"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2" name="Freeform 6094"/>
            <p:cNvSpPr>
              <a:spLocks/>
            </p:cNvSpPr>
            <p:nvPr/>
          </p:nvSpPr>
          <p:spPr bwMode="auto">
            <a:xfrm>
              <a:off x="3342" y="924"/>
              <a:ext cx="14" cy="5"/>
            </a:xfrm>
            <a:custGeom>
              <a:avLst/>
              <a:gdLst>
                <a:gd name="T0" fmla="*/ 0 w 6"/>
                <a:gd name="T1" fmla="*/ 0 h 2"/>
                <a:gd name="T2" fmla="*/ 1 w 6"/>
                <a:gd name="T3" fmla="*/ 0 h 2"/>
                <a:gd name="T4" fmla="*/ 3 w 6"/>
                <a:gd name="T5" fmla="*/ 1 h 2"/>
                <a:gd name="T6" fmla="*/ 5 w 6"/>
                <a:gd name="T7" fmla="*/ 1 h 2"/>
                <a:gd name="T8" fmla="*/ 6 w 6"/>
                <a:gd name="T9" fmla="*/ 2 h 2"/>
                <a:gd name="T10" fmla="*/ 5 w 6"/>
                <a:gd name="T11" fmla="*/ 2 h 2"/>
                <a:gd name="T12" fmla="*/ 3 w 6"/>
                <a:gd name="T13" fmla="*/ 2 h 2"/>
                <a:gd name="T14" fmla="*/ 1 w 6"/>
                <a:gd name="T15" fmla="*/ 1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cubicBezTo>
                    <a:pt x="0" y="0"/>
                    <a:pt x="1" y="0"/>
                    <a:pt x="1" y="0"/>
                  </a:cubicBezTo>
                  <a:cubicBezTo>
                    <a:pt x="2" y="0"/>
                    <a:pt x="2" y="1"/>
                    <a:pt x="3" y="1"/>
                  </a:cubicBezTo>
                  <a:cubicBezTo>
                    <a:pt x="4" y="1"/>
                    <a:pt x="5" y="1"/>
                    <a:pt x="5" y="1"/>
                  </a:cubicBezTo>
                  <a:cubicBezTo>
                    <a:pt x="6" y="1"/>
                    <a:pt x="6" y="2"/>
                    <a:pt x="6" y="2"/>
                  </a:cubicBezTo>
                  <a:cubicBezTo>
                    <a:pt x="6" y="2"/>
                    <a:pt x="5" y="2"/>
                    <a:pt x="5" y="2"/>
                  </a:cubicBezTo>
                  <a:cubicBezTo>
                    <a:pt x="4" y="2"/>
                    <a:pt x="4" y="2"/>
                    <a:pt x="3" y="2"/>
                  </a:cubicBezTo>
                  <a:cubicBezTo>
                    <a:pt x="2" y="1"/>
                    <a:pt x="2"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3" name="Freeform 6095"/>
            <p:cNvSpPr>
              <a:spLocks/>
            </p:cNvSpPr>
            <p:nvPr/>
          </p:nvSpPr>
          <p:spPr bwMode="auto">
            <a:xfrm>
              <a:off x="3349" y="946"/>
              <a:ext cx="5" cy="3"/>
            </a:xfrm>
            <a:custGeom>
              <a:avLst/>
              <a:gdLst>
                <a:gd name="T0" fmla="*/ 0 w 2"/>
                <a:gd name="T1" fmla="*/ 1 h 1"/>
                <a:gd name="T2" fmla="*/ 1 w 2"/>
                <a:gd name="T3" fmla="*/ 0 h 1"/>
                <a:gd name="T4" fmla="*/ 2 w 2"/>
                <a:gd name="T5" fmla="*/ 0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1" y="0"/>
                    <a:pt x="1" y="0"/>
                  </a:cubicBezTo>
                  <a:cubicBezTo>
                    <a:pt x="1" y="0"/>
                    <a:pt x="2" y="0"/>
                    <a:pt x="2" y="0"/>
                  </a:cubicBezTo>
                  <a:cubicBezTo>
                    <a:pt x="2" y="0"/>
                    <a:pt x="2" y="0"/>
                    <a:pt x="2" y="1"/>
                  </a:cubicBezTo>
                  <a:cubicBezTo>
                    <a:pt x="2" y="1"/>
                    <a:pt x="2"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4" name="Freeform 6096"/>
            <p:cNvSpPr>
              <a:spLocks/>
            </p:cNvSpPr>
            <p:nvPr/>
          </p:nvSpPr>
          <p:spPr bwMode="auto">
            <a:xfrm>
              <a:off x="3451" y="929"/>
              <a:ext cx="18" cy="2"/>
            </a:xfrm>
            <a:custGeom>
              <a:avLst/>
              <a:gdLst>
                <a:gd name="T0" fmla="*/ 0 w 7"/>
                <a:gd name="T1" fmla="*/ 1 h 1"/>
                <a:gd name="T2" fmla="*/ 1 w 7"/>
                <a:gd name="T3" fmla="*/ 0 h 1"/>
                <a:gd name="T4" fmla="*/ 4 w 7"/>
                <a:gd name="T5" fmla="*/ 0 h 1"/>
                <a:gd name="T6" fmla="*/ 6 w 7"/>
                <a:gd name="T7" fmla="*/ 0 h 1"/>
                <a:gd name="T8" fmla="*/ 7 w 7"/>
                <a:gd name="T9" fmla="*/ 0 h 1"/>
                <a:gd name="T10" fmla="*/ 6 w 7"/>
                <a:gd name="T11" fmla="*/ 0 h 1"/>
                <a:gd name="T12" fmla="*/ 4 w 7"/>
                <a:gd name="T13" fmla="*/ 1 h 1"/>
                <a:gd name="T14" fmla="*/ 1 w 7"/>
                <a:gd name="T15" fmla="*/ 1 h 1"/>
                <a:gd name="T16" fmla="*/ 0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0" y="1"/>
                  </a:moveTo>
                  <a:cubicBezTo>
                    <a:pt x="0" y="1"/>
                    <a:pt x="1" y="1"/>
                    <a:pt x="1" y="0"/>
                  </a:cubicBezTo>
                  <a:cubicBezTo>
                    <a:pt x="2" y="0"/>
                    <a:pt x="3" y="0"/>
                    <a:pt x="4" y="0"/>
                  </a:cubicBezTo>
                  <a:cubicBezTo>
                    <a:pt x="4" y="0"/>
                    <a:pt x="5" y="0"/>
                    <a:pt x="6" y="0"/>
                  </a:cubicBezTo>
                  <a:cubicBezTo>
                    <a:pt x="7" y="0"/>
                    <a:pt x="7" y="0"/>
                    <a:pt x="7" y="0"/>
                  </a:cubicBezTo>
                  <a:cubicBezTo>
                    <a:pt x="7" y="0"/>
                    <a:pt x="7" y="0"/>
                    <a:pt x="6" y="0"/>
                  </a:cubicBezTo>
                  <a:cubicBezTo>
                    <a:pt x="5" y="1"/>
                    <a:pt x="5" y="1"/>
                    <a:pt x="4" y="1"/>
                  </a:cubicBezTo>
                  <a:cubicBezTo>
                    <a:pt x="3" y="1"/>
                    <a:pt x="2"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5" name="Freeform 6097"/>
            <p:cNvSpPr>
              <a:spLocks/>
            </p:cNvSpPr>
            <p:nvPr/>
          </p:nvSpPr>
          <p:spPr bwMode="auto">
            <a:xfrm>
              <a:off x="3459" y="946"/>
              <a:ext cx="7" cy="5"/>
            </a:xfrm>
            <a:custGeom>
              <a:avLst/>
              <a:gdLst>
                <a:gd name="T0" fmla="*/ 0 w 3"/>
                <a:gd name="T1" fmla="*/ 0 h 2"/>
                <a:gd name="T2" fmla="*/ 0 w 3"/>
                <a:gd name="T3" fmla="*/ 0 h 2"/>
                <a:gd name="T4" fmla="*/ 1 w 3"/>
                <a:gd name="T5" fmla="*/ 1 h 2"/>
                <a:gd name="T6" fmla="*/ 3 w 3"/>
                <a:gd name="T7" fmla="*/ 1 h 2"/>
                <a:gd name="T8" fmla="*/ 2 w 3"/>
                <a:gd name="T9" fmla="*/ 2 h 2"/>
                <a:gd name="T10" fmla="*/ 1 w 3"/>
                <a:gd name="T11" fmla="*/ 2 h 2"/>
                <a:gd name="T12" fmla="*/ 0 w 3"/>
                <a:gd name="T13" fmla="*/ 1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cubicBezTo>
                    <a:pt x="0" y="0"/>
                    <a:pt x="0" y="0"/>
                    <a:pt x="0" y="0"/>
                  </a:cubicBezTo>
                  <a:cubicBezTo>
                    <a:pt x="1" y="1"/>
                    <a:pt x="1" y="1"/>
                    <a:pt x="1" y="1"/>
                  </a:cubicBezTo>
                  <a:cubicBezTo>
                    <a:pt x="2" y="1"/>
                    <a:pt x="3" y="1"/>
                    <a:pt x="3" y="1"/>
                  </a:cubicBezTo>
                  <a:cubicBezTo>
                    <a:pt x="3" y="1"/>
                    <a:pt x="3" y="2"/>
                    <a:pt x="2" y="2"/>
                  </a:cubicBezTo>
                  <a:cubicBezTo>
                    <a:pt x="2" y="2"/>
                    <a:pt x="1" y="2"/>
                    <a:pt x="1" y="2"/>
                  </a:cubicBezTo>
                  <a:cubicBezTo>
                    <a:pt x="1"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6" name="Freeform 6098"/>
            <p:cNvSpPr>
              <a:spLocks/>
            </p:cNvSpPr>
            <p:nvPr/>
          </p:nvSpPr>
          <p:spPr bwMode="auto">
            <a:xfrm>
              <a:off x="3386" y="1003"/>
              <a:ext cx="33" cy="5"/>
            </a:xfrm>
            <a:custGeom>
              <a:avLst/>
              <a:gdLst>
                <a:gd name="T0" fmla="*/ 1 w 13"/>
                <a:gd name="T1" fmla="*/ 2 h 2"/>
                <a:gd name="T2" fmla="*/ 0 w 13"/>
                <a:gd name="T3" fmla="*/ 2 h 2"/>
                <a:gd name="T4" fmla="*/ 0 w 13"/>
                <a:gd name="T5" fmla="*/ 2 h 2"/>
                <a:gd name="T6" fmla="*/ 1 w 13"/>
                <a:gd name="T7" fmla="*/ 1 h 2"/>
                <a:gd name="T8" fmla="*/ 1 w 13"/>
                <a:gd name="T9" fmla="*/ 1 h 2"/>
                <a:gd name="T10" fmla="*/ 3 w 13"/>
                <a:gd name="T11" fmla="*/ 1 h 2"/>
                <a:gd name="T12" fmla="*/ 3 w 13"/>
                <a:gd name="T13" fmla="*/ 1 h 2"/>
                <a:gd name="T14" fmla="*/ 3 w 13"/>
                <a:gd name="T15" fmla="*/ 1 h 2"/>
                <a:gd name="T16" fmla="*/ 3 w 13"/>
                <a:gd name="T17" fmla="*/ 1 h 2"/>
                <a:gd name="T18" fmla="*/ 3 w 13"/>
                <a:gd name="T19" fmla="*/ 1 h 2"/>
                <a:gd name="T20" fmla="*/ 3 w 13"/>
                <a:gd name="T21" fmla="*/ 1 h 2"/>
                <a:gd name="T22" fmla="*/ 2 w 13"/>
                <a:gd name="T23" fmla="*/ 1 h 2"/>
                <a:gd name="T24" fmla="*/ 2 w 13"/>
                <a:gd name="T25" fmla="*/ 1 h 2"/>
                <a:gd name="T26" fmla="*/ 2 w 13"/>
                <a:gd name="T27" fmla="*/ 1 h 2"/>
                <a:gd name="T28" fmla="*/ 2 w 13"/>
                <a:gd name="T29" fmla="*/ 1 h 2"/>
                <a:gd name="T30" fmla="*/ 2 w 13"/>
                <a:gd name="T31" fmla="*/ 1 h 2"/>
                <a:gd name="T32" fmla="*/ 2 w 13"/>
                <a:gd name="T33" fmla="*/ 1 h 2"/>
                <a:gd name="T34" fmla="*/ 1 w 13"/>
                <a:gd name="T35" fmla="*/ 1 h 2"/>
                <a:gd name="T36" fmla="*/ 1 w 13"/>
                <a:gd name="T37" fmla="*/ 1 h 2"/>
                <a:gd name="T38" fmla="*/ 1 w 13"/>
                <a:gd name="T39" fmla="*/ 1 h 2"/>
                <a:gd name="T40" fmla="*/ 1 w 13"/>
                <a:gd name="T41" fmla="*/ 1 h 2"/>
                <a:gd name="T42" fmla="*/ 1 w 13"/>
                <a:gd name="T43" fmla="*/ 0 h 2"/>
                <a:gd name="T44" fmla="*/ 1 w 13"/>
                <a:gd name="T45" fmla="*/ 0 h 2"/>
                <a:gd name="T46" fmla="*/ 2 w 13"/>
                <a:gd name="T47" fmla="*/ 0 h 2"/>
                <a:gd name="T48" fmla="*/ 2 w 13"/>
                <a:gd name="T49" fmla="*/ 0 h 2"/>
                <a:gd name="T50" fmla="*/ 2 w 13"/>
                <a:gd name="T51" fmla="*/ 0 h 2"/>
                <a:gd name="T52" fmla="*/ 2 w 13"/>
                <a:gd name="T53" fmla="*/ 0 h 2"/>
                <a:gd name="T54" fmla="*/ 2 w 13"/>
                <a:gd name="T55" fmla="*/ 0 h 2"/>
                <a:gd name="T56" fmla="*/ 2 w 13"/>
                <a:gd name="T57" fmla="*/ 0 h 2"/>
                <a:gd name="T58" fmla="*/ 3 w 13"/>
                <a:gd name="T59" fmla="*/ 0 h 2"/>
                <a:gd name="T60" fmla="*/ 3 w 13"/>
                <a:gd name="T61" fmla="*/ 0 h 2"/>
                <a:gd name="T62" fmla="*/ 6 w 13"/>
                <a:gd name="T63" fmla="*/ 0 h 2"/>
                <a:gd name="T64" fmla="*/ 6 w 13"/>
                <a:gd name="T65" fmla="*/ 0 h 2"/>
                <a:gd name="T66" fmla="*/ 8 w 13"/>
                <a:gd name="T67" fmla="*/ 0 h 2"/>
                <a:gd name="T68" fmla="*/ 8 w 13"/>
                <a:gd name="T69" fmla="*/ 0 h 2"/>
                <a:gd name="T70" fmla="*/ 8 w 13"/>
                <a:gd name="T71" fmla="*/ 0 h 2"/>
                <a:gd name="T72" fmla="*/ 8 w 13"/>
                <a:gd name="T73" fmla="*/ 0 h 2"/>
                <a:gd name="T74" fmla="*/ 12 w 13"/>
                <a:gd name="T75" fmla="*/ 0 h 2"/>
                <a:gd name="T76" fmla="*/ 12 w 13"/>
                <a:gd name="T77" fmla="*/ 0 h 2"/>
                <a:gd name="T78" fmla="*/ 13 w 13"/>
                <a:gd name="T79" fmla="*/ 0 h 2"/>
                <a:gd name="T80" fmla="*/ 13 w 13"/>
                <a:gd name="T81" fmla="*/ 0 h 2"/>
                <a:gd name="T82" fmla="*/ 13 w 13"/>
                <a:gd name="T83" fmla="*/ 1 h 2"/>
                <a:gd name="T84" fmla="*/ 13 w 13"/>
                <a:gd name="T85" fmla="*/ 1 h 2"/>
                <a:gd name="T86" fmla="*/ 13 w 13"/>
                <a:gd name="T87" fmla="*/ 1 h 2"/>
                <a:gd name="T88" fmla="*/ 13 w 13"/>
                <a:gd name="T89" fmla="*/ 1 h 2"/>
                <a:gd name="T90" fmla="*/ 13 w 13"/>
                <a:gd name="T91" fmla="*/ 1 h 2"/>
                <a:gd name="T92" fmla="*/ 13 w 13"/>
                <a:gd name="T93" fmla="*/ 1 h 2"/>
                <a:gd name="T94" fmla="*/ 13 w 13"/>
                <a:gd name="T95" fmla="*/ 1 h 2"/>
                <a:gd name="T96" fmla="*/ 13 w 13"/>
                <a:gd name="T97" fmla="*/ 1 h 2"/>
                <a:gd name="T98" fmla="*/ 12 w 13"/>
                <a:gd name="T99" fmla="*/ 2 h 2"/>
                <a:gd name="T100" fmla="*/ 12 w 13"/>
                <a:gd name="T101" fmla="*/ 2 h 2"/>
                <a:gd name="T102" fmla="*/ 7 w 13"/>
                <a:gd name="T103" fmla="*/ 2 h 2"/>
                <a:gd name="T104" fmla="*/ 7 w 13"/>
                <a:gd name="T105" fmla="*/ 2 h 2"/>
                <a:gd name="T106" fmla="*/ 6 w 13"/>
                <a:gd name="T107" fmla="*/ 2 h 2"/>
                <a:gd name="T108" fmla="*/ 6 w 13"/>
                <a:gd name="T109" fmla="*/ 2 h 2"/>
                <a:gd name="T110" fmla="*/ 6 w 13"/>
                <a:gd name="T111" fmla="*/ 2 h 2"/>
                <a:gd name="T112" fmla="*/ 6 w 13"/>
                <a:gd name="T113" fmla="*/ 2 h 2"/>
                <a:gd name="T114" fmla="*/ 2 w 13"/>
                <a:gd name="T115" fmla="*/ 2 h 2"/>
                <a:gd name="T116" fmla="*/ 2 w 13"/>
                <a:gd name="T117" fmla="*/ 2 h 2"/>
                <a:gd name="T118" fmla="*/ 1 w 13"/>
                <a:gd name="T1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 h="2">
                  <a:moveTo>
                    <a:pt x="1" y="2"/>
                  </a:moveTo>
                  <a:cubicBezTo>
                    <a:pt x="1" y="2"/>
                    <a:pt x="0" y="2"/>
                    <a:pt x="0" y="2"/>
                  </a:cubicBezTo>
                  <a:cubicBezTo>
                    <a:pt x="0" y="2"/>
                    <a:pt x="0" y="2"/>
                    <a:pt x="0" y="2"/>
                  </a:cubicBezTo>
                  <a:cubicBezTo>
                    <a:pt x="0" y="2"/>
                    <a:pt x="1" y="2"/>
                    <a:pt x="1" y="1"/>
                  </a:cubicBezTo>
                  <a:cubicBezTo>
                    <a:pt x="1" y="1"/>
                    <a:pt x="1" y="1"/>
                    <a:pt x="1" y="1"/>
                  </a:cubicBezTo>
                  <a:cubicBezTo>
                    <a:pt x="2" y="1"/>
                    <a:pt x="2"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4" y="0"/>
                    <a:pt x="5" y="0"/>
                    <a:pt x="6" y="0"/>
                  </a:cubicBezTo>
                  <a:cubicBezTo>
                    <a:pt x="6" y="0"/>
                    <a:pt x="6" y="0"/>
                    <a:pt x="6" y="0"/>
                  </a:cubicBezTo>
                  <a:cubicBezTo>
                    <a:pt x="7" y="0"/>
                    <a:pt x="7" y="0"/>
                    <a:pt x="8" y="0"/>
                  </a:cubicBezTo>
                  <a:cubicBezTo>
                    <a:pt x="8" y="0"/>
                    <a:pt x="8" y="0"/>
                    <a:pt x="8" y="0"/>
                  </a:cubicBezTo>
                  <a:cubicBezTo>
                    <a:pt x="8" y="0"/>
                    <a:pt x="8" y="0"/>
                    <a:pt x="8" y="0"/>
                  </a:cubicBezTo>
                  <a:cubicBezTo>
                    <a:pt x="8" y="0"/>
                    <a:pt x="8" y="0"/>
                    <a:pt x="8" y="0"/>
                  </a:cubicBezTo>
                  <a:cubicBezTo>
                    <a:pt x="9" y="0"/>
                    <a:pt x="10" y="0"/>
                    <a:pt x="12" y="0"/>
                  </a:cubicBezTo>
                  <a:cubicBezTo>
                    <a:pt x="12" y="0"/>
                    <a:pt x="12" y="0"/>
                    <a:pt x="12" y="0"/>
                  </a:cubicBezTo>
                  <a:cubicBezTo>
                    <a:pt x="12" y="0"/>
                    <a:pt x="13" y="0"/>
                    <a:pt x="13" y="0"/>
                  </a:cubicBezTo>
                  <a:cubicBezTo>
                    <a:pt x="13" y="0"/>
                    <a:pt x="13" y="0"/>
                    <a:pt x="13" y="0"/>
                  </a:cubicBezTo>
                  <a:cubicBezTo>
                    <a:pt x="13" y="0"/>
                    <a:pt x="13" y="0"/>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2"/>
                    <a:pt x="13" y="2"/>
                    <a:pt x="12" y="2"/>
                  </a:cubicBezTo>
                  <a:cubicBezTo>
                    <a:pt x="12" y="2"/>
                    <a:pt x="12" y="2"/>
                    <a:pt x="12" y="2"/>
                  </a:cubicBezTo>
                  <a:cubicBezTo>
                    <a:pt x="11" y="2"/>
                    <a:pt x="9" y="2"/>
                    <a:pt x="7" y="2"/>
                  </a:cubicBezTo>
                  <a:cubicBezTo>
                    <a:pt x="7" y="2"/>
                    <a:pt x="7" y="2"/>
                    <a:pt x="7" y="2"/>
                  </a:cubicBezTo>
                  <a:cubicBezTo>
                    <a:pt x="7" y="2"/>
                    <a:pt x="6" y="2"/>
                    <a:pt x="6" y="2"/>
                  </a:cubicBezTo>
                  <a:cubicBezTo>
                    <a:pt x="6" y="2"/>
                    <a:pt x="6" y="2"/>
                    <a:pt x="6" y="2"/>
                  </a:cubicBezTo>
                  <a:cubicBezTo>
                    <a:pt x="6" y="2"/>
                    <a:pt x="6" y="2"/>
                    <a:pt x="6" y="2"/>
                  </a:cubicBezTo>
                  <a:cubicBezTo>
                    <a:pt x="6" y="2"/>
                    <a:pt x="6" y="2"/>
                    <a:pt x="6" y="2"/>
                  </a:cubicBezTo>
                  <a:cubicBezTo>
                    <a:pt x="5" y="2"/>
                    <a:pt x="3" y="2"/>
                    <a:pt x="2" y="2"/>
                  </a:cubicBezTo>
                  <a:cubicBezTo>
                    <a:pt x="2" y="2"/>
                    <a:pt x="2" y="2"/>
                    <a:pt x="2"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7" name="Freeform 6099"/>
            <p:cNvSpPr>
              <a:spLocks/>
            </p:cNvSpPr>
            <p:nvPr/>
          </p:nvSpPr>
          <p:spPr bwMode="auto">
            <a:xfrm>
              <a:off x="3386" y="1005"/>
              <a:ext cx="18" cy="3"/>
            </a:xfrm>
            <a:custGeom>
              <a:avLst/>
              <a:gdLst>
                <a:gd name="T0" fmla="*/ 0 w 7"/>
                <a:gd name="T1" fmla="*/ 1 h 1"/>
                <a:gd name="T2" fmla="*/ 0 w 7"/>
                <a:gd name="T3" fmla="*/ 1 h 1"/>
                <a:gd name="T4" fmla="*/ 0 w 7"/>
                <a:gd name="T5" fmla="*/ 1 h 1"/>
                <a:gd name="T6" fmla="*/ 1 w 7"/>
                <a:gd name="T7" fmla="*/ 0 h 1"/>
                <a:gd name="T8" fmla="*/ 1 w 7"/>
                <a:gd name="T9" fmla="*/ 0 h 1"/>
                <a:gd name="T10" fmla="*/ 2 w 7"/>
                <a:gd name="T11" fmla="*/ 0 h 1"/>
                <a:gd name="T12" fmla="*/ 2 w 7"/>
                <a:gd name="T13" fmla="*/ 0 h 1"/>
                <a:gd name="T14" fmla="*/ 6 w 7"/>
                <a:gd name="T15" fmla="*/ 0 h 1"/>
                <a:gd name="T16" fmla="*/ 6 w 7"/>
                <a:gd name="T17" fmla="*/ 0 h 1"/>
                <a:gd name="T18" fmla="*/ 7 w 7"/>
                <a:gd name="T19" fmla="*/ 0 h 1"/>
                <a:gd name="T20" fmla="*/ 7 w 7"/>
                <a:gd name="T21" fmla="*/ 0 h 1"/>
                <a:gd name="T22" fmla="*/ 7 w 7"/>
                <a:gd name="T23" fmla="*/ 1 h 1"/>
                <a:gd name="T24" fmla="*/ 7 w 7"/>
                <a:gd name="T25" fmla="*/ 1 h 1"/>
                <a:gd name="T26" fmla="*/ 6 w 7"/>
                <a:gd name="T27" fmla="*/ 1 h 1"/>
                <a:gd name="T28" fmla="*/ 6 w 7"/>
                <a:gd name="T29" fmla="*/ 1 h 1"/>
                <a:gd name="T30" fmla="*/ 6 w 7"/>
                <a:gd name="T31" fmla="*/ 1 h 1"/>
                <a:gd name="T32" fmla="*/ 2 w 7"/>
                <a:gd name="T33" fmla="*/ 1 h 1"/>
                <a:gd name="T34" fmla="*/ 2 w 7"/>
                <a:gd name="T35" fmla="*/ 1 h 1"/>
                <a:gd name="T36" fmla="*/ 0 w 7"/>
                <a:gd name="T3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
                  <a:moveTo>
                    <a:pt x="0" y="1"/>
                  </a:moveTo>
                  <a:cubicBezTo>
                    <a:pt x="0" y="1"/>
                    <a:pt x="0" y="1"/>
                    <a:pt x="0" y="1"/>
                  </a:cubicBezTo>
                  <a:cubicBezTo>
                    <a:pt x="0" y="1"/>
                    <a:pt x="0" y="1"/>
                    <a:pt x="0" y="1"/>
                  </a:cubicBezTo>
                  <a:cubicBezTo>
                    <a:pt x="0" y="0"/>
                    <a:pt x="0" y="0"/>
                    <a:pt x="1" y="0"/>
                  </a:cubicBezTo>
                  <a:cubicBezTo>
                    <a:pt x="1" y="0"/>
                    <a:pt x="1" y="0"/>
                    <a:pt x="1" y="0"/>
                  </a:cubicBezTo>
                  <a:cubicBezTo>
                    <a:pt x="1" y="0"/>
                    <a:pt x="2" y="0"/>
                    <a:pt x="2" y="0"/>
                  </a:cubicBezTo>
                  <a:cubicBezTo>
                    <a:pt x="2" y="0"/>
                    <a:pt x="2" y="0"/>
                    <a:pt x="2" y="0"/>
                  </a:cubicBezTo>
                  <a:cubicBezTo>
                    <a:pt x="3" y="0"/>
                    <a:pt x="5" y="0"/>
                    <a:pt x="6" y="0"/>
                  </a:cubicBezTo>
                  <a:cubicBezTo>
                    <a:pt x="6" y="0"/>
                    <a:pt x="6" y="0"/>
                    <a:pt x="6" y="0"/>
                  </a:cubicBezTo>
                  <a:cubicBezTo>
                    <a:pt x="7" y="0"/>
                    <a:pt x="7" y="0"/>
                    <a:pt x="7" y="0"/>
                  </a:cubicBezTo>
                  <a:cubicBezTo>
                    <a:pt x="7" y="0"/>
                    <a:pt x="7" y="0"/>
                    <a:pt x="7" y="0"/>
                  </a:cubicBezTo>
                  <a:cubicBezTo>
                    <a:pt x="7" y="0"/>
                    <a:pt x="7" y="1"/>
                    <a:pt x="7" y="1"/>
                  </a:cubicBezTo>
                  <a:cubicBezTo>
                    <a:pt x="7" y="1"/>
                    <a:pt x="7" y="1"/>
                    <a:pt x="7" y="1"/>
                  </a:cubicBezTo>
                  <a:cubicBezTo>
                    <a:pt x="7" y="1"/>
                    <a:pt x="7" y="1"/>
                    <a:pt x="6" y="1"/>
                  </a:cubicBezTo>
                  <a:cubicBezTo>
                    <a:pt x="6" y="1"/>
                    <a:pt x="6" y="1"/>
                    <a:pt x="6" y="1"/>
                  </a:cubicBezTo>
                  <a:cubicBezTo>
                    <a:pt x="6" y="1"/>
                    <a:pt x="6" y="1"/>
                    <a:pt x="6" y="1"/>
                  </a:cubicBezTo>
                  <a:cubicBezTo>
                    <a:pt x="5" y="1"/>
                    <a:pt x="4" y="1"/>
                    <a:pt x="2" y="1"/>
                  </a:cubicBezTo>
                  <a:cubicBezTo>
                    <a:pt x="2" y="1"/>
                    <a:pt x="2" y="1"/>
                    <a:pt x="2"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8" name="Freeform 6100"/>
            <p:cNvSpPr>
              <a:spLocks/>
            </p:cNvSpPr>
            <p:nvPr/>
          </p:nvSpPr>
          <p:spPr bwMode="auto">
            <a:xfrm>
              <a:off x="3386" y="1013"/>
              <a:ext cx="38" cy="7"/>
            </a:xfrm>
            <a:custGeom>
              <a:avLst/>
              <a:gdLst>
                <a:gd name="T0" fmla="*/ 0 w 15"/>
                <a:gd name="T1" fmla="*/ 3 h 3"/>
                <a:gd name="T2" fmla="*/ 0 w 15"/>
                <a:gd name="T3" fmla="*/ 2 h 3"/>
                <a:gd name="T4" fmla="*/ 0 w 15"/>
                <a:gd name="T5" fmla="*/ 2 h 3"/>
                <a:gd name="T6" fmla="*/ 0 w 15"/>
                <a:gd name="T7" fmla="*/ 2 h 3"/>
                <a:gd name="T8" fmla="*/ 0 w 15"/>
                <a:gd name="T9" fmla="*/ 2 h 3"/>
                <a:gd name="T10" fmla="*/ 0 w 15"/>
                <a:gd name="T11" fmla="*/ 1 h 3"/>
                <a:gd name="T12" fmla="*/ 0 w 15"/>
                <a:gd name="T13" fmla="*/ 1 h 3"/>
                <a:gd name="T14" fmla="*/ 0 w 15"/>
                <a:gd name="T15" fmla="*/ 1 h 3"/>
                <a:gd name="T16" fmla="*/ 0 w 15"/>
                <a:gd name="T17" fmla="*/ 1 h 3"/>
                <a:gd name="T18" fmla="*/ 5 w 15"/>
                <a:gd name="T19" fmla="*/ 1 h 3"/>
                <a:gd name="T20" fmla="*/ 5 w 15"/>
                <a:gd name="T21" fmla="*/ 1 h 3"/>
                <a:gd name="T22" fmla="*/ 8 w 15"/>
                <a:gd name="T23" fmla="*/ 1 h 3"/>
                <a:gd name="T24" fmla="*/ 8 w 15"/>
                <a:gd name="T25" fmla="*/ 1 h 3"/>
                <a:gd name="T26" fmla="*/ 15 w 15"/>
                <a:gd name="T27" fmla="*/ 0 h 3"/>
                <a:gd name="T28" fmla="*/ 15 w 15"/>
                <a:gd name="T29" fmla="*/ 0 h 3"/>
                <a:gd name="T30" fmla="*/ 15 w 15"/>
                <a:gd name="T31" fmla="*/ 1 h 3"/>
                <a:gd name="T32" fmla="*/ 15 w 15"/>
                <a:gd name="T33" fmla="*/ 1 h 3"/>
                <a:gd name="T34" fmla="*/ 15 w 15"/>
                <a:gd name="T35" fmla="*/ 1 h 3"/>
                <a:gd name="T36" fmla="*/ 15 w 15"/>
                <a:gd name="T37" fmla="*/ 1 h 3"/>
                <a:gd name="T38" fmla="*/ 12 w 15"/>
                <a:gd name="T39" fmla="*/ 2 h 3"/>
                <a:gd name="T40" fmla="*/ 12 w 15"/>
                <a:gd name="T41" fmla="*/ 2 h 3"/>
                <a:gd name="T42" fmla="*/ 11 w 15"/>
                <a:gd name="T43" fmla="*/ 2 h 3"/>
                <a:gd name="T44" fmla="*/ 11 w 15"/>
                <a:gd name="T45" fmla="*/ 2 h 3"/>
                <a:gd name="T46" fmla="*/ 8 w 15"/>
                <a:gd name="T47" fmla="*/ 2 h 3"/>
                <a:gd name="T48" fmla="*/ 8 w 15"/>
                <a:gd name="T49" fmla="*/ 2 h 3"/>
                <a:gd name="T50" fmla="*/ 7 w 15"/>
                <a:gd name="T51" fmla="*/ 2 h 3"/>
                <a:gd name="T52" fmla="*/ 7 w 15"/>
                <a:gd name="T53" fmla="*/ 2 h 3"/>
                <a:gd name="T54" fmla="*/ 2 w 15"/>
                <a:gd name="T55" fmla="*/ 3 h 3"/>
                <a:gd name="T56" fmla="*/ 2 w 15"/>
                <a:gd name="T57" fmla="*/ 3 h 3"/>
                <a:gd name="T58" fmla="*/ 0 w 15"/>
                <a:gd name="T5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 h="3">
                  <a:moveTo>
                    <a:pt x="0" y="3"/>
                  </a:move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2" y="1"/>
                    <a:pt x="4" y="1"/>
                    <a:pt x="5" y="1"/>
                  </a:cubicBezTo>
                  <a:cubicBezTo>
                    <a:pt x="5" y="1"/>
                    <a:pt x="5" y="1"/>
                    <a:pt x="5" y="1"/>
                  </a:cubicBezTo>
                  <a:cubicBezTo>
                    <a:pt x="6" y="1"/>
                    <a:pt x="7" y="1"/>
                    <a:pt x="8" y="1"/>
                  </a:cubicBezTo>
                  <a:cubicBezTo>
                    <a:pt x="8" y="1"/>
                    <a:pt x="8" y="1"/>
                    <a:pt x="8" y="1"/>
                  </a:cubicBezTo>
                  <a:cubicBezTo>
                    <a:pt x="11" y="1"/>
                    <a:pt x="13" y="1"/>
                    <a:pt x="15" y="0"/>
                  </a:cubicBezTo>
                  <a:cubicBezTo>
                    <a:pt x="15" y="0"/>
                    <a:pt x="15" y="0"/>
                    <a:pt x="15" y="0"/>
                  </a:cubicBezTo>
                  <a:cubicBezTo>
                    <a:pt x="15" y="0"/>
                    <a:pt x="15" y="0"/>
                    <a:pt x="15" y="1"/>
                  </a:cubicBezTo>
                  <a:cubicBezTo>
                    <a:pt x="15" y="1"/>
                    <a:pt x="15" y="1"/>
                    <a:pt x="15" y="1"/>
                  </a:cubicBezTo>
                  <a:cubicBezTo>
                    <a:pt x="15" y="1"/>
                    <a:pt x="15" y="1"/>
                    <a:pt x="15" y="1"/>
                  </a:cubicBezTo>
                  <a:cubicBezTo>
                    <a:pt x="15" y="1"/>
                    <a:pt x="15" y="1"/>
                    <a:pt x="15" y="1"/>
                  </a:cubicBezTo>
                  <a:cubicBezTo>
                    <a:pt x="14" y="1"/>
                    <a:pt x="13" y="2"/>
                    <a:pt x="12" y="2"/>
                  </a:cubicBezTo>
                  <a:cubicBezTo>
                    <a:pt x="12" y="2"/>
                    <a:pt x="12" y="2"/>
                    <a:pt x="12" y="2"/>
                  </a:cubicBezTo>
                  <a:cubicBezTo>
                    <a:pt x="12" y="2"/>
                    <a:pt x="11" y="2"/>
                    <a:pt x="11" y="2"/>
                  </a:cubicBezTo>
                  <a:cubicBezTo>
                    <a:pt x="11" y="2"/>
                    <a:pt x="11" y="2"/>
                    <a:pt x="11" y="2"/>
                  </a:cubicBezTo>
                  <a:cubicBezTo>
                    <a:pt x="10" y="2"/>
                    <a:pt x="9" y="2"/>
                    <a:pt x="8" y="2"/>
                  </a:cubicBezTo>
                  <a:cubicBezTo>
                    <a:pt x="8" y="2"/>
                    <a:pt x="8" y="2"/>
                    <a:pt x="8" y="2"/>
                  </a:cubicBezTo>
                  <a:cubicBezTo>
                    <a:pt x="7" y="2"/>
                    <a:pt x="7" y="2"/>
                    <a:pt x="7" y="2"/>
                  </a:cubicBezTo>
                  <a:cubicBezTo>
                    <a:pt x="7" y="2"/>
                    <a:pt x="7" y="2"/>
                    <a:pt x="7" y="2"/>
                  </a:cubicBezTo>
                  <a:cubicBezTo>
                    <a:pt x="5" y="3"/>
                    <a:pt x="4" y="3"/>
                    <a:pt x="2" y="3"/>
                  </a:cubicBezTo>
                  <a:cubicBezTo>
                    <a:pt x="2" y="3"/>
                    <a:pt x="2" y="3"/>
                    <a:pt x="2"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89" name="Group 6103"/>
          <p:cNvGrpSpPr>
            <a:grpSpLocks noChangeAspect="1"/>
          </p:cNvGrpSpPr>
          <p:nvPr/>
        </p:nvGrpSpPr>
        <p:grpSpPr bwMode="auto">
          <a:xfrm>
            <a:off x="9515683" y="2696183"/>
            <a:ext cx="475222" cy="347590"/>
            <a:chOff x="3762" y="872"/>
            <a:chExt cx="175" cy="128"/>
          </a:xfrm>
          <a:solidFill>
            <a:schemeClr val="bg1">
              <a:lumMod val="50000"/>
            </a:schemeClr>
          </a:solidFill>
        </p:grpSpPr>
        <p:sp>
          <p:nvSpPr>
            <p:cNvPr id="11791" name="Freeform 6104"/>
            <p:cNvSpPr>
              <a:spLocks/>
            </p:cNvSpPr>
            <p:nvPr/>
          </p:nvSpPr>
          <p:spPr bwMode="auto">
            <a:xfrm>
              <a:off x="3767" y="995"/>
              <a:ext cx="170" cy="5"/>
            </a:xfrm>
            <a:custGeom>
              <a:avLst/>
              <a:gdLst>
                <a:gd name="T0" fmla="*/ 69 w 69"/>
                <a:gd name="T1" fmla="*/ 1 h 2"/>
                <a:gd name="T2" fmla="*/ 66 w 69"/>
                <a:gd name="T3" fmla="*/ 1 h 2"/>
                <a:gd name="T4" fmla="*/ 58 w 69"/>
                <a:gd name="T5" fmla="*/ 1 h 2"/>
                <a:gd name="T6" fmla="*/ 34 w 69"/>
                <a:gd name="T7" fmla="*/ 1 h 2"/>
                <a:gd name="T8" fmla="*/ 22 w 69"/>
                <a:gd name="T9" fmla="*/ 1 h 2"/>
                <a:gd name="T10" fmla="*/ 10 w 69"/>
                <a:gd name="T11" fmla="*/ 2 h 2"/>
                <a:gd name="T12" fmla="*/ 2 w 69"/>
                <a:gd name="T13" fmla="*/ 1 h 2"/>
                <a:gd name="T14" fmla="*/ 0 w 69"/>
                <a:gd name="T15" fmla="*/ 1 h 2"/>
                <a:gd name="T16" fmla="*/ 2 w 69"/>
                <a:gd name="T17" fmla="*/ 1 h 2"/>
                <a:gd name="T18" fmla="*/ 10 w 69"/>
                <a:gd name="T19" fmla="*/ 1 h 2"/>
                <a:gd name="T20" fmla="*/ 22 w 69"/>
                <a:gd name="T21" fmla="*/ 0 h 2"/>
                <a:gd name="T22" fmla="*/ 34 w 69"/>
                <a:gd name="T23" fmla="*/ 0 h 2"/>
                <a:gd name="T24" fmla="*/ 58 w 69"/>
                <a:gd name="T25" fmla="*/ 0 h 2"/>
                <a:gd name="T26" fmla="*/ 66 w 69"/>
                <a:gd name="T27" fmla="*/ 1 h 2"/>
                <a:gd name="T28" fmla="*/ 69 w 69"/>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
                  <a:moveTo>
                    <a:pt x="69" y="1"/>
                  </a:moveTo>
                  <a:cubicBezTo>
                    <a:pt x="69" y="1"/>
                    <a:pt x="68" y="1"/>
                    <a:pt x="66" y="1"/>
                  </a:cubicBezTo>
                  <a:cubicBezTo>
                    <a:pt x="64" y="1"/>
                    <a:pt x="62" y="1"/>
                    <a:pt x="58" y="1"/>
                  </a:cubicBezTo>
                  <a:cubicBezTo>
                    <a:pt x="52" y="1"/>
                    <a:pt x="43" y="1"/>
                    <a:pt x="34" y="1"/>
                  </a:cubicBezTo>
                  <a:cubicBezTo>
                    <a:pt x="30" y="1"/>
                    <a:pt x="26" y="1"/>
                    <a:pt x="22" y="1"/>
                  </a:cubicBezTo>
                  <a:cubicBezTo>
                    <a:pt x="17" y="2"/>
                    <a:pt x="14" y="2"/>
                    <a:pt x="10" y="2"/>
                  </a:cubicBezTo>
                  <a:cubicBezTo>
                    <a:pt x="7" y="2"/>
                    <a:pt x="4" y="2"/>
                    <a:pt x="2" y="1"/>
                  </a:cubicBezTo>
                  <a:cubicBezTo>
                    <a:pt x="1" y="1"/>
                    <a:pt x="0" y="1"/>
                    <a:pt x="0" y="1"/>
                  </a:cubicBezTo>
                  <a:cubicBezTo>
                    <a:pt x="0" y="1"/>
                    <a:pt x="1" y="1"/>
                    <a:pt x="2" y="1"/>
                  </a:cubicBezTo>
                  <a:cubicBezTo>
                    <a:pt x="4" y="1"/>
                    <a:pt x="7" y="1"/>
                    <a:pt x="10" y="1"/>
                  </a:cubicBezTo>
                  <a:cubicBezTo>
                    <a:pt x="14" y="1"/>
                    <a:pt x="17" y="1"/>
                    <a:pt x="22" y="0"/>
                  </a:cubicBezTo>
                  <a:cubicBezTo>
                    <a:pt x="26" y="0"/>
                    <a:pt x="30" y="0"/>
                    <a:pt x="34" y="0"/>
                  </a:cubicBezTo>
                  <a:cubicBezTo>
                    <a:pt x="43" y="0"/>
                    <a:pt x="52" y="0"/>
                    <a:pt x="58" y="0"/>
                  </a:cubicBezTo>
                  <a:cubicBezTo>
                    <a:pt x="62" y="1"/>
                    <a:pt x="64" y="1"/>
                    <a:pt x="66" y="1"/>
                  </a:cubicBezTo>
                  <a:cubicBezTo>
                    <a:pt x="68" y="1"/>
                    <a:pt x="69" y="1"/>
                    <a:pt x="6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2" name="Freeform 6105"/>
            <p:cNvSpPr>
              <a:spLocks/>
            </p:cNvSpPr>
            <p:nvPr/>
          </p:nvSpPr>
          <p:spPr bwMode="auto">
            <a:xfrm>
              <a:off x="3762" y="877"/>
              <a:ext cx="5" cy="120"/>
            </a:xfrm>
            <a:custGeom>
              <a:avLst/>
              <a:gdLst>
                <a:gd name="T0" fmla="*/ 1 w 2"/>
                <a:gd name="T1" fmla="*/ 48 h 48"/>
                <a:gd name="T2" fmla="*/ 1 w 2"/>
                <a:gd name="T3" fmla="*/ 46 h 48"/>
                <a:gd name="T4" fmla="*/ 1 w 2"/>
                <a:gd name="T5" fmla="*/ 40 h 48"/>
                <a:gd name="T6" fmla="*/ 0 w 2"/>
                <a:gd name="T7" fmla="*/ 24 h 48"/>
                <a:gd name="T8" fmla="*/ 0 w 2"/>
                <a:gd name="T9" fmla="*/ 15 h 48"/>
                <a:gd name="T10" fmla="*/ 0 w 2"/>
                <a:gd name="T11" fmla="*/ 8 h 48"/>
                <a:gd name="T12" fmla="*/ 1 w 2"/>
                <a:gd name="T13" fmla="*/ 0 h 48"/>
                <a:gd name="T14" fmla="*/ 1 w 2"/>
                <a:gd name="T15" fmla="*/ 8 h 48"/>
                <a:gd name="T16" fmla="*/ 1 w 2"/>
                <a:gd name="T17" fmla="*/ 11 h 48"/>
                <a:gd name="T18" fmla="*/ 1 w 2"/>
                <a:gd name="T19" fmla="*/ 15 h 48"/>
                <a:gd name="T20" fmla="*/ 1 w 2"/>
                <a:gd name="T21" fmla="*/ 24 h 48"/>
                <a:gd name="T22" fmla="*/ 2 w 2"/>
                <a:gd name="T23" fmla="*/ 40 h 48"/>
                <a:gd name="T24" fmla="*/ 2 w 2"/>
                <a:gd name="T25" fmla="*/ 43 h 48"/>
                <a:gd name="T26" fmla="*/ 2 w 2"/>
                <a:gd name="T27" fmla="*/ 46 h 48"/>
                <a:gd name="T28" fmla="*/ 1 w 2"/>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8">
                  <a:moveTo>
                    <a:pt x="1" y="48"/>
                  </a:moveTo>
                  <a:cubicBezTo>
                    <a:pt x="1" y="48"/>
                    <a:pt x="1" y="47"/>
                    <a:pt x="1" y="46"/>
                  </a:cubicBezTo>
                  <a:cubicBezTo>
                    <a:pt x="1" y="44"/>
                    <a:pt x="1" y="43"/>
                    <a:pt x="1" y="40"/>
                  </a:cubicBezTo>
                  <a:cubicBezTo>
                    <a:pt x="1" y="36"/>
                    <a:pt x="1" y="30"/>
                    <a:pt x="0" y="24"/>
                  </a:cubicBezTo>
                  <a:cubicBezTo>
                    <a:pt x="0" y="21"/>
                    <a:pt x="0" y="18"/>
                    <a:pt x="0" y="15"/>
                  </a:cubicBezTo>
                  <a:cubicBezTo>
                    <a:pt x="0" y="13"/>
                    <a:pt x="0" y="10"/>
                    <a:pt x="0" y="8"/>
                  </a:cubicBezTo>
                  <a:cubicBezTo>
                    <a:pt x="1" y="3"/>
                    <a:pt x="1" y="0"/>
                    <a:pt x="1" y="0"/>
                  </a:cubicBezTo>
                  <a:cubicBezTo>
                    <a:pt x="1" y="0"/>
                    <a:pt x="1" y="3"/>
                    <a:pt x="1" y="8"/>
                  </a:cubicBezTo>
                  <a:cubicBezTo>
                    <a:pt x="1" y="9"/>
                    <a:pt x="1" y="10"/>
                    <a:pt x="1" y="11"/>
                  </a:cubicBezTo>
                  <a:cubicBezTo>
                    <a:pt x="1" y="13"/>
                    <a:pt x="1" y="14"/>
                    <a:pt x="1" y="15"/>
                  </a:cubicBezTo>
                  <a:cubicBezTo>
                    <a:pt x="1" y="18"/>
                    <a:pt x="1" y="21"/>
                    <a:pt x="1" y="24"/>
                  </a:cubicBezTo>
                  <a:cubicBezTo>
                    <a:pt x="2" y="30"/>
                    <a:pt x="2" y="36"/>
                    <a:pt x="2" y="40"/>
                  </a:cubicBezTo>
                  <a:cubicBezTo>
                    <a:pt x="2" y="41"/>
                    <a:pt x="2" y="43"/>
                    <a:pt x="2" y="43"/>
                  </a:cubicBezTo>
                  <a:cubicBezTo>
                    <a:pt x="2" y="44"/>
                    <a:pt x="2" y="45"/>
                    <a:pt x="2" y="46"/>
                  </a:cubicBezTo>
                  <a:cubicBezTo>
                    <a:pt x="1" y="47"/>
                    <a:pt x="1" y="48"/>
                    <a:pt x="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3" name="Freeform 6106"/>
            <p:cNvSpPr>
              <a:spLocks/>
            </p:cNvSpPr>
            <p:nvPr/>
          </p:nvSpPr>
          <p:spPr bwMode="auto">
            <a:xfrm>
              <a:off x="3866" y="940"/>
              <a:ext cx="22" cy="57"/>
            </a:xfrm>
            <a:custGeom>
              <a:avLst/>
              <a:gdLst>
                <a:gd name="T0" fmla="*/ 8 w 9"/>
                <a:gd name="T1" fmla="*/ 23 h 23"/>
                <a:gd name="T2" fmla="*/ 8 w 9"/>
                <a:gd name="T3" fmla="*/ 17 h 23"/>
                <a:gd name="T4" fmla="*/ 8 w 9"/>
                <a:gd name="T5" fmla="*/ 15 h 23"/>
                <a:gd name="T6" fmla="*/ 8 w 9"/>
                <a:gd name="T7" fmla="*/ 12 h 23"/>
                <a:gd name="T8" fmla="*/ 7 w 9"/>
                <a:gd name="T9" fmla="*/ 6 h 23"/>
                <a:gd name="T10" fmla="*/ 7 w 9"/>
                <a:gd name="T11" fmla="*/ 1 h 23"/>
                <a:gd name="T12" fmla="*/ 7 w 9"/>
                <a:gd name="T13" fmla="*/ 1 h 23"/>
                <a:gd name="T14" fmla="*/ 4 w 9"/>
                <a:gd name="T15" fmla="*/ 1 h 23"/>
                <a:gd name="T16" fmla="*/ 2 w 9"/>
                <a:gd name="T17" fmla="*/ 1 h 23"/>
                <a:gd name="T18" fmla="*/ 1 w 9"/>
                <a:gd name="T19" fmla="*/ 2 h 23"/>
                <a:gd name="T20" fmla="*/ 1 w 9"/>
                <a:gd name="T21" fmla="*/ 3 h 23"/>
                <a:gd name="T22" fmla="*/ 2 w 9"/>
                <a:gd name="T23" fmla="*/ 5 h 23"/>
                <a:gd name="T24" fmla="*/ 1 w 9"/>
                <a:gd name="T25" fmla="*/ 9 h 23"/>
                <a:gd name="T26" fmla="*/ 1 w 9"/>
                <a:gd name="T27" fmla="*/ 15 h 23"/>
                <a:gd name="T28" fmla="*/ 1 w 9"/>
                <a:gd name="T29" fmla="*/ 19 h 23"/>
                <a:gd name="T30" fmla="*/ 1 w 9"/>
                <a:gd name="T31" fmla="*/ 22 h 23"/>
                <a:gd name="T32" fmla="*/ 0 w 9"/>
                <a:gd name="T33" fmla="*/ 15 h 23"/>
                <a:gd name="T34" fmla="*/ 0 w 9"/>
                <a:gd name="T35" fmla="*/ 9 h 23"/>
                <a:gd name="T36" fmla="*/ 1 w 9"/>
                <a:gd name="T37" fmla="*/ 5 h 23"/>
                <a:gd name="T38" fmla="*/ 1 w 9"/>
                <a:gd name="T39" fmla="*/ 4 h 23"/>
                <a:gd name="T40" fmla="*/ 0 w 9"/>
                <a:gd name="T41" fmla="*/ 2 h 23"/>
                <a:gd name="T42" fmla="*/ 1 w 9"/>
                <a:gd name="T43" fmla="*/ 1 h 23"/>
                <a:gd name="T44" fmla="*/ 2 w 9"/>
                <a:gd name="T45" fmla="*/ 0 h 23"/>
                <a:gd name="T46" fmla="*/ 4 w 9"/>
                <a:gd name="T47" fmla="*/ 0 h 23"/>
                <a:gd name="T48" fmla="*/ 7 w 9"/>
                <a:gd name="T49" fmla="*/ 0 h 23"/>
                <a:gd name="T50" fmla="*/ 7 w 9"/>
                <a:gd name="T51" fmla="*/ 1 h 23"/>
                <a:gd name="T52" fmla="*/ 8 w 9"/>
                <a:gd name="T53" fmla="*/ 6 h 23"/>
                <a:gd name="T54" fmla="*/ 9 w 9"/>
                <a:gd name="T55" fmla="*/ 12 h 23"/>
                <a:gd name="T56" fmla="*/ 8 w 9"/>
                <a:gd name="T5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3">
                  <a:moveTo>
                    <a:pt x="8" y="23"/>
                  </a:moveTo>
                  <a:cubicBezTo>
                    <a:pt x="8" y="21"/>
                    <a:pt x="8" y="19"/>
                    <a:pt x="8" y="17"/>
                  </a:cubicBezTo>
                  <a:cubicBezTo>
                    <a:pt x="8" y="16"/>
                    <a:pt x="8" y="16"/>
                    <a:pt x="8" y="15"/>
                  </a:cubicBezTo>
                  <a:cubicBezTo>
                    <a:pt x="8" y="14"/>
                    <a:pt x="8" y="13"/>
                    <a:pt x="8" y="12"/>
                  </a:cubicBezTo>
                  <a:cubicBezTo>
                    <a:pt x="8" y="10"/>
                    <a:pt x="8" y="8"/>
                    <a:pt x="7" y="6"/>
                  </a:cubicBezTo>
                  <a:cubicBezTo>
                    <a:pt x="7" y="5"/>
                    <a:pt x="7" y="3"/>
                    <a:pt x="7" y="1"/>
                  </a:cubicBezTo>
                  <a:cubicBezTo>
                    <a:pt x="7" y="1"/>
                    <a:pt x="7" y="1"/>
                    <a:pt x="7" y="1"/>
                  </a:cubicBezTo>
                  <a:cubicBezTo>
                    <a:pt x="6" y="1"/>
                    <a:pt x="5" y="1"/>
                    <a:pt x="4" y="1"/>
                  </a:cubicBezTo>
                  <a:cubicBezTo>
                    <a:pt x="3" y="1"/>
                    <a:pt x="2" y="1"/>
                    <a:pt x="2" y="1"/>
                  </a:cubicBezTo>
                  <a:cubicBezTo>
                    <a:pt x="1" y="1"/>
                    <a:pt x="1" y="1"/>
                    <a:pt x="1" y="2"/>
                  </a:cubicBezTo>
                  <a:cubicBezTo>
                    <a:pt x="1" y="2"/>
                    <a:pt x="1" y="3"/>
                    <a:pt x="1" y="3"/>
                  </a:cubicBezTo>
                  <a:cubicBezTo>
                    <a:pt x="2" y="4"/>
                    <a:pt x="2" y="5"/>
                    <a:pt x="2" y="5"/>
                  </a:cubicBezTo>
                  <a:cubicBezTo>
                    <a:pt x="2" y="6"/>
                    <a:pt x="1" y="8"/>
                    <a:pt x="1" y="9"/>
                  </a:cubicBezTo>
                  <a:cubicBezTo>
                    <a:pt x="1" y="11"/>
                    <a:pt x="1" y="13"/>
                    <a:pt x="1" y="15"/>
                  </a:cubicBezTo>
                  <a:cubicBezTo>
                    <a:pt x="1" y="17"/>
                    <a:pt x="1" y="18"/>
                    <a:pt x="1" y="19"/>
                  </a:cubicBezTo>
                  <a:cubicBezTo>
                    <a:pt x="1" y="20"/>
                    <a:pt x="1" y="21"/>
                    <a:pt x="1" y="22"/>
                  </a:cubicBezTo>
                  <a:cubicBezTo>
                    <a:pt x="1" y="20"/>
                    <a:pt x="0" y="18"/>
                    <a:pt x="0" y="15"/>
                  </a:cubicBezTo>
                  <a:cubicBezTo>
                    <a:pt x="0" y="13"/>
                    <a:pt x="0" y="11"/>
                    <a:pt x="0" y="9"/>
                  </a:cubicBezTo>
                  <a:cubicBezTo>
                    <a:pt x="1" y="7"/>
                    <a:pt x="1" y="6"/>
                    <a:pt x="1" y="5"/>
                  </a:cubicBezTo>
                  <a:cubicBezTo>
                    <a:pt x="1" y="5"/>
                    <a:pt x="1" y="4"/>
                    <a:pt x="1" y="4"/>
                  </a:cubicBezTo>
                  <a:cubicBezTo>
                    <a:pt x="0" y="3"/>
                    <a:pt x="0" y="3"/>
                    <a:pt x="0" y="2"/>
                  </a:cubicBezTo>
                  <a:cubicBezTo>
                    <a:pt x="0" y="1"/>
                    <a:pt x="0" y="1"/>
                    <a:pt x="1" y="1"/>
                  </a:cubicBezTo>
                  <a:cubicBezTo>
                    <a:pt x="1" y="0"/>
                    <a:pt x="1" y="0"/>
                    <a:pt x="2" y="0"/>
                  </a:cubicBezTo>
                  <a:cubicBezTo>
                    <a:pt x="2" y="0"/>
                    <a:pt x="3" y="0"/>
                    <a:pt x="4" y="0"/>
                  </a:cubicBezTo>
                  <a:cubicBezTo>
                    <a:pt x="5" y="0"/>
                    <a:pt x="6" y="1"/>
                    <a:pt x="7" y="0"/>
                  </a:cubicBezTo>
                  <a:cubicBezTo>
                    <a:pt x="7" y="0"/>
                    <a:pt x="7" y="1"/>
                    <a:pt x="7" y="1"/>
                  </a:cubicBezTo>
                  <a:cubicBezTo>
                    <a:pt x="8" y="3"/>
                    <a:pt x="8" y="5"/>
                    <a:pt x="8" y="6"/>
                  </a:cubicBezTo>
                  <a:cubicBezTo>
                    <a:pt x="9" y="8"/>
                    <a:pt x="9" y="10"/>
                    <a:pt x="9" y="12"/>
                  </a:cubicBezTo>
                  <a:cubicBezTo>
                    <a:pt x="9" y="16"/>
                    <a:pt x="8" y="19"/>
                    <a:pt x="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4" name="Freeform 6107"/>
            <p:cNvSpPr>
              <a:spLocks/>
            </p:cNvSpPr>
            <p:nvPr/>
          </p:nvSpPr>
          <p:spPr bwMode="auto">
            <a:xfrm>
              <a:off x="3836" y="915"/>
              <a:ext cx="20" cy="82"/>
            </a:xfrm>
            <a:custGeom>
              <a:avLst/>
              <a:gdLst>
                <a:gd name="T0" fmla="*/ 7 w 8"/>
                <a:gd name="T1" fmla="*/ 32 h 33"/>
                <a:gd name="T2" fmla="*/ 6 w 8"/>
                <a:gd name="T3" fmla="*/ 24 h 33"/>
                <a:gd name="T4" fmla="*/ 6 w 8"/>
                <a:gd name="T5" fmla="*/ 17 h 33"/>
                <a:gd name="T6" fmla="*/ 7 w 8"/>
                <a:gd name="T7" fmla="*/ 13 h 33"/>
                <a:gd name="T8" fmla="*/ 7 w 8"/>
                <a:gd name="T9" fmla="*/ 9 h 33"/>
                <a:gd name="T10" fmla="*/ 7 w 8"/>
                <a:gd name="T11" fmla="*/ 1 h 33"/>
                <a:gd name="T12" fmla="*/ 8 w 8"/>
                <a:gd name="T13" fmla="*/ 1 h 33"/>
                <a:gd name="T14" fmla="*/ 1 w 8"/>
                <a:gd name="T15" fmla="*/ 1 h 33"/>
                <a:gd name="T16" fmla="*/ 2 w 8"/>
                <a:gd name="T17" fmla="*/ 0 h 33"/>
                <a:gd name="T18" fmla="*/ 2 w 8"/>
                <a:gd name="T19" fmla="*/ 8 h 33"/>
                <a:gd name="T20" fmla="*/ 2 w 8"/>
                <a:gd name="T21" fmla="*/ 17 h 33"/>
                <a:gd name="T22" fmla="*/ 2 w 8"/>
                <a:gd name="T23" fmla="*/ 21 h 33"/>
                <a:gd name="T24" fmla="*/ 2 w 8"/>
                <a:gd name="T25" fmla="*/ 25 h 33"/>
                <a:gd name="T26" fmla="*/ 1 w 8"/>
                <a:gd name="T27" fmla="*/ 29 h 33"/>
                <a:gd name="T28" fmla="*/ 0 w 8"/>
                <a:gd name="T29" fmla="*/ 33 h 33"/>
                <a:gd name="T30" fmla="*/ 1 w 8"/>
                <a:gd name="T31" fmla="*/ 29 h 33"/>
                <a:gd name="T32" fmla="*/ 1 w 8"/>
                <a:gd name="T33" fmla="*/ 25 h 33"/>
                <a:gd name="T34" fmla="*/ 1 w 8"/>
                <a:gd name="T35" fmla="*/ 17 h 33"/>
                <a:gd name="T36" fmla="*/ 1 w 8"/>
                <a:gd name="T37" fmla="*/ 8 h 33"/>
                <a:gd name="T38" fmla="*/ 1 w 8"/>
                <a:gd name="T39" fmla="*/ 0 h 33"/>
                <a:gd name="T40" fmla="*/ 2 w 8"/>
                <a:gd name="T41" fmla="*/ 0 h 33"/>
                <a:gd name="T42" fmla="*/ 8 w 8"/>
                <a:gd name="T43" fmla="*/ 0 h 33"/>
                <a:gd name="T44" fmla="*/ 8 w 8"/>
                <a:gd name="T45" fmla="*/ 0 h 33"/>
                <a:gd name="T46" fmla="*/ 8 w 8"/>
                <a:gd name="T47" fmla="*/ 1 h 33"/>
                <a:gd name="T48" fmla="*/ 8 w 8"/>
                <a:gd name="T49" fmla="*/ 9 h 33"/>
                <a:gd name="T50" fmla="*/ 8 w 8"/>
                <a:gd name="T51" fmla="*/ 13 h 33"/>
                <a:gd name="T52" fmla="*/ 7 w 8"/>
                <a:gd name="T53" fmla="*/ 17 h 33"/>
                <a:gd name="T54" fmla="*/ 7 w 8"/>
                <a:gd name="T55" fmla="*/ 24 h 33"/>
                <a:gd name="T56" fmla="*/ 7 w 8"/>
                <a:gd name="T5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 h="33">
                  <a:moveTo>
                    <a:pt x="7" y="32"/>
                  </a:moveTo>
                  <a:cubicBezTo>
                    <a:pt x="7" y="30"/>
                    <a:pt x="6" y="27"/>
                    <a:pt x="6" y="24"/>
                  </a:cubicBezTo>
                  <a:cubicBezTo>
                    <a:pt x="6" y="22"/>
                    <a:pt x="6" y="19"/>
                    <a:pt x="6" y="17"/>
                  </a:cubicBezTo>
                  <a:cubicBezTo>
                    <a:pt x="6" y="15"/>
                    <a:pt x="7" y="14"/>
                    <a:pt x="7" y="13"/>
                  </a:cubicBezTo>
                  <a:cubicBezTo>
                    <a:pt x="7" y="11"/>
                    <a:pt x="7" y="10"/>
                    <a:pt x="7" y="9"/>
                  </a:cubicBezTo>
                  <a:cubicBezTo>
                    <a:pt x="7" y="6"/>
                    <a:pt x="7" y="3"/>
                    <a:pt x="7" y="1"/>
                  </a:cubicBezTo>
                  <a:cubicBezTo>
                    <a:pt x="8" y="1"/>
                    <a:pt x="8" y="1"/>
                    <a:pt x="8" y="1"/>
                  </a:cubicBezTo>
                  <a:cubicBezTo>
                    <a:pt x="6" y="1"/>
                    <a:pt x="4" y="1"/>
                    <a:pt x="1" y="1"/>
                  </a:cubicBezTo>
                  <a:cubicBezTo>
                    <a:pt x="2" y="0"/>
                    <a:pt x="2" y="0"/>
                    <a:pt x="2" y="0"/>
                  </a:cubicBezTo>
                  <a:cubicBezTo>
                    <a:pt x="1" y="3"/>
                    <a:pt x="2" y="6"/>
                    <a:pt x="2" y="8"/>
                  </a:cubicBezTo>
                  <a:cubicBezTo>
                    <a:pt x="2" y="11"/>
                    <a:pt x="2" y="14"/>
                    <a:pt x="2" y="17"/>
                  </a:cubicBezTo>
                  <a:cubicBezTo>
                    <a:pt x="2" y="21"/>
                    <a:pt x="2" y="21"/>
                    <a:pt x="2" y="21"/>
                  </a:cubicBezTo>
                  <a:cubicBezTo>
                    <a:pt x="2" y="22"/>
                    <a:pt x="2" y="23"/>
                    <a:pt x="2" y="25"/>
                  </a:cubicBezTo>
                  <a:cubicBezTo>
                    <a:pt x="2" y="26"/>
                    <a:pt x="2" y="28"/>
                    <a:pt x="1" y="29"/>
                  </a:cubicBezTo>
                  <a:cubicBezTo>
                    <a:pt x="1" y="30"/>
                    <a:pt x="1" y="32"/>
                    <a:pt x="0" y="33"/>
                  </a:cubicBezTo>
                  <a:cubicBezTo>
                    <a:pt x="1" y="32"/>
                    <a:pt x="1" y="30"/>
                    <a:pt x="1" y="29"/>
                  </a:cubicBezTo>
                  <a:cubicBezTo>
                    <a:pt x="1" y="27"/>
                    <a:pt x="1" y="26"/>
                    <a:pt x="1" y="25"/>
                  </a:cubicBezTo>
                  <a:cubicBezTo>
                    <a:pt x="1" y="22"/>
                    <a:pt x="1" y="19"/>
                    <a:pt x="1" y="17"/>
                  </a:cubicBezTo>
                  <a:cubicBezTo>
                    <a:pt x="1" y="14"/>
                    <a:pt x="1" y="11"/>
                    <a:pt x="1" y="8"/>
                  </a:cubicBezTo>
                  <a:cubicBezTo>
                    <a:pt x="1" y="6"/>
                    <a:pt x="0" y="3"/>
                    <a:pt x="1" y="0"/>
                  </a:cubicBezTo>
                  <a:cubicBezTo>
                    <a:pt x="1" y="0"/>
                    <a:pt x="1" y="0"/>
                    <a:pt x="2" y="0"/>
                  </a:cubicBezTo>
                  <a:cubicBezTo>
                    <a:pt x="4" y="0"/>
                    <a:pt x="6" y="0"/>
                    <a:pt x="8" y="0"/>
                  </a:cubicBezTo>
                  <a:cubicBezTo>
                    <a:pt x="8" y="0"/>
                    <a:pt x="8" y="0"/>
                    <a:pt x="8" y="0"/>
                  </a:cubicBezTo>
                  <a:cubicBezTo>
                    <a:pt x="8" y="0"/>
                    <a:pt x="8" y="0"/>
                    <a:pt x="8" y="1"/>
                  </a:cubicBezTo>
                  <a:cubicBezTo>
                    <a:pt x="8" y="3"/>
                    <a:pt x="8" y="6"/>
                    <a:pt x="8" y="9"/>
                  </a:cubicBezTo>
                  <a:cubicBezTo>
                    <a:pt x="8" y="10"/>
                    <a:pt x="8" y="11"/>
                    <a:pt x="8" y="13"/>
                  </a:cubicBezTo>
                  <a:cubicBezTo>
                    <a:pt x="8" y="14"/>
                    <a:pt x="7" y="15"/>
                    <a:pt x="7" y="17"/>
                  </a:cubicBezTo>
                  <a:cubicBezTo>
                    <a:pt x="7" y="19"/>
                    <a:pt x="7" y="22"/>
                    <a:pt x="7" y="24"/>
                  </a:cubicBezTo>
                  <a:cubicBezTo>
                    <a:pt x="7" y="27"/>
                    <a:pt x="7" y="30"/>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5" name="Freeform 6108"/>
            <p:cNvSpPr>
              <a:spLocks/>
            </p:cNvSpPr>
            <p:nvPr/>
          </p:nvSpPr>
          <p:spPr bwMode="auto">
            <a:xfrm>
              <a:off x="3804" y="930"/>
              <a:ext cx="22" cy="67"/>
            </a:xfrm>
            <a:custGeom>
              <a:avLst/>
              <a:gdLst>
                <a:gd name="T0" fmla="*/ 8 w 9"/>
                <a:gd name="T1" fmla="*/ 27 h 27"/>
                <a:gd name="T2" fmla="*/ 7 w 9"/>
                <a:gd name="T3" fmla="*/ 24 h 27"/>
                <a:gd name="T4" fmla="*/ 7 w 9"/>
                <a:gd name="T5" fmla="*/ 20 h 27"/>
                <a:gd name="T6" fmla="*/ 7 w 9"/>
                <a:gd name="T7" fmla="*/ 17 h 27"/>
                <a:gd name="T8" fmla="*/ 7 w 9"/>
                <a:gd name="T9" fmla="*/ 14 h 27"/>
                <a:gd name="T10" fmla="*/ 8 w 9"/>
                <a:gd name="T11" fmla="*/ 10 h 27"/>
                <a:gd name="T12" fmla="*/ 8 w 9"/>
                <a:gd name="T13" fmla="*/ 7 h 27"/>
                <a:gd name="T14" fmla="*/ 8 w 9"/>
                <a:gd name="T15" fmla="*/ 0 h 27"/>
                <a:gd name="T16" fmla="*/ 8 w 9"/>
                <a:gd name="T17" fmla="*/ 1 h 27"/>
                <a:gd name="T18" fmla="*/ 2 w 9"/>
                <a:gd name="T19" fmla="*/ 1 h 27"/>
                <a:gd name="T20" fmla="*/ 2 w 9"/>
                <a:gd name="T21" fmla="*/ 0 h 27"/>
                <a:gd name="T22" fmla="*/ 1 w 9"/>
                <a:gd name="T23" fmla="*/ 7 h 27"/>
                <a:gd name="T24" fmla="*/ 1 w 9"/>
                <a:gd name="T25" fmla="*/ 14 h 27"/>
                <a:gd name="T26" fmla="*/ 1 w 9"/>
                <a:gd name="T27" fmla="*/ 20 h 27"/>
                <a:gd name="T28" fmla="*/ 0 w 9"/>
                <a:gd name="T29" fmla="*/ 27 h 27"/>
                <a:gd name="T30" fmla="*/ 0 w 9"/>
                <a:gd name="T31" fmla="*/ 20 h 27"/>
                <a:gd name="T32" fmla="*/ 0 w 9"/>
                <a:gd name="T33" fmla="*/ 14 h 27"/>
                <a:gd name="T34" fmla="*/ 1 w 9"/>
                <a:gd name="T35" fmla="*/ 7 h 27"/>
                <a:gd name="T36" fmla="*/ 1 w 9"/>
                <a:gd name="T37" fmla="*/ 0 h 27"/>
                <a:gd name="T38" fmla="*/ 2 w 9"/>
                <a:gd name="T39" fmla="*/ 0 h 27"/>
                <a:gd name="T40" fmla="*/ 8 w 9"/>
                <a:gd name="T41" fmla="*/ 0 h 27"/>
                <a:gd name="T42" fmla="*/ 9 w 9"/>
                <a:gd name="T43" fmla="*/ 0 h 27"/>
                <a:gd name="T44" fmla="*/ 9 w 9"/>
                <a:gd name="T45" fmla="*/ 3 h 27"/>
                <a:gd name="T46" fmla="*/ 9 w 9"/>
                <a:gd name="T47" fmla="*/ 5 h 27"/>
                <a:gd name="T48" fmla="*/ 9 w 9"/>
                <a:gd name="T49" fmla="*/ 7 h 27"/>
                <a:gd name="T50" fmla="*/ 9 w 9"/>
                <a:gd name="T51" fmla="*/ 10 h 27"/>
                <a:gd name="T52" fmla="*/ 8 w 9"/>
                <a:gd name="T53" fmla="*/ 14 h 27"/>
                <a:gd name="T54" fmla="*/ 8 w 9"/>
                <a:gd name="T55" fmla="*/ 17 h 27"/>
                <a:gd name="T56" fmla="*/ 8 w 9"/>
                <a:gd name="T57" fmla="*/ 20 h 27"/>
                <a:gd name="T58" fmla="*/ 8 w 9"/>
                <a:gd name="T59" fmla="*/ 24 h 27"/>
                <a:gd name="T60" fmla="*/ 8 w 9"/>
                <a:gd name="T6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7">
                  <a:moveTo>
                    <a:pt x="8" y="27"/>
                  </a:moveTo>
                  <a:cubicBezTo>
                    <a:pt x="8" y="26"/>
                    <a:pt x="7" y="25"/>
                    <a:pt x="7" y="24"/>
                  </a:cubicBezTo>
                  <a:cubicBezTo>
                    <a:pt x="7" y="23"/>
                    <a:pt x="7" y="21"/>
                    <a:pt x="7" y="20"/>
                  </a:cubicBezTo>
                  <a:cubicBezTo>
                    <a:pt x="7" y="19"/>
                    <a:pt x="7" y="18"/>
                    <a:pt x="7" y="17"/>
                  </a:cubicBezTo>
                  <a:cubicBezTo>
                    <a:pt x="7" y="14"/>
                    <a:pt x="7" y="14"/>
                    <a:pt x="7" y="14"/>
                  </a:cubicBezTo>
                  <a:cubicBezTo>
                    <a:pt x="7" y="12"/>
                    <a:pt x="7" y="11"/>
                    <a:pt x="8" y="10"/>
                  </a:cubicBezTo>
                  <a:cubicBezTo>
                    <a:pt x="8" y="7"/>
                    <a:pt x="8" y="7"/>
                    <a:pt x="8" y="7"/>
                  </a:cubicBezTo>
                  <a:cubicBezTo>
                    <a:pt x="8" y="5"/>
                    <a:pt x="8" y="2"/>
                    <a:pt x="8" y="0"/>
                  </a:cubicBezTo>
                  <a:cubicBezTo>
                    <a:pt x="8" y="1"/>
                    <a:pt x="8" y="1"/>
                    <a:pt x="8" y="1"/>
                  </a:cubicBezTo>
                  <a:cubicBezTo>
                    <a:pt x="6" y="0"/>
                    <a:pt x="4" y="1"/>
                    <a:pt x="2" y="1"/>
                  </a:cubicBezTo>
                  <a:cubicBezTo>
                    <a:pt x="2" y="0"/>
                    <a:pt x="2" y="0"/>
                    <a:pt x="2" y="0"/>
                  </a:cubicBezTo>
                  <a:cubicBezTo>
                    <a:pt x="1" y="7"/>
                    <a:pt x="1" y="7"/>
                    <a:pt x="1" y="7"/>
                  </a:cubicBezTo>
                  <a:cubicBezTo>
                    <a:pt x="1" y="14"/>
                    <a:pt x="1" y="14"/>
                    <a:pt x="1" y="14"/>
                  </a:cubicBezTo>
                  <a:cubicBezTo>
                    <a:pt x="1" y="16"/>
                    <a:pt x="1" y="18"/>
                    <a:pt x="1" y="20"/>
                  </a:cubicBezTo>
                  <a:cubicBezTo>
                    <a:pt x="0" y="27"/>
                    <a:pt x="0" y="27"/>
                    <a:pt x="0" y="27"/>
                  </a:cubicBezTo>
                  <a:cubicBezTo>
                    <a:pt x="0" y="20"/>
                    <a:pt x="0" y="20"/>
                    <a:pt x="0" y="20"/>
                  </a:cubicBezTo>
                  <a:cubicBezTo>
                    <a:pt x="0" y="18"/>
                    <a:pt x="0" y="16"/>
                    <a:pt x="0" y="14"/>
                  </a:cubicBezTo>
                  <a:cubicBezTo>
                    <a:pt x="1" y="7"/>
                    <a:pt x="1" y="7"/>
                    <a:pt x="1" y="7"/>
                  </a:cubicBezTo>
                  <a:cubicBezTo>
                    <a:pt x="1" y="0"/>
                    <a:pt x="1" y="0"/>
                    <a:pt x="1" y="0"/>
                  </a:cubicBezTo>
                  <a:cubicBezTo>
                    <a:pt x="1" y="0"/>
                    <a:pt x="1" y="0"/>
                    <a:pt x="2" y="0"/>
                  </a:cubicBezTo>
                  <a:cubicBezTo>
                    <a:pt x="4" y="0"/>
                    <a:pt x="6" y="0"/>
                    <a:pt x="8" y="0"/>
                  </a:cubicBezTo>
                  <a:cubicBezTo>
                    <a:pt x="8" y="0"/>
                    <a:pt x="9" y="0"/>
                    <a:pt x="9" y="0"/>
                  </a:cubicBezTo>
                  <a:cubicBezTo>
                    <a:pt x="9" y="3"/>
                    <a:pt x="9" y="3"/>
                    <a:pt x="9" y="3"/>
                  </a:cubicBezTo>
                  <a:cubicBezTo>
                    <a:pt x="9" y="4"/>
                    <a:pt x="9" y="5"/>
                    <a:pt x="9" y="5"/>
                  </a:cubicBezTo>
                  <a:cubicBezTo>
                    <a:pt x="9" y="6"/>
                    <a:pt x="9" y="6"/>
                    <a:pt x="9" y="7"/>
                  </a:cubicBezTo>
                  <a:cubicBezTo>
                    <a:pt x="9" y="10"/>
                    <a:pt x="9" y="10"/>
                    <a:pt x="9" y="10"/>
                  </a:cubicBezTo>
                  <a:cubicBezTo>
                    <a:pt x="8" y="11"/>
                    <a:pt x="8" y="12"/>
                    <a:pt x="8" y="14"/>
                  </a:cubicBezTo>
                  <a:cubicBezTo>
                    <a:pt x="8" y="17"/>
                    <a:pt x="8" y="17"/>
                    <a:pt x="8" y="17"/>
                  </a:cubicBezTo>
                  <a:cubicBezTo>
                    <a:pt x="8" y="18"/>
                    <a:pt x="8" y="19"/>
                    <a:pt x="8" y="20"/>
                  </a:cubicBezTo>
                  <a:cubicBezTo>
                    <a:pt x="8" y="21"/>
                    <a:pt x="8" y="23"/>
                    <a:pt x="8" y="24"/>
                  </a:cubicBezTo>
                  <a:cubicBezTo>
                    <a:pt x="8" y="25"/>
                    <a:pt x="8" y="2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6" name="Freeform 6109"/>
            <p:cNvSpPr>
              <a:spLocks/>
            </p:cNvSpPr>
            <p:nvPr/>
          </p:nvSpPr>
          <p:spPr bwMode="auto">
            <a:xfrm>
              <a:off x="3777" y="955"/>
              <a:ext cx="17" cy="42"/>
            </a:xfrm>
            <a:custGeom>
              <a:avLst/>
              <a:gdLst>
                <a:gd name="T0" fmla="*/ 6 w 7"/>
                <a:gd name="T1" fmla="*/ 17 h 17"/>
                <a:gd name="T2" fmla="*/ 6 w 7"/>
                <a:gd name="T3" fmla="*/ 12 h 17"/>
                <a:gd name="T4" fmla="*/ 6 w 7"/>
                <a:gd name="T5" fmla="*/ 6 h 17"/>
                <a:gd name="T6" fmla="*/ 6 w 7"/>
                <a:gd name="T7" fmla="*/ 4 h 17"/>
                <a:gd name="T8" fmla="*/ 6 w 7"/>
                <a:gd name="T9" fmla="*/ 2 h 17"/>
                <a:gd name="T10" fmla="*/ 6 w 7"/>
                <a:gd name="T11" fmla="*/ 1 h 17"/>
                <a:gd name="T12" fmla="*/ 6 w 7"/>
                <a:gd name="T13" fmla="*/ 1 h 17"/>
                <a:gd name="T14" fmla="*/ 6 w 7"/>
                <a:gd name="T15" fmla="*/ 0 h 17"/>
                <a:gd name="T16" fmla="*/ 6 w 7"/>
                <a:gd name="T17" fmla="*/ 0 h 17"/>
                <a:gd name="T18" fmla="*/ 6 w 7"/>
                <a:gd name="T19" fmla="*/ 1 h 17"/>
                <a:gd name="T20" fmla="*/ 6 w 7"/>
                <a:gd name="T21" fmla="*/ 1 h 17"/>
                <a:gd name="T22" fmla="*/ 6 w 7"/>
                <a:gd name="T23" fmla="*/ 1 h 17"/>
                <a:gd name="T24" fmla="*/ 5 w 7"/>
                <a:gd name="T25" fmla="*/ 1 h 17"/>
                <a:gd name="T26" fmla="*/ 4 w 7"/>
                <a:gd name="T27" fmla="*/ 1 h 17"/>
                <a:gd name="T28" fmla="*/ 1 w 7"/>
                <a:gd name="T29" fmla="*/ 1 h 17"/>
                <a:gd name="T30" fmla="*/ 2 w 7"/>
                <a:gd name="T31" fmla="*/ 0 h 17"/>
                <a:gd name="T32" fmla="*/ 1 w 7"/>
                <a:gd name="T33" fmla="*/ 4 h 17"/>
                <a:gd name="T34" fmla="*/ 1 w 7"/>
                <a:gd name="T35" fmla="*/ 9 h 17"/>
                <a:gd name="T36" fmla="*/ 1 w 7"/>
                <a:gd name="T37" fmla="*/ 13 h 17"/>
                <a:gd name="T38" fmla="*/ 1 w 7"/>
                <a:gd name="T39" fmla="*/ 17 h 17"/>
                <a:gd name="T40" fmla="*/ 0 w 7"/>
                <a:gd name="T41" fmla="*/ 13 h 17"/>
                <a:gd name="T42" fmla="*/ 0 w 7"/>
                <a:gd name="T43" fmla="*/ 9 h 17"/>
                <a:gd name="T44" fmla="*/ 0 w 7"/>
                <a:gd name="T45" fmla="*/ 4 h 17"/>
                <a:gd name="T46" fmla="*/ 1 w 7"/>
                <a:gd name="T47" fmla="*/ 0 h 17"/>
                <a:gd name="T48" fmla="*/ 1 w 7"/>
                <a:gd name="T49" fmla="*/ 0 h 17"/>
                <a:gd name="T50" fmla="*/ 1 w 7"/>
                <a:gd name="T51" fmla="*/ 0 h 17"/>
                <a:gd name="T52" fmla="*/ 4 w 7"/>
                <a:gd name="T53" fmla="*/ 0 h 17"/>
                <a:gd name="T54" fmla="*/ 5 w 7"/>
                <a:gd name="T55" fmla="*/ 0 h 17"/>
                <a:gd name="T56" fmla="*/ 6 w 7"/>
                <a:gd name="T57" fmla="*/ 0 h 17"/>
                <a:gd name="T58" fmla="*/ 6 w 7"/>
                <a:gd name="T59" fmla="*/ 0 h 17"/>
                <a:gd name="T60" fmla="*/ 7 w 7"/>
                <a:gd name="T61" fmla="*/ 0 h 17"/>
                <a:gd name="T62" fmla="*/ 7 w 7"/>
                <a:gd name="T63" fmla="*/ 1 h 17"/>
                <a:gd name="T64" fmla="*/ 6 w 7"/>
                <a:gd name="T65" fmla="*/ 1 h 17"/>
                <a:gd name="T66" fmla="*/ 6 w 7"/>
                <a:gd name="T67" fmla="*/ 1 h 17"/>
                <a:gd name="T68" fmla="*/ 7 w 7"/>
                <a:gd name="T69" fmla="*/ 1 h 17"/>
                <a:gd name="T70" fmla="*/ 7 w 7"/>
                <a:gd name="T71" fmla="*/ 2 h 17"/>
                <a:gd name="T72" fmla="*/ 7 w 7"/>
                <a:gd name="T73" fmla="*/ 4 h 17"/>
                <a:gd name="T74" fmla="*/ 7 w 7"/>
                <a:gd name="T75" fmla="*/ 7 h 17"/>
                <a:gd name="T76" fmla="*/ 7 w 7"/>
                <a:gd name="T77" fmla="*/ 12 h 17"/>
                <a:gd name="T78" fmla="*/ 7 w 7"/>
                <a:gd name="T79" fmla="*/ 15 h 17"/>
                <a:gd name="T80" fmla="*/ 6 w 7"/>
                <a:gd name="T8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 h="17">
                  <a:moveTo>
                    <a:pt x="6" y="17"/>
                  </a:moveTo>
                  <a:cubicBezTo>
                    <a:pt x="6" y="16"/>
                    <a:pt x="6" y="14"/>
                    <a:pt x="6" y="12"/>
                  </a:cubicBezTo>
                  <a:cubicBezTo>
                    <a:pt x="6" y="10"/>
                    <a:pt x="6" y="8"/>
                    <a:pt x="6" y="6"/>
                  </a:cubicBezTo>
                  <a:cubicBezTo>
                    <a:pt x="6" y="6"/>
                    <a:pt x="6" y="5"/>
                    <a:pt x="6" y="4"/>
                  </a:cubicBezTo>
                  <a:cubicBezTo>
                    <a:pt x="6" y="3"/>
                    <a:pt x="6" y="3"/>
                    <a:pt x="6" y="2"/>
                  </a:cubicBezTo>
                  <a:cubicBezTo>
                    <a:pt x="6" y="2"/>
                    <a:pt x="6" y="2"/>
                    <a:pt x="6" y="1"/>
                  </a:cubicBezTo>
                  <a:cubicBezTo>
                    <a:pt x="6" y="1"/>
                    <a:pt x="6" y="1"/>
                    <a:pt x="6" y="1"/>
                  </a:cubicBezTo>
                  <a:cubicBezTo>
                    <a:pt x="6" y="1"/>
                    <a:pt x="6" y="0"/>
                    <a:pt x="6" y="0"/>
                  </a:cubicBezTo>
                  <a:cubicBezTo>
                    <a:pt x="6" y="0"/>
                    <a:pt x="6" y="0"/>
                    <a:pt x="6" y="0"/>
                  </a:cubicBezTo>
                  <a:cubicBezTo>
                    <a:pt x="6" y="0"/>
                    <a:pt x="6" y="1"/>
                    <a:pt x="6" y="1"/>
                  </a:cubicBezTo>
                  <a:cubicBezTo>
                    <a:pt x="6" y="1"/>
                    <a:pt x="6" y="1"/>
                    <a:pt x="6" y="1"/>
                  </a:cubicBezTo>
                  <a:cubicBezTo>
                    <a:pt x="6" y="1"/>
                    <a:pt x="6" y="1"/>
                    <a:pt x="6" y="1"/>
                  </a:cubicBezTo>
                  <a:cubicBezTo>
                    <a:pt x="5" y="1"/>
                    <a:pt x="5" y="1"/>
                    <a:pt x="5" y="1"/>
                  </a:cubicBezTo>
                  <a:cubicBezTo>
                    <a:pt x="5" y="1"/>
                    <a:pt x="4" y="1"/>
                    <a:pt x="4" y="1"/>
                  </a:cubicBezTo>
                  <a:cubicBezTo>
                    <a:pt x="3" y="1"/>
                    <a:pt x="2" y="1"/>
                    <a:pt x="1" y="1"/>
                  </a:cubicBezTo>
                  <a:cubicBezTo>
                    <a:pt x="2" y="0"/>
                    <a:pt x="2" y="0"/>
                    <a:pt x="2" y="0"/>
                  </a:cubicBezTo>
                  <a:cubicBezTo>
                    <a:pt x="1" y="4"/>
                    <a:pt x="1" y="4"/>
                    <a:pt x="1" y="4"/>
                  </a:cubicBezTo>
                  <a:cubicBezTo>
                    <a:pt x="1" y="9"/>
                    <a:pt x="1" y="9"/>
                    <a:pt x="1" y="9"/>
                  </a:cubicBezTo>
                  <a:cubicBezTo>
                    <a:pt x="1" y="10"/>
                    <a:pt x="1" y="11"/>
                    <a:pt x="1" y="13"/>
                  </a:cubicBezTo>
                  <a:cubicBezTo>
                    <a:pt x="1" y="17"/>
                    <a:pt x="1" y="17"/>
                    <a:pt x="1" y="17"/>
                  </a:cubicBezTo>
                  <a:cubicBezTo>
                    <a:pt x="0" y="13"/>
                    <a:pt x="0" y="13"/>
                    <a:pt x="0" y="13"/>
                  </a:cubicBezTo>
                  <a:cubicBezTo>
                    <a:pt x="0" y="11"/>
                    <a:pt x="0" y="10"/>
                    <a:pt x="0" y="9"/>
                  </a:cubicBezTo>
                  <a:cubicBezTo>
                    <a:pt x="0" y="4"/>
                    <a:pt x="0" y="4"/>
                    <a:pt x="0" y="4"/>
                  </a:cubicBezTo>
                  <a:cubicBezTo>
                    <a:pt x="1" y="0"/>
                    <a:pt x="1" y="0"/>
                    <a:pt x="1" y="0"/>
                  </a:cubicBezTo>
                  <a:cubicBezTo>
                    <a:pt x="1" y="0"/>
                    <a:pt x="1" y="0"/>
                    <a:pt x="1" y="0"/>
                  </a:cubicBezTo>
                  <a:cubicBezTo>
                    <a:pt x="1" y="0"/>
                    <a:pt x="1" y="0"/>
                    <a:pt x="1" y="0"/>
                  </a:cubicBezTo>
                  <a:cubicBezTo>
                    <a:pt x="2" y="0"/>
                    <a:pt x="3" y="0"/>
                    <a:pt x="4" y="0"/>
                  </a:cubicBezTo>
                  <a:cubicBezTo>
                    <a:pt x="4" y="0"/>
                    <a:pt x="5" y="0"/>
                    <a:pt x="5" y="0"/>
                  </a:cubicBezTo>
                  <a:cubicBezTo>
                    <a:pt x="6" y="0"/>
                    <a:pt x="6" y="0"/>
                    <a:pt x="6" y="0"/>
                  </a:cubicBezTo>
                  <a:cubicBezTo>
                    <a:pt x="6" y="0"/>
                    <a:pt x="6" y="0"/>
                    <a:pt x="6" y="0"/>
                  </a:cubicBezTo>
                  <a:cubicBezTo>
                    <a:pt x="6" y="0"/>
                    <a:pt x="6" y="0"/>
                    <a:pt x="7" y="0"/>
                  </a:cubicBezTo>
                  <a:cubicBezTo>
                    <a:pt x="7" y="1"/>
                    <a:pt x="7" y="1"/>
                    <a:pt x="7" y="1"/>
                  </a:cubicBezTo>
                  <a:cubicBezTo>
                    <a:pt x="6" y="1"/>
                    <a:pt x="6" y="1"/>
                    <a:pt x="6" y="1"/>
                  </a:cubicBezTo>
                  <a:cubicBezTo>
                    <a:pt x="6" y="1"/>
                    <a:pt x="6" y="1"/>
                    <a:pt x="6" y="1"/>
                  </a:cubicBezTo>
                  <a:cubicBezTo>
                    <a:pt x="6" y="1"/>
                    <a:pt x="6" y="1"/>
                    <a:pt x="7" y="1"/>
                  </a:cubicBezTo>
                  <a:cubicBezTo>
                    <a:pt x="7" y="1"/>
                    <a:pt x="7" y="2"/>
                    <a:pt x="7" y="2"/>
                  </a:cubicBezTo>
                  <a:cubicBezTo>
                    <a:pt x="7" y="3"/>
                    <a:pt x="7" y="3"/>
                    <a:pt x="7" y="4"/>
                  </a:cubicBezTo>
                  <a:cubicBezTo>
                    <a:pt x="7" y="5"/>
                    <a:pt x="7" y="6"/>
                    <a:pt x="7" y="7"/>
                  </a:cubicBezTo>
                  <a:cubicBezTo>
                    <a:pt x="7" y="8"/>
                    <a:pt x="7" y="10"/>
                    <a:pt x="7" y="12"/>
                  </a:cubicBezTo>
                  <a:cubicBezTo>
                    <a:pt x="7" y="13"/>
                    <a:pt x="7" y="14"/>
                    <a:pt x="7" y="15"/>
                  </a:cubicBez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7" name="Freeform 6110"/>
            <p:cNvSpPr>
              <a:spLocks/>
            </p:cNvSpPr>
            <p:nvPr/>
          </p:nvSpPr>
          <p:spPr bwMode="auto">
            <a:xfrm>
              <a:off x="3777" y="957"/>
              <a:ext cx="17" cy="40"/>
            </a:xfrm>
            <a:custGeom>
              <a:avLst/>
              <a:gdLst>
                <a:gd name="T0" fmla="*/ 3 w 7"/>
                <a:gd name="T1" fmla="*/ 16 h 16"/>
                <a:gd name="T2" fmla="*/ 1 w 7"/>
                <a:gd name="T3" fmla="*/ 13 h 16"/>
                <a:gd name="T4" fmla="*/ 6 w 7"/>
                <a:gd name="T5" fmla="*/ 16 h 16"/>
                <a:gd name="T6" fmla="*/ 2 w 7"/>
                <a:gd name="T7" fmla="*/ 13 h 16"/>
                <a:gd name="T8" fmla="*/ 1 w 7"/>
                <a:gd name="T9" fmla="*/ 11 h 16"/>
                <a:gd name="T10" fmla="*/ 7 w 7"/>
                <a:gd name="T11" fmla="*/ 16 h 16"/>
                <a:gd name="T12" fmla="*/ 1 w 7"/>
                <a:gd name="T13" fmla="*/ 9 h 16"/>
                <a:gd name="T14" fmla="*/ 3 w 7"/>
                <a:gd name="T15" fmla="*/ 10 h 16"/>
                <a:gd name="T16" fmla="*/ 6 w 7"/>
                <a:gd name="T17" fmla="*/ 13 h 16"/>
                <a:gd name="T18" fmla="*/ 0 w 7"/>
                <a:gd name="T19" fmla="*/ 6 h 16"/>
                <a:gd name="T20" fmla="*/ 2 w 7"/>
                <a:gd name="T21" fmla="*/ 6 h 16"/>
                <a:gd name="T22" fmla="*/ 5 w 7"/>
                <a:gd name="T23" fmla="*/ 10 h 16"/>
                <a:gd name="T24" fmla="*/ 1 w 7"/>
                <a:gd name="T25" fmla="*/ 6 h 16"/>
                <a:gd name="T26" fmla="*/ 1 w 7"/>
                <a:gd name="T27" fmla="*/ 4 h 16"/>
                <a:gd name="T28" fmla="*/ 3 w 7"/>
                <a:gd name="T29" fmla="*/ 6 h 16"/>
                <a:gd name="T30" fmla="*/ 1 w 7"/>
                <a:gd name="T31" fmla="*/ 3 h 16"/>
                <a:gd name="T32" fmla="*/ 6 w 7"/>
                <a:gd name="T33" fmla="*/ 7 h 16"/>
                <a:gd name="T34" fmla="*/ 1 w 7"/>
                <a:gd name="T35" fmla="*/ 2 h 16"/>
                <a:gd name="T36" fmla="*/ 2 w 7"/>
                <a:gd name="T37" fmla="*/ 1 h 16"/>
                <a:gd name="T38" fmla="*/ 5 w 7"/>
                <a:gd name="T39" fmla="*/ 4 h 16"/>
                <a:gd name="T40" fmla="*/ 4 w 7"/>
                <a:gd name="T41" fmla="*/ 3 h 16"/>
                <a:gd name="T42" fmla="*/ 2 w 7"/>
                <a:gd name="T43" fmla="*/ 0 h 16"/>
                <a:gd name="T44" fmla="*/ 6 w 7"/>
                <a:gd name="T45" fmla="*/ 3 h 16"/>
                <a:gd name="T46" fmla="*/ 4 w 7"/>
                <a:gd name="T47" fmla="*/ 0 h 16"/>
                <a:gd name="T48" fmla="*/ 5 w 7"/>
                <a:gd name="T49" fmla="*/ 1 h 16"/>
                <a:gd name="T50" fmla="*/ 4 w 7"/>
                <a:gd name="T51" fmla="*/ 1 h 16"/>
                <a:gd name="T52" fmla="*/ 6 w 7"/>
                <a:gd name="T53" fmla="*/ 3 h 16"/>
                <a:gd name="T54" fmla="*/ 2 w 7"/>
                <a:gd name="T55" fmla="*/ 0 h 16"/>
                <a:gd name="T56" fmla="*/ 6 w 7"/>
                <a:gd name="T57" fmla="*/ 5 h 16"/>
                <a:gd name="T58" fmla="*/ 6 w 7"/>
                <a:gd name="T59" fmla="*/ 5 h 16"/>
                <a:gd name="T60" fmla="*/ 3 w 7"/>
                <a:gd name="T61" fmla="*/ 3 h 16"/>
                <a:gd name="T62" fmla="*/ 4 w 7"/>
                <a:gd name="T63" fmla="*/ 4 h 16"/>
                <a:gd name="T64" fmla="*/ 6 w 7"/>
                <a:gd name="T65" fmla="*/ 7 h 16"/>
                <a:gd name="T66" fmla="*/ 2 w 7"/>
                <a:gd name="T67" fmla="*/ 3 h 16"/>
                <a:gd name="T68" fmla="*/ 5 w 7"/>
                <a:gd name="T69" fmla="*/ 8 h 16"/>
                <a:gd name="T70" fmla="*/ 1 w 7"/>
                <a:gd name="T71" fmla="*/ 5 h 16"/>
                <a:gd name="T72" fmla="*/ 2 w 7"/>
                <a:gd name="T73" fmla="*/ 6 h 16"/>
                <a:gd name="T74" fmla="*/ 6 w 7"/>
                <a:gd name="T75" fmla="*/ 9 h 16"/>
                <a:gd name="T76" fmla="*/ 3 w 7"/>
                <a:gd name="T77" fmla="*/ 8 h 16"/>
                <a:gd name="T78" fmla="*/ 1 w 7"/>
                <a:gd name="T79" fmla="*/ 6 h 16"/>
                <a:gd name="T80" fmla="*/ 3 w 7"/>
                <a:gd name="T81" fmla="*/ 10 h 16"/>
                <a:gd name="T82" fmla="*/ 7 w 7"/>
                <a:gd name="T83" fmla="*/ 13 h 16"/>
                <a:gd name="T84" fmla="*/ 2 w 7"/>
                <a:gd name="T85" fmla="*/ 10 h 16"/>
                <a:gd name="T86" fmla="*/ 3 w 7"/>
                <a:gd name="T87" fmla="*/ 11 h 16"/>
                <a:gd name="T88" fmla="*/ 7 w 7"/>
                <a:gd name="T89" fmla="*/ 16 h 16"/>
                <a:gd name="T90" fmla="*/ 1 w 7"/>
                <a:gd name="T91" fmla="*/ 11 h 16"/>
                <a:gd name="T92" fmla="*/ 3 w 7"/>
                <a:gd name="T93" fmla="*/ 14 h 16"/>
                <a:gd name="T94" fmla="*/ 6 w 7"/>
                <a:gd name="T95" fmla="*/ 16 h 16"/>
                <a:gd name="T96" fmla="*/ 1 w 7"/>
                <a:gd name="T97" fmla="*/ 13 h 16"/>
                <a:gd name="T98" fmla="*/ 4 w 7"/>
                <a:gd name="T9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 h="16">
                  <a:moveTo>
                    <a:pt x="1" y="15"/>
                  </a:moveTo>
                  <a:cubicBezTo>
                    <a:pt x="2" y="15"/>
                    <a:pt x="3" y="16"/>
                    <a:pt x="4" y="16"/>
                  </a:cubicBezTo>
                  <a:cubicBezTo>
                    <a:pt x="3" y="16"/>
                    <a:pt x="3" y="16"/>
                    <a:pt x="3" y="16"/>
                  </a:cubicBezTo>
                  <a:cubicBezTo>
                    <a:pt x="3" y="16"/>
                    <a:pt x="3" y="15"/>
                    <a:pt x="2" y="15"/>
                  </a:cubicBezTo>
                  <a:cubicBezTo>
                    <a:pt x="2" y="14"/>
                    <a:pt x="1" y="14"/>
                    <a:pt x="1" y="13"/>
                  </a:cubicBezTo>
                  <a:cubicBezTo>
                    <a:pt x="1" y="13"/>
                    <a:pt x="1" y="13"/>
                    <a:pt x="1" y="13"/>
                  </a:cubicBezTo>
                  <a:cubicBezTo>
                    <a:pt x="1" y="13"/>
                    <a:pt x="1" y="13"/>
                    <a:pt x="1" y="13"/>
                  </a:cubicBezTo>
                  <a:cubicBezTo>
                    <a:pt x="2" y="14"/>
                    <a:pt x="3" y="14"/>
                    <a:pt x="3" y="15"/>
                  </a:cubicBezTo>
                  <a:cubicBezTo>
                    <a:pt x="4" y="15"/>
                    <a:pt x="5" y="16"/>
                    <a:pt x="6" y="16"/>
                  </a:cubicBezTo>
                  <a:cubicBezTo>
                    <a:pt x="6" y="16"/>
                    <a:pt x="6" y="16"/>
                    <a:pt x="6" y="16"/>
                  </a:cubicBezTo>
                  <a:cubicBezTo>
                    <a:pt x="3" y="14"/>
                    <a:pt x="3" y="14"/>
                    <a:pt x="3" y="14"/>
                  </a:cubicBezTo>
                  <a:cubicBezTo>
                    <a:pt x="3" y="14"/>
                    <a:pt x="2" y="13"/>
                    <a:pt x="2" y="13"/>
                  </a:cubicBezTo>
                  <a:cubicBezTo>
                    <a:pt x="1" y="12"/>
                    <a:pt x="1" y="12"/>
                    <a:pt x="0" y="11"/>
                  </a:cubicBezTo>
                  <a:cubicBezTo>
                    <a:pt x="0" y="11"/>
                    <a:pt x="0" y="11"/>
                    <a:pt x="1" y="11"/>
                  </a:cubicBezTo>
                  <a:cubicBezTo>
                    <a:pt x="1" y="11"/>
                    <a:pt x="1" y="11"/>
                    <a:pt x="1" y="11"/>
                  </a:cubicBezTo>
                  <a:cubicBezTo>
                    <a:pt x="1" y="11"/>
                    <a:pt x="1" y="11"/>
                    <a:pt x="1" y="11"/>
                  </a:cubicBezTo>
                  <a:cubicBezTo>
                    <a:pt x="7" y="15"/>
                    <a:pt x="7" y="15"/>
                    <a:pt x="7" y="15"/>
                  </a:cubicBezTo>
                  <a:cubicBezTo>
                    <a:pt x="7" y="16"/>
                    <a:pt x="7" y="16"/>
                    <a:pt x="7" y="16"/>
                  </a:cubicBezTo>
                  <a:cubicBezTo>
                    <a:pt x="6" y="15"/>
                    <a:pt x="5" y="14"/>
                    <a:pt x="4" y="13"/>
                  </a:cubicBezTo>
                  <a:cubicBezTo>
                    <a:pt x="2" y="11"/>
                    <a:pt x="2" y="11"/>
                    <a:pt x="2" y="11"/>
                  </a:cubicBezTo>
                  <a:cubicBezTo>
                    <a:pt x="2" y="11"/>
                    <a:pt x="1" y="10"/>
                    <a:pt x="1" y="9"/>
                  </a:cubicBezTo>
                  <a:cubicBezTo>
                    <a:pt x="1" y="9"/>
                    <a:pt x="1" y="9"/>
                    <a:pt x="1" y="9"/>
                  </a:cubicBezTo>
                  <a:cubicBezTo>
                    <a:pt x="1" y="9"/>
                    <a:pt x="1" y="9"/>
                    <a:pt x="1" y="9"/>
                  </a:cubicBezTo>
                  <a:cubicBezTo>
                    <a:pt x="3" y="10"/>
                    <a:pt x="3" y="10"/>
                    <a:pt x="3" y="10"/>
                  </a:cubicBezTo>
                  <a:cubicBezTo>
                    <a:pt x="4" y="11"/>
                    <a:pt x="4" y="11"/>
                    <a:pt x="4" y="11"/>
                  </a:cubicBezTo>
                  <a:cubicBezTo>
                    <a:pt x="5" y="11"/>
                    <a:pt x="6" y="12"/>
                    <a:pt x="7" y="12"/>
                  </a:cubicBezTo>
                  <a:cubicBezTo>
                    <a:pt x="6" y="13"/>
                    <a:pt x="6" y="13"/>
                    <a:pt x="6" y="13"/>
                  </a:cubicBezTo>
                  <a:cubicBezTo>
                    <a:pt x="5" y="12"/>
                    <a:pt x="4" y="11"/>
                    <a:pt x="2" y="10"/>
                  </a:cubicBezTo>
                  <a:cubicBezTo>
                    <a:pt x="1" y="9"/>
                    <a:pt x="0" y="8"/>
                    <a:pt x="0" y="6"/>
                  </a:cubicBezTo>
                  <a:cubicBezTo>
                    <a:pt x="0" y="6"/>
                    <a:pt x="0" y="6"/>
                    <a:pt x="0" y="6"/>
                  </a:cubicBezTo>
                  <a:cubicBezTo>
                    <a:pt x="0" y="6"/>
                    <a:pt x="0" y="6"/>
                    <a:pt x="0" y="6"/>
                  </a:cubicBezTo>
                  <a:cubicBezTo>
                    <a:pt x="0" y="6"/>
                    <a:pt x="0" y="6"/>
                    <a:pt x="0" y="6"/>
                  </a:cubicBezTo>
                  <a:cubicBezTo>
                    <a:pt x="1" y="6"/>
                    <a:pt x="1" y="6"/>
                    <a:pt x="2" y="6"/>
                  </a:cubicBezTo>
                  <a:cubicBezTo>
                    <a:pt x="3" y="7"/>
                    <a:pt x="3" y="7"/>
                    <a:pt x="3" y="7"/>
                  </a:cubicBezTo>
                  <a:cubicBezTo>
                    <a:pt x="4" y="8"/>
                    <a:pt x="5" y="9"/>
                    <a:pt x="5" y="9"/>
                  </a:cubicBezTo>
                  <a:cubicBezTo>
                    <a:pt x="5" y="10"/>
                    <a:pt x="5" y="10"/>
                    <a:pt x="5" y="10"/>
                  </a:cubicBezTo>
                  <a:cubicBezTo>
                    <a:pt x="2" y="8"/>
                    <a:pt x="2" y="8"/>
                    <a:pt x="2" y="8"/>
                  </a:cubicBezTo>
                  <a:cubicBezTo>
                    <a:pt x="1" y="6"/>
                    <a:pt x="1" y="6"/>
                    <a:pt x="1" y="6"/>
                  </a:cubicBezTo>
                  <a:cubicBezTo>
                    <a:pt x="1" y="6"/>
                    <a:pt x="1" y="6"/>
                    <a:pt x="1" y="6"/>
                  </a:cubicBezTo>
                  <a:cubicBezTo>
                    <a:pt x="0" y="5"/>
                    <a:pt x="0" y="5"/>
                    <a:pt x="0" y="5"/>
                  </a:cubicBezTo>
                  <a:cubicBezTo>
                    <a:pt x="0" y="4"/>
                    <a:pt x="0" y="4"/>
                    <a:pt x="0" y="4"/>
                  </a:cubicBezTo>
                  <a:cubicBezTo>
                    <a:pt x="1" y="4"/>
                    <a:pt x="1" y="4"/>
                    <a:pt x="1" y="4"/>
                  </a:cubicBezTo>
                  <a:cubicBezTo>
                    <a:pt x="1" y="4"/>
                    <a:pt x="1" y="4"/>
                    <a:pt x="1" y="4"/>
                  </a:cubicBezTo>
                  <a:cubicBezTo>
                    <a:pt x="2" y="5"/>
                    <a:pt x="2" y="5"/>
                    <a:pt x="2" y="5"/>
                  </a:cubicBezTo>
                  <a:cubicBezTo>
                    <a:pt x="3" y="6"/>
                    <a:pt x="3" y="6"/>
                    <a:pt x="3" y="6"/>
                  </a:cubicBezTo>
                  <a:cubicBezTo>
                    <a:pt x="4" y="7"/>
                    <a:pt x="5" y="7"/>
                    <a:pt x="6" y="8"/>
                  </a:cubicBezTo>
                  <a:cubicBezTo>
                    <a:pt x="5" y="8"/>
                    <a:pt x="5" y="8"/>
                    <a:pt x="5" y="8"/>
                  </a:cubicBezTo>
                  <a:cubicBezTo>
                    <a:pt x="1" y="3"/>
                    <a:pt x="1" y="3"/>
                    <a:pt x="1" y="3"/>
                  </a:cubicBezTo>
                  <a:cubicBezTo>
                    <a:pt x="1" y="3"/>
                    <a:pt x="1" y="3"/>
                    <a:pt x="1" y="3"/>
                  </a:cubicBezTo>
                  <a:cubicBezTo>
                    <a:pt x="1" y="2"/>
                    <a:pt x="1" y="2"/>
                    <a:pt x="1" y="3"/>
                  </a:cubicBezTo>
                  <a:cubicBezTo>
                    <a:pt x="3" y="4"/>
                    <a:pt x="5" y="5"/>
                    <a:pt x="6" y="7"/>
                  </a:cubicBezTo>
                  <a:cubicBezTo>
                    <a:pt x="6" y="7"/>
                    <a:pt x="6" y="7"/>
                    <a:pt x="6" y="7"/>
                  </a:cubicBezTo>
                  <a:cubicBezTo>
                    <a:pt x="5" y="6"/>
                    <a:pt x="4" y="5"/>
                    <a:pt x="4" y="5"/>
                  </a:cubicBezTo>
                  <a:cubicBezTo>
                    <a:pt x="3" y="4"/>
                    <a:pt x="2" y="3"/>
                    <a:pt x="1" y="2"/>
                  </a:cubicBezTo>
                  <a:cubicBezTo>
                    <a:pt x="1" y="2"/>
                    <a:pt x="1" y="2"/>
                    <a:pt x="1" y="2"/>
                  </a:cubicBezTo>
                  <a:cubicBezTo>
                    <a:pt x="1" y="2"/>
                    <a:pt x="1" y="2"/>
                    <a:pt x="1" y="1"/>
                  </a:cubicBezTo>
                  <a:cubicBezTo>
                    <a:pt x="2" y="1"/>
                    <a:pt x="2" y="1"/>
                    <a:pt x="2" y="1"/>
                  </a:cubicBezTo>
                  <a:cubicBezTo>
                    <a:pt x="3" y="2"/>
                    <a:pt x="3" y="2"/>
                    <a:pt x="3" y="2"/>
                  </a:cubicBezTo>
                  <a:cubicBezTo>
                    <a:pt x="4" y="3"/>
                    <a:pt x="4" y="3"/>
                    <a:pt x="4" y="3"/>
                  </a:cubicBezTo>
                  <a:cubicBezTo>
                    <a:pt x="5" y="4"/>
                    <a:pt x="5" y="4"/>
                    <a:pt x="5" y="4"/>
                  </a:cubicBezTo>
                  <a:cubicBezTo>
                    <a:pt x="6" y="5"/>
                    <a:pt x="6" y="5"/>
                    <a:pt x="6" y="5"/>
                  </a:cubicBezTo>
                  <a:cubicBezTo>
                    <a:pt x="5" y="5"/>
                    <a:pt x="5" y="5"/>
                    <a:pt x="5" y="5"/>
                  </a:cubicBezTo>
                  <a:cubicBezTo>
                    <a:pt x="5" y="4"/>
                    <a:pt x="4" y="4"/>
                    <a:pt x="4" y="3"/>
                  </a:cubicBezTo>
                  <a:cubicBezTo>
                    <a:pt x="3" y="2"/>
                    <a:pt x="2" y="1"/>
                    <a:pt x="2" y="0"/>
                  </a:cubicBezTo>
                  <a:cubicBezTo>
                    <a:pt x="2" y="0"/>
                    <a:pt x="2" y="0"/>
                    <a:pt x="2" y="0"/>
                  </a:cubicBezTo>
                  <a:cubicBezTo>
                    <a:pt x="2" y="0"/>
                    <a:pt x="2" y="0"/>
                    <a:pt x="2" y="0"/>
                  </a:cubicBezTo>
                  <a:cubicBezTo>
                    <a:pt x="3" y="1"/>
                    <a:pt x="4" y="1"/>
                    <a:pt x="4" y="2"/>
                  </a:cubicBezTo>
                  <a:cubicBezTo>
                    <a:pt x="5" y="2"/>
                    <a:pt x="5" y="3"/>
                    <a:pt x="6" y="3"/>
                  </a:cubicBezTo>
                  <a:cubicBezTo>
                    <a:pt x="6" y="3"/>
                    <a:pt x="6" y="3"/>
                    <a:pt x="6" y="3"/>
                  </a:cubicBezTo>
                  <a:cubicBezTo>
                    <a:pt x="6" y="3"/>
                    <a:pt x="5" y="2"/>
                    <a:pt x="5" y="2"/>
                  </a:cubicBezTo>
                  <a:cubicBezTo>
                    <a:pt x="4" y="1"/>
                    <a:pt x="4" y="1"/>
                    <a:pt x="4" y="1"/>
                  </a:cubicBezTo>
                  <a:cubicBezTo>
                    <a:pt x="4" y="1"/>
                    <a:pt x="4" y="0"/>
                    <a:pt x="4" y="0"/>
                  </a:cubicBezTo>
                  <a:cubicBezTo>
                    <a:pt x="4" y="0"/>
                    <a:pt x="4" y="0"/>
                    <a:pt x="4" y="0"/>
                  </a:cubicBezTo>
                  <a:cubicBezTo>
                    <a:pt x="4" y="0"/>
                    <a:pt x="4" y="0"/>
                    <a:pt x="4" y="0"/>
                  </a:cubicBezTo>
                  <a:cubicBezTo>
                    <a:pt x="5" y="0"/>
                    <a:pt x="5" y="0"/>
                    <a:pt x="5" y="1"/>
                  </a:cubicBezTo>
                  <a:cubicBezTo>
                    <a:pt x="5" y="0"/>
                    <a:pt x="5" y="0"/>
                    <a:pt x="4" y="0"/>
                  </a:cubicBezTo>
                  <a:cubicBezTo>
                    <a:pt x="4" y="0"/>
                    <a:pt x="4" y="0"/>
                    <a:pt x="4" y="0"/>
                  </a:cubicBezTo>
                  <a:cubicBezTo>
                    <a:pt x="4" y="0"/>
                    <a:pt x="4" y="1"/>
                    <a:pt x="4" y="1"/>
                  </a:cubicBezTo>
                  <a:cubicBezTo>
                    <a:pt x="5" y="2"/>
                    <a:pt x="5" y="2"/>
                    <a:pt x="5" y="2"/>
                  </a:cubicBezTo>
                  <a:cubicBezTo>
                    <a:pt x="5" y="2"/>
                    <a:pt x="6" y="3"/>
                    <a:pt x="6" y="3"/>
                  </a:cubicBezTo>
                  <a:cubicBezTo>
                    <a:pt x="6" y="3"/>
                    <a:pt x="6" y="3"/>
                    <a:pt x="6" y="3"/>
                  </a:cubicBezTo>
                  <a:cubicBezTo>
                    <a:pt x="6" y="3"/>
                    <a:pt x="6" y="3"/>
                    <a:pt x="6" y="3"/>
                  </a:cubicBezTo>
                  <a:cubicBezTo>
                    <a:pt x="5" y="3"/>
                    <a:pt x="4" y="3"/>
                    <a:pt x="4" y="2"/>
                  </a:cubicBezTo>
                  <a:cubicBezTo>
                    <a:pt x="3" y="1"/>
                    <a:pt x="3" y="1"/>
                    <a:pt x="2" y="0"/>
                  </a:cubicBezTo>
                  <a:cubicBezTo>
                    <a:pt x="2" y="0"/>
                    <a:pt x="2" y="0"/>
                    <a:pt x="2" y="0"/>
                  </a:cubicBezTo>
                  <a:cubicBezTo>
                    <a:pt x="2" y="1"/>
                    <a:pt x="3" y="2"/>
                    <a:pt x="4" y="3"/>
                  </a:cubicBezTo>
                  <a:cubicBezTo>
                    <a:pt x="5" y="3"/>
                    <a:pt x="5" y="4"/>
                    <a:pt x="6" y="5"/>
                  </a:cubicBezTo>
                  <a:cubicBezTo>
                    <a:pt x="6" y="5"/>
                    <a:pt x="6" y="5"/>
                    <a:pt x="6" y="5"/>
                  </a:cubicBezTo>
                  <a:cubicBezTo>
                    <a:pt x="6" y="5"/>
                    <a:pt x="6" y="5"/>
                    <a:pt x="6" y="5"/>
                  </a:cubicBezTo>
                  <a:cubicBezTo>
                    <a:pt x="6" y="5"/>
                    <a:pt x="6" y="5"/>
                    <a:pt x="6" y="5"/>
                  </a:cubicBezTo>
                  <a:cubicBezTo>
                    <a:pt x="4" y="4"/>
                    <a:pt x="4" y="4"/>
                    <a:pt x="4" y="4"/>
                  </a:cubicBezTo>
                  <a:cubicBezTo>
                    <a:pt x="3" y="4"/>
                    <a:pt x="3" y="4"/>
                    <a:pt x="3" y="4"/>
                  </a:cubicBezTo>
                  <a:cubicBezTo>
                    <a:pt x="3" y="3"/>
                    <a:pt x="3" y="3"/>
                    <a:pt x="3" y="3"/>
                  </a:cubicBezTo>
                  <a:cubicBezTo>
                    <a:pt x="1" y="2"/>
                    <a:pt x="1" y="2"/>
                    <a:pt x="1" y="2"/>
                  </a:cubicBezTo>
                  <a:cubicBezTo>
                    <a:pt x="2" y="2"/>
                    <a:pt x="2" y="2"/>
                    <a:pt x="2" y="2"/>
                  </a:cubicBezTo>
                  <a:cubicBezTo>
                    <a:pt x="2" y="3"/>
                    <a:pt x="3" y="3"/>
                    <a:pt x="4" y="4"/>
                  </a:cubicBezTo>
                  <a:cubicBezTo>
                    <a:pt x="5" y="5"/>
                    <a:pt x="6" y="6"/>
                    <a:pt x="6" y="7"/>
                  </a:cubicBezTo>
                  <a:cubicBezTo>
                    <a:pt x="6" y="7"/>
                    <a:pt x="6" y="7"/>
                    <a:pt x="6" y="7"/>
                  </a:cubicBezTo>
                  <a:cubicBezTo>
                    <a:pt x="7" y="7"/>
                    <a:pt x="7" y="7"/>
                    <a:pt x="6" y="7"/>
                  </a:cubicBezTo>
                  <a:cubicBezTo>
                    <a:pt x="6" y="7"/>
                    <a:pt x="6" y="7"/>
                    <a:pt x="6" y="7"/>
                  </a:cubicBezTo>
                  <a:cubicBezTo>
                    <a:pt x="4" y="6"/>
                    <a:pt x="3" y="4"/>
                    <a:pt x="1" y="3"/>
                  </a:cubicBezTo>
                  <a:cubicBezTo>
                    <a:pt x="2" y="3"/>
                    <a:pt x="2" y="3"/>
                    <a:pt x="2" y="3"/>
                  </a:cubicBezTo>
                  <a:cubicBezTo>
                    <a:pt x="6" y="8"/>
                    <a:pt x="6" y="8"/>
                    <a:pt x="6" y="8"/>
                  </a:cubicBezTo>
                  <a:cubicBezTo>
                    <a:pt x="6" y="8"/>
                    <a:pt x="6" y="8"/>
                    <a:pt x="6" y="8"/>
                  </a:cubicBezTo>
                  <a:cubicBezTo>
                    <a:pt x="6" y="8"/>
                    <a:pt x="5" y="8"/>
                    <a:pt x="5" y="8"/>
                  </a:cubicBezTo>
                  <a:cubicBezTo>
                    <a:pt x="4" y="8"/>
                    <a:pt x="4" y="7"/>
                    <a:pt x="3" y="6"/>
                  </a:cubicBezTo>
                  <a:cubicBezTo>
                    <a:pt x="2" y="6"/>
                    <a:pt x="2" y="6"/>
                    <a:pt x="2" y="6"/>
                  </a:cubicBezTo>
                  <a:cubicBezTo>
                    <a:pt x="1" y="5"/>
                    <a:pt x="1" y="5"/>
                    <a:pt x="1" y="5"/>
                  </a:cubicBezTo>
                  <a:cubicBezTo>
                    <a:pt x="1" y="5"/>
                    <a:pt x="1" y="5"/>
                    <a:pt x="1" y="5"/>
                  </a:cubicBezTo>
                  <a:cubicBezTo>
                    <a:pt x="1" y="5"/>
                    <a:pt x="1" y="5"/>
                    <a:pt x="1" y="5"/>
                  </a:cubicBezTo>
                  <a:cubicBezTo>
                    <a:pt x="2" y="6"/>
                    <a:pt x="2" y="6"/>
                    <a:pt x="2" y="6"/>
                  </a:cubicBezTo>
                  <a:cubicBezTo>
                    <a:pt x="3" y="7"/>
                    <a:pt x="3" y="7"/>
                    <a:pt x="3" y="7"/>
                  </a:cubicBezTo>
                  <a:cubicBezTo>
                    <a:pt x="6" y="9"/>
                    <a:pt x="6" y="9"/>
                    <a:pt x="6" y="9"/>
                  </a:cubicBezTo>
                  <a:cubicBezTo>
                    <a:pt x="6" y="9"/>
                    <a:pt x="6" y="9"/>
                    <a:pt x="6" y="9"/>
                  </a:cubicBezTo>
                  <a:cubicBezTo>
                    <a:pt x="6" y="9"/>
                    <a:pt x="6" y="10"/>
                    <a:pt x="6" y="10"/>
                  </a:cubicBezTo>
                  <a:cubicBezTo>
                    <a:pt x="5" y="10"/>
                    <a:pt x="5" y="10"/>
                    <a:pt x="5" y="10"/>
                  </a:cubicBezTo>
                  <a:cubicBezTo>
                    <a:pt x="4" y="9"/>
                    <a:pt x="3" y="9"/>
                    <a:pt x="3" y="8"/>
                  </a:cubicBezTo>
                  <a:cubicBezTo>
                    <a:pt x="1" y="7"/>
                    <a:pt x="1" y="7"/>
                    <a:pt x="1" y="7"/>
                  </a:cubicBezTo>
                  <a:cubicBezTo>
                    <a:pt x="1" y="7"/>
                    <a:pt x="1" y="7"/>
                    <a:pt x="0" y="7"/>
                  </a:cubicBezTo>
                  <a:cubicBezTo>
                    <a:pt x="1" y="6"/>
                    <a:pt x="1" y="6"/>
                    <a:pt x="1" y="6"/>
                  </a:cubicBezTo>
                  <a:cubicBezTo>
                    <a:pt x="1" y="6"/>
                    <a:pt x="1" y="7"/>
                    <a:pt x="1" y="7"/>
                  </a:cubicBezTo>
                  <a:cubicBezTo>
                    <a:pt x="1" y="7"/>
                    <a:pt x="1" y="8"/>
                    <a:pt x="2" y="8"/>
                  </a:cubicBezTo>
                  <a:cubicBezTo>
                    <a:pt x="2" y="9"/>
                    <a:pt x="3" y="9"/>
                    <a:pt x="3" y="10"/>
                  </a:cubicBezTo>
                  <a:cubicBezTo>
                    <a:pt x="4" y="11"/>
                    <a:pt x="5" y="12"/>
                    <a:pt x="7" y="12"/>
                  </a:cubicBezTo>
                  <a:cubicBezTo>
                    <a:pt x="7" y="12"/>
                    <a:pt x="7" y="12"/>
                    <a:pt x="7" y="12"/>
                  </a:cubicBezTo>
                  <a:cubicBezTo>
                    <a:pt x="7" y="13"/>
                    <a:pt x="7" y="13"/>
                    <a:pt x="7" y="13"/>
                  </a:cubicBezTo>
                  <a:cubicBezTo>
                    <a:pt x="7" y="13"/>
                    <a:pt x="6" y="13"/>
                    <a:pt x="6" y="13"/>
                  </a:cubicBezTo>
                  <a:cubicBezTo>
                    <a:pt x="5" y="12"/>
                    <a:pt x="4" y="12"/>
                    <a:pt x="4" y="11"/>
                  </a:cubicBezTo>
                  <a:cubicBezTo>
                    <a:pt x="2" y="10"/>
                    <a:pt x="2" y="10"/>
                    <a:pt x="2" y="10"/>
                  </a:cubicBezTo>
                  <a:cubicBezTo>
                    <a:pt x="1" y="10"/>
                    <a:pt x="1" y="10"/>
                    <a:pt x="1" y="10"/>
                  </a:cubicBezTo>
                  <a:cubicBezTo>
                    <a:pt x="2" y="9"/>
                    <a:pt x="2" y="9"/>
                    <a:pt x="2" y="9"/>
                  </a:cubicBezTo>
                  <a:cubicBezTo>
                    <a:pt x="2" y="10"/>
                    <a:pt x="2" y="10"/>
                    <a:pt x="3" y="11"/>
                  </a:cubicBezTo>
                  <a:cubicBezTo>
                    <a:pt x="4" y="12"/>
                    <a:pt x="4" y="12"/>
                    <a:pt x="4" y="12"/>
                  </a:cubicBezTo>
                  <a:cubicBezTo>
                    <a:pt x="5" y="13"/>
                    <a:pt x="6" y="14"/>
                    <a:pt x="7" y="15"/>
                  </a:cubicBezTo>
                  <a:cubicBezTo>
                    <a:pt x="7" y="15"/>
                    <a:pt x="7" y="15"/>
                    <a:pt x="7" y="16"/>
                  </a:cubicBezTo>
                  <a:cubicBezTo>
                    <a:pt x="7" y="16"/>
                    <a:pt x="7" y="16"/>
                    <a:pt x="7" y="16"/>
                  </a:cubicBezTo>
                  <a:cubicBezTo>
                    <a:pt x="7" y="16"/>
                    <a:pt x="7" y="16"/>
                    <a:pt x="7" y="16"/>
                  </a:cubicBezTo>
                  <a:cubicBezTo>
                    <a:pt x="1" y="11"/>
                    <a:pt x="1" y="11"/>
                    <a:pt x="1" y="11"/>
                  </a:cubicBezTo>
                  <a:cubicBezTo>
                    <a:pt x="1" y="11"/>
                    <a:pt x="1" y="11"/>
                    <a:pt x="1" y="11"/>
                  </a:cubicBezTo>
                  <a:cubicBezTo>
                    <a:pt x="1" y="11"/>
                    <a:pt x="2" y="12"/>
                    <a:pt x="2" y="12"/>
                  </a:cubicBezTo>
                  <a:cubicBezTo>
                    <a:pt x="2" y="13"/>
                    <a:pt x="3" y="13"/>
                    <a:pt x="3" y="14"/>
                  </a:cubicBezTo>
                  <a:cubicBezTo>
                    <a:pt x="6" y="16"/>
                    <a:pt x="6" y="16"/>
                    <a:pt x="6" y="16"/>
                  </a:cubicBezTo>
                  <a:cubicBezTo>
                    <a:pt x="6" y="16"/>
                    <a:pt x="6" y="16"/>
                    <a:pt x="6" y="16"/>
                  </a:cubicBezTo>
                  <a:cubicBezTo>
                    <a:pt x="6" y="16"/>
                    <a:pt x="6" y="16"/>
                    <a:pt x="6" y="16"/>
                  </a:cubicBezTo>
                  <a:cubicBezTo>
                    <a:pt x="5" y="16"/>
                    <a:pt x="4" y="16"/>
                    <a:pt x="3" y="15"/>
                  </a:cubicBezTo>
                  <a:cubicBezTo>
                    <a:pt x="2" y="14"/>
                    <a:pt x="2" y="14"/>
                    <a:pt x="1" y="13"/>
                  </a:cubicBezTo>
                  <a:cubicBezTo>
                    <a:pt x="1" y="13"/>
                    <a:pt x="1" y="13"/>
                    <a:pt x="1" y="13"/>
                  </a:cubicBezTo>
                  <a:cubicBezTo>
                    <a:pt x="1" y="14"/>
                    <a:pt x="2" y="14"/>
                    <a:pt x="2" y="15"/>
                  </a:cubicBezTo>
                  <a:cubicBezTo>
                    <a:pt x="3" y="15"/>
                    <a:pt x="3" y="16"/>
                    <a:pt x="4" y="16"/>
                  </a:cubicBezTo>
                  <a:cubicBezTo>
                    <a:pt x="4" y="16"/>
                    <a:pt x="4" y="16"/>
                    <a:pt x="4" y="16"/>
                  </a:cubicBezTo>
                  <a:cubicBezTo>
                    <a:pt x="4" y="16"/>
                    <a:pt x="4" y="16"/>
                    <a:pt x="3" y="16"/>
                  </a:cubicBezTo>
                  <a:cubicBezTo>
                    <a:pt x="3" y="16"/>
                    <a:pt x="2" y="15"/>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8" name="Freeform 6111"/>
            <p:cNvSpPr>
              <a:spLocks/>
            </p:cNvSpPr>
            <p:nvPr/>
          </p:nvSpPr>
          <p:spPr bwMode="auto">
            <a:xfrm>
              <a:off x="3804" y="932"/>
              <a:ext cx="22" cy="65"/>
            </a:xfrm>
            <a:custGeom>
              <a:avLst/>
              <a:gdLst>
                <a:gd name="T0" fmla="*/ 2 w 9"/>
                <a:gd name="T1" fmla="*/ 26 h 26"/>
                <a:gd name="T2" fmla="*/ 0 w 9"/>
                <a:gd name="T3" fmla="*/ 23 h 26"/>
                <a:gd name="T4" fmla="*/ 0 w 9"/>
                <a:gd name="T5" fmla="*/ 21 h 26"/>
                <a:gd name="T6" fmla="*/ 7 w 9"/>
                <a:gd name="T7" fmla="*/ 24 h 26"/>
                <a:gd name="T8" fmla="*/ 1 w 9"/>
                <a:gd name="T9" fmla="*/ 17 h 26"/>
                <a:gd name="T10" fmla="*/ 6 w 9"/>
                <a:gd name="T11" fmla="*/ 22 h 26"/>
                <a:gd name="T12" fmla="*/ 2 w 9"/>
                <a:gd name="T13" fmla="*/ 16 h 26"/>
                <a:gd name="T14" fmla="*/ 7 w 9"/>
                <a:gd name="T15" fmla="*/ 19 h 26"/>
                <a:gd name="T16" fmla="*/ 1 w 9"/>
                <a:gd name="T17" fmla="*/ 14 h 26"/>
                <a:gd name="T18" fmla="*/ 2 w 9"/>
                <a:gd name="T19" fmla="*/ 13 h 26"/>
                <a:gd name="T20" fmla="*/ 7 w 9"/>
                <a:gd name="T21" fmla="*/ 17 h 26"/>
                <a:gd name="T22" fmla="*/ 1 w 9"/>
                <a:gd name="T23" fmla="*/ 10 h 26"/>
                <a:gd name="T24" fmla="*/ 1 w 9"/>
                <a:gd name="T25" fmla="*/ 10 h 26"/>
                <a:gd name="T26" fmla="*/ 7 w 9"/>
                <a:gd name="T27" fmla="*/ 15 h 26"/>
                <a:gd name="T28" fmla="*/ 0 w 9"/>
                <a:gd name="T29" fmla="*/ 8 h 26"/>
                <a:gd name="T30" fmla="*/ 5 w 9"/>
                <a:gd name="T31" fmla="*/ 10 h 26"/>
                <a:gd name="T32" fmla="*/ 4 w 9"/>
                <a:gd name="T33" fmla="*/ 11 h 26"/>
                <a:gd name="T34" fmla="*/ 2 w 9"/>
                <a:gd name="T35" fmla="*/ 6 h 26"/>
                <a:gd name="T36" fmla="*/ 4 w 9"/>
                <a:gd name="T37" fmla="*/ 8 h 26"/>
                <a:gd name="T38" fmla="*/ 2 w 9"/>
                <a:gd name="T39" fmla="*/ 4 h 26"/>
                <a:gd name="T40" fmla="*/ 5 w 9"/>
                <a:gd name="T41" fmla="*/ 6 h 26"/>
                <a:gd name="T42" fmla="*/ 4 w 9"/>
                <a:gd name="T43" fmla="*/ 6 h 26"/>
                <a:gd name="T44" fmla="*/ 2 w 9"/>
                <a:gd name="T45" fmla="*/ 1 h 26"/>
                <a:gd name="T46" fmla="*/ 3 w 9"/>
                <a:gd name="T47" fmla="*/ 1 h 26"/>
                <a:gd name="T48" fmla="*/ 8 w 9"/>
                <a:gd name="T49" fmla="*/ 6 h 26"/>
                <a:gd name="T50" fmla="*/ 5 w 9"/>
                <a:gd name="T51" fmla="*/ 0 h 26"/>
                <a:gd name="T52" fmla="*/ 8 w 9"/>
                <a:gd name="T53" fmla="*/ 3 h 26"/>
                <a:gd name="T54" fmla="*/ 8 w 9"/>
                <a:gd name="T55" fmla="*/ 3 h 26"/>
                <a:gd name="T56" fmla="*/ 5 w 9"/>
                <a:gd name="T57" fmla="*/ 0 h 26"/>
                <a:gd name="T58" fmla="*/ 8 w 9"/>
                <a:gd name="T59" fmla="*/ 6 h 26"/>
                <a:gd name="T60" fmla="*/ 4 w 9"/>
                <a:gd name="T61" fmla="*/ 1 h 26"/>
                <a:gd name="T62" fmla="*/ 8 w 9"/>
                <a:gd name="T63" fmla="*/ 8 h 26"/>
                <a:gd name="T64" fmla="*/ 4 w 9"/>
                <a:gd name="T65" fmla="*/ 5 h 26"/>
                <a:gd name="T66" fmla="*/ 7 w 9"/>
                <a:gd name="T67" fmla="*/ 10 h 26"/>
                <a:gd name="T68" fmla="*/ 2 w 9"/>
                <a:gd name="T69" fmla="*/ 4 h 26"/>
                <a:gd name="T70" fmla="*/ 5 w 9"/>
                <a:gd name="T71" fmla="*/ 7 h 26"/>
                <a:gd name="T72" fmla="*/ 7 w 9"/>
                <a:gd name="T73" fmla="*/ 11 h 26"/>
                <a:gd name="T74" fmla="*/ 2 w 9"/>
                <a:gd name="T75" fmla="*/ 6 h 26"/>
                <a:gd name="T76" fmla="*/ 8 w 9"/>
                <a:gd name="T77" fmla="*/ 14 h 26"/>
                <a:gd name="T78" fmla="*/ 4 w 9"/>
                <a:gd name="T79" fmla="*/ 11 h 26"/>
                <a:gd name="T80" fmla="*/ 1 w 9"/>
                <a:gd name="T81" fmla="*/ 7 h 26"/>
                <a:gd name="T82" fmla="*/ 6 w 9"/>
                <a:gd name="T83" fmla="*/ 15 h 26"/>
                <a:gd name="T84" fmla="*/ 2 w 9"/>
                <a:gd name="T85" fmla="*/ 12 h 26"/>
                <a:gd name="T86" fmla="*/ 7 w 9"/>
                <a:gd name="T87" fmla="*/ 17 h 26"/>
                <a:gd name="T88" fmla="*/ 4 w 9"/>
                <a:gd name="T89" fmla="*/ 16 h 26"/>
                <a:gd name="T90" fmla="*/ 7 w 9"/>
                <a:gd name="T91" fmla="*/ 19 h 26"/>
                <a:gd name="T92" fmla="*/ 2 w 9"/>
                <a:gd name="T93" fmla="*/ 16 h 26"/>
                <a:gd name="T94" fmla="*/ 7 w 9"/>
                <a:gd name="T95" fmla="*/ 22 h 26"/>
                <a:gd name="T96" fmla="*/ 2 w 9"/>
                <a:gd name="T97" fmla="*/ 18 h 26"/>
                <a:gd name="T98" fmla="*/ 7 w 9"/>
                <a:gd name="T99" fmla="*/ 25 h 26"/>
                <a:gd name="T100" fmla="*/ 5 w 9"/>
                <a:gd name="T101" fmla="*/ 25 h 26"/>
                <a:gd name="T102" fmla="*/ 0 w 9"/>
                <a:gd name="T103" fmla="*/ 23 h 26"/>
                <a:gd name="T104" fmla="*/ 2 w 9"/>
                <a:gd name="T10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26">
                  <a:moveTo>
                    <a:pt x="0" y="25"/>
                  </a:moveTo>
                  <a:cubicBezTo>
                    <a:pt x="1" y="25"/>
                    <a:pt x="2" y="26"/>
                    <a:pt x="2" y="26"/>
                  </a:cubicBezTo>
                  <a:cubicBezTo>
                    <a:pt x="2" y="26"/>
                    <a:pt x="2" y="26"/>
                    <a:pt x="2" y="26"/>
                  </a:cubicBezTo>
                  <a:cubicBezTo>
                    <a:pt x="1" y="25"/>
                    <a:pt x="1" y="24"/>
                    <a:pt x="0" y="23"/>
                  </a:cubicBezTo>
                  <a:cubicBezTo>
                    <a:pt x="0" y="23"/>
                    <a:pt x="0" y="23"/>
                    <a:pt x="0" y="23"/>
                  </a:cubicBezTo>
                  <a:cubicBezTo>
                    <a:pt x="0" y="23"/>
                    <a:pt x="0" y="23"/>
                    <a:pt x="0" y="23"/>
                  </a:cubicBezTo>
                  <a:cubicBezTo>
                    <a:pt x="2" y="23"/>
                    <a:pt x="3" y="25"/>
                    <a:pt x="5" y="25"/>
                  </a:cubicBezTo>
                  <a:cubicBezTo>
                    <a:pt x="4" y="25"/>
                    <a:pt x="4" y="25"/>
                    <a:pt x="4" y="25"/>
                  </a:cubicBezTo>
                  <a:cubicBezTo>
                    <a:pt x="3" y="24"/>
                    <a:pt x="2" y="22"/>
                    <a:pt x="0" y="21"/>
                  </a:cubicBezTo>
                  <a:cubicBezTo>
                    <a:pt x="0" y="21"/>
                    <a:pt x="0" y="21"/>
                    <a:pt x="0" y="20"/>
                  </a:cubicBezTo>
                  <a:cubicBezTo>
                    <a:pt x="0" y="20"/>
                    <a:pt x="1" y="20"/>
                    <a:pt x="1" y="20"/>
                  </a:cubicBezTo>
                  <a:cubicBezTo>
                    <a:pt x="3" y="21"/>
                    <a:pt x="5" y="23"/>
                    <a:pt x="7" y="24"/>
                  </a:cubicBezTo>
                  <a:cubicBezTo>
                    <a:pt x="7" y="25"/>
                    <a:pt x="7" y="25"/>
                    <a:pt x="7" y="25"/>
                  </a:cubicBezTo>
                  <a:cubicBezTo>
                    <a:pt x="5" y="23"/>
                    <a:pt x="3" y="21"/>
                    <a:pt x="1" y="18"/>
                  </a:cubicBezTo>
                  <a:cubicBezTo>
                    <a:pt x="1" y="18"/>
                    <a:pt x="1" y="17"/>
                    <a:pt x="1" y="17"/>
                  </a:cubicBezTo>
                  <a:cubicBezTo>
                    <a:pt x="1" y="17"/>
                    <a:pt x="1" y="17"/>
                    <a:pt x="2" y="17"/>
                  </a:cubicBezTo>
                  <a:cubicBezTo>
                    <a:pt x="7" y="21"/>
                    <a:pt x="7" y="21"/>
                    <a:pt x="7" y="21"/>
                  </a:cubicBezTo>
                  <a:cubicBezTo>
                    <a:pt x="6" y="22"/>
                    <a:pt x="6" y="22"/>
                    <a:pt x="6" y="22"/>
                  </a:cubicBezTo>
                  <a:cubicBezTo>
                    <a:pt x="5" y="20"/>
                    <a:pt x="2" y="19"/>
                    <a:pt x="1" y="16"/>
                  </a:cubicBezTo>
                  <a:cubicBezTo>
                    <a:pt x="1" y="16"/>
                    <a:pt x="1" y="16"/>
                    <a:pt x="2" y="15"/>
                  </a:cubicBezTo>
                  <a:cubicBezTo>
                    <a:pt x="2" y="15"/>
                    <a:pt x="2" y="15"/>
                    <a:pt x="2" y="16"/>
                  </a:cubicBezTo>
                  <a:cubicBezTo>
                    <a:pt x="3" y="16"/>
                    <a:pt x="4" y="17"/>
                    <a:pt x="5" y="17"/>
                  </a:cubicBezTo>
                  <a:cubicBezTo>
                    <a:pt x="7" y="19"/>
                    <a:pt x="7" y="19"/>
                    <a:pt x="7" y="19"/>
                  </a:cubicBezTo>
                  <a:cubicBezTo>
                    <a:pt x="7" y="19"/>
                    <a:pt x="7" y="19"/>
                    <a:pt x="7" y="19"/>
                  </a:cubicBezTo>
                  <a:cubicBezTo>
                    <a:pt x="7" y="20"/>
                    <a:pt x="7" y="20"/>
                    <a:pt x="7" y="20"/>
                  </a:cubicBezTo>
                  <a:cubicBezTo>
                    <a:pt x="7" y="20"/>
                    <a:pt x="7" y="20"/>
                    <a:pt x="6" y="20"/>
                  </a:cubicBezTo>
                  <a:cubicBezTo>
                    <a:pt x="4" y="19"/>
                    <a:pt x="2" y="16"/>
                    <a:pt x="1" y="14"/>
                  </a:cubicBezTo>
                  <a:cubicBezTo>
                    <a:pt x="1" y="14"/>
                    <a:pt x="1" y="14"/>
                    <a:pt x="1" y="14"/>
                  </a:cubicBezTo>
                  <a:cubicBezTo>
                    <a:pt x="1" y="13"/>
                    <a:pt x="1" y="13"/>
                    <a:pt x="1" y="13"/>
                  </a:cubicBezTo>
                  <a:cubicBezTo>
                    <a:pt x="1" y="13"/>
                    <a:pt x="1" y="13"/>
                    <a:pt x="2" y="13"/>
                  </a:cubicBezTo>
                  <a:cubicBezTo>
                    <a:pt x="5" y="15"/>
                    <a:pt x="5" y="15"/>
                    <a:pt x="5" y="15"/>
                  </a:cubicBezTo>
                  <a:cubicBezTo>
                    <a:pt x="7" y="17"/>
                    <a:pt x="7" y="17"/>
                    <a:pt x="7" y="17"/>
                  </a:cubicBezTo>
                  <a:cubicBezTo>
                    <a:pt x="7" y="17"/>
                    <a:pt x="7" y="17"/>
                    <a:pt x="7" y="17"/>
                  </a:cubicBezTo>
                  <a:cubicBezTo>
                    <a:pt x="6" y="16"/>
                    <a:pt x="4" y="15"/>
                    <a:pt x="3" y="14"/>
                  </a:cubicBezTo>
                  <a:cubicBezTo>
                    <a:pt x="3" y="14"/>
                    <a:pt x="2" y="13"/>
                    <a:pt x="2" y="12"/>
                  </a:cubicBezTo>
                  <a:cubicBezTo>
                    <a:pt x="1" y="12"/>
                    <a:pt x="1" y="11"/>
                    <a:pt x="1" y="10"/>
                  </a:cubicBezTo>
                  <a:cubicBezTo>
                    <a:pt x="1" y="10"/>
                    <a:pt x="1" y="10"/>
                    <a:pt x="1" y="10"/>
                  </a:cubicBezTo>
                  <a:cubicBezTo>
                    <a:pt x="0" y="10"/>
                    <a:pt x="0" y="10"/>
                    <a:pt x="1" y="10"/>
                  </a:cubicBezTo>
                  <a:cubicBezTo>
                    <a:pt x="1" y="9"/>
                    <a:pt x="1" y="9"/>
                    <a:pt x="1" y="10"/>
                  </a:cubicBezTo>
                  <a:cubicBezTo>
                    <a:pt x="3" y="11"/>
                    <a:pt x="5" y="13"/>
                    <a:pt x="7" y="14"/>
                  </a:cubicBezTo>
                  <a:cubicBezTo>
                    <a:pt x="7" y="14"/>
                    <a:pt x="7" y="14"/>
                    <a:pt x="7" y="14"/>
                  </a:cubicBezTo>
                  <a:cubicBezTo>
                    <a:pt x="7" y="14"/>
                    <a:pt x="7" y="15"/>
                    <a:pt x="7" y="15"/>
                  </a:cubicBezTo>
                  <a:cubicBezTo>
                    <a:pt x="7" y="15"/>
                    <a:pt x="7" y="15"/>
                    <a:pt x="6" y="15"/>
                  </a:cubicBezTo>
                  <a:cubicBezTo>
                    <a:pt x="5" y="14"/>
                    <a:pt x="4" y="13"/>
                    <a:pt x="3" y="12"/>
                  </a:cubicBezTo>
                  <a:cubicBezTo>
                    <a:pt x="2" y="11"/>
                    <a:pt x="1" y="9"/>
                    <a:pt x="0" y="8"/>
                  </a:cubicBezTo>
                  <a:cubicBezTo>
                    <a:pt x="0" y="8"/>
                    <a:pt x="0" y="7"/>
                    <a:pt x="1" y="7"/>
                  </a:cubicBezTo>
                  <a:cubicBezTo>
                    <a:pt x="1" y="7"/>
                    <a:pt x="1" y="7"/>
                    <a:pt x="1" y="7"/>
                  </a:cubicBezTo>
                  <a:cubicBezTo>
                    <a:pt x="3" y="8"/>
                    <a:pt x="4" y="9"/>
                    <a:pt x="5" y="10"/>
                  </a:cubicBezTo>
                  <a:cubicBezTo>
                    <a:pt x="6" y="11"/>
                    <a:pt x="7" y="13"/>
                    <a:pt x="8" y="14"/>
                  </a:cubicBezTo>
                  <a:cubicBezTo>
                    <a:pt x="7" y="14"/>
                    <a:pt x="7" y="14"/>
                    <a:pt x="7" y="14"/>
                  </a:cubicBezTo>
                  <a:cubicBezTo>
                    <a:pt x="6" y="13"/>
                    <a:pt x="5" y="12"/>
                    <a:pt x="4" y="11"/>
                  </a:cubicBezTo>
                  <a:cubicBezTo>
                    <a:pt x="4" y="10"/>
                    <a:pt x="3" y="10"/>
                    <a:pt x="3" y="9"/>
                  </a:cubicBezTo>
                  <a:cubicBezTo>
                    <a:pt x="3" y="8"/>
                    <a:pt x="2" y="7"/>
                    <a:pt x="2" y="7"/>
                  </a:cubicBezTo>
                  <a:cubicBezTo>
                    <a:pt x="2" y="6"/>
                    <a:pt x="2" y="6"/>
                    <a:pt x="2" y="6"/>
                  </a:cubicBezTo>
                  <a:cubicBezTo>
                    <a:pt x="4" y="8"/>
                    <a:pt x="6" y="9"/>
                    <a:pt x="7" y="11"/>
                  </a:cubicBezTo>
                  <a:cubicBezTo>
                    <a:pt x="7" y="11"/>
                    <a:pt x="7" y="11"/>
                    <a:pt x="7" y="11"/>
                  </a:cubicBezTo>
                  <a:cubicBezTo>
                    <a:pt x="6" y="10"/>
                    <a:pt x="5" y="9"/>
                    <a:pt x="4" y="8"/>
                  </a:cubicBezTo>
                  <a:cubicBezTo>
                    <a:pt x="3" y="6"/>
                    <a:pt x="3" y="6"/>
                    <a:pt x="3" y="6"/>
                  </a:cubicBezTo>
                  <a:cubicBezTo>
                    <a:pt x="2" y="6"/>
                    <a:pt x="2" y="5"/>
                    <a:pt x="1" y="4"/>
                  </a:cubicBezTo>
                  <a:cubicBezTo>
                    <a:pt x="1" y="4"/>
                    <a:pt x="2" y="4"/>
                    <a:pt x="2" y="4"/>
                  </a:cubicBezTo>
                  <a:cubicBezTo>
                    <a:pt x="2" y="4"/>
                    <a:pt x="2" y="4"/>
                    <a:pt x="2" y="4"/>
                  </a:cubicBezTo>
                  <a:cubicBezTo>
                    <a:pt x="3" y="4"/>
                    <a:pt x="3" y="4"/>
                    <a:pt x="4" y="5"/>
                  </a:cubicBezTo>
                  <a:cubicBezTo>
                    <a:pt x="4" y="5"/>
                    <a:pt x="5" y="6"/>
                    <a:pt x="5" y="6"/>
                  </a:cubicBezTo>
                  <a:cubicBezTo>
                    <a:pt x="6" y="7"/>
                    <a:pt x="6" y="8"/>
                    <a:pt x="7" y="9"/>
                  </a:cubicBezTo>
                  <a:cubicBezTo>
                    <a:pt x="7" y="10"/>
                    <a:pt x="7" y="10"/>
                    <a:pt x="7" y="10"/>
                  </a:cubicBezTo>
                  <a:cubicBezTo>
                    <a:pt x="6" y="8"/>
                    <a:pt x="5" y="7"/>
                    <a:pt x="4" y="6"/>
                  </a:cubicBezTo>
                  <a:cubicBezTo>
                    <a:pt x="3" y="5"/>
                    <a:pt x="2" y="3"/>
                    <a:pt x="1" y="2"/>
                  </a:cubicBezTo>
                  <a:cubicBezTo>
                    <a:pt x="1" y="2"/>
                    <a:pt x="1" y="1"/>
                    <a:pt x="1" y="1"/>
                  </a:cubicBezTo>
                  <a:cubicBezTo>
                    <a:pt x="2" y="1"/>
                    <a:pt x="2" y="1"/>
                    <a:pt x="2" y="1"/>
                  </a:cubicBezTo>
                  <a:cubicBezTo>
                    <a:pt x="5" y="3"/>
                    <a:pt x="6" y="6"/>
                    <a:pt x="8" y="8"/>
                  </a:cubicBezTo>
                  <a:cubicBezTo>
                    <a:pt x="8" y="8"/>
                    <a:pt x="8" y="8"/>
                    <a:pt x="8" y="8"/>
                  </a:cubicBezTo>
                  <a:cubicBezTo>
                    <a:pt x="6" y="6"/>
                    <a:pt x="4" y="4"/>
                    <a:pt x="3" y="1"/>
                  </a:cubicBezTo>
                  <a:cubicBezTo>
                    <a:pt x="3" y="1"/>
                    <a:pt x="3" y="1"/>
                    <a:pt x="3" y="0"/>
                  </a:cubicBezTo>
                  <a:cubicBezTo>
                    <a:pt x="3" y="0"/>
                    <a:pt x="3" y="0"/>
                    <a:pt x="4" y="0"/>
                  </a:cubicBezTo>
                  <a:cubicBezTo>
                    <a:pt x="6" y="2"/>
                    <a:pt x="6" y="4"/>
                    <a:pt x="8" y="6"/>
                  </a:cubicBezTo>
                  <a:cubicBezTo>
                    <a:pt x="8" y="6"/>
                    <a:pt x="8" y="6"/>
                    <a:pt x="8" y="6"/>
                  </a:cubicBezTo>
                  <a:cubicBezTo>
                    <a:pt x="7" y="4"/>
                    <a:pt x="5" y="2"/>
                    <a:pt x="5" y="0"/>
                  </a:cubicBezTo>
                  <a:cubicBezTo>
                    <a:pt x="5" y="0"/>
                    <a:pt x="5" y="0"/>
                    <a:pt x="5" y="0"/>
                  </a:cubicBezTo>
                  <a:cubicBezTo>
                    <a:pt x="5" y="0"/>
                    <a:pt x="5" y="0"/>
                    <a:pt x="5" y="0"/>
                  </a:cubicBezTo>
                  <a:cubicBezTo>
                    <a:pt x="6" y="1"/>
                    <a:pt x="7" y="2"/>
                    <a:pt x="8" y="3"/>
                  </a:cubicBezTo>
                  <a:cubicBezTo>
                    <a:pt x="8" y="3"/>
                    <a:pt x="8" y="3"/>
                    <a:pt x="8" y="3"/>
                  </a:cubicBezTo>
                  <a:cubicBezTo>
                    <a:pt x="8" y="3"/>
                    <a:pt x="8" y="2"/>
                    <a:pt x="8" y="1"/>
                  </a:cubicBezTo>
                  <a:cubicBezTo>
                    <a:pt x="8" y="2"/>
                    <a:pt x="8" y="3"/>
                    <a:pt x="8" y="3"/>
                  </a:cubicBezTo>
                  <a:cubicBezTo>
                    <a:pt x="8" y="3"/>
                    <a:pt x="8" y="3"/>
                    <a:pt x="8" y="3"/>
                  </a:cubicBezTo>
                  <a:cubicBezTo>
                    <a:pt x="8" y="3"/>
                    <a:pt x="8" y="3"/>
                    <a:pt x="8" y="3"/>
                  </a:cubicBezTo>
                  <a:cubicBezTo>
                    <a:pt x="7" y="2"/>
                    <a:pt x="6" y="1"/>
                    <a:pt x="5" y="0"/>
                  </a:cubicBezTo>
                  <a:cubicBezTo>
                    <a:pt x="5" y="0"/>
                    <a:pt x="5" y="0"/>
                    <a:pt x="5" y="0"/>
                  </a:cubicBezTo>
                  <a:cubicBezTo>
                    <a:pt x="6" y="2"/>
                    <a:pt x="8" y="3"/>
                    <a:pt x="8" y="6"/>
                  </a:cubicBezTo>
                  <a:cubicBezTo>
                    <a:pt x="8" y="6"/>
                    <a:pt x="8" y="6"/>
                    <a:pt x="8" y="6"/>
                  </a:cubicBezTo>
                  <a:cubicBezTo>
                    <a:pt x="8" y="6"/>
                    <a:pt x="8" y="6"/>
                    <a:pt x="8" y="6"/>
                  </a:cubicBezTo>
                  <a:cubicBezTo>
                    <a:pt x="8" y="6"/>
                    <a:pt x="8" y="6"/>
                    <a:pt x="8" y="6"/>
                  </a:cubicBezTo>
                  <a:cubicBezTo>
                    <a:pt x="6" y="4"/>
                    <a:pt x="5" y="2"/>
                    <a:pt x="3" y="1"/>
                  </a:cubicBezTo>
                  <a:cubicBezTo>
                    <a:pt x="4" y="1"/>
                    <a:pt x="4" y="1"/>
                    <a:pt x="4" y="1"/>
                  </a:cubicBezTo>
                  <a:cubicBezTo>
                    <a:pt x="5" y="3"/>
                    <a:pt x="7" y="5"/>
                    <a:pt x="8" y="8"/>
                  </a:cubicBezTo>
                  <a:cubicBezTo>
                    <a:pt x="9" y="8"/>
                    <a:pt x="8" y="8"/>
                    <a:pt x="8" y="8"/>
                  </a:cubicBezTo>
                  <a:cubicBezTo>
                    <a:pt x="8" y="9"/>
                    <a:pt x="8" y="9"/>
                    <a:pt x="8" y="8"/>
                  </a:cubicBezTo>
                  <a:cubicBezTo>
                    <a:pt x="6" y="6"/>
                    <a:pt x="4" y="3"/>
                    <a:pt x="1" y="2"/>
                  </a:cubicBezTo>
                  <a:cubicBezTo>
                    <a:pt x="2" y="2"/>
                    <a:pt x="2" y="2"/>
                    <a:pt x="2" y="2"/>
                  </a:cubicBezTo>
                  <a:cubicBezTo>
                    <a:pt x="3" y="3"/>
                    <a:pt x="4" y="4"/>
                    <a:pt x="4" y="5"/>
                  </a:cubicBezTo>
                  <a:cubicBezTo>
                    <a:pt x="5" y="7"/>
                    <a:pt x="6" y="8"/>
                    <a:pt x="7" y="9"/>
                  </a:cubicBezTo>
                  <a:cubicBezTo>
                    <a:pt x="8" y="9"/>
                    <a:pt x="8" y="10"/>
                    <a:pt x="7" y="10"/>
                  </a:cubicBezTo>
                  <a:cubicBezTo>
                    <a:pt x="7" y="10"/>
                    <a:pt x="7" y="10"/>
                    <a:pt x="7" y="10"/>
                  </a:cubicBezTo>
                  <a:cubicBezTo>
                    <a:pt x="6" y="9"/>
                    <a:pt x="5" y="8"/>
                    <a:pt x="4" y="7"/>
                  </a:cubicBezTo>
                  <a:cubicBezTo>
                    <a:pt x="4" y="6"/>
                    <a:pt x="3" y="6"/>
                    <a:pt x="3" y="6"/>
                  </a:cubicBezTo>
                  <a:cubicBezTo>
                    <a:pt x="3" y="5"/>
                    <a:pt x="2" y="5"/>
                    <a:pt x="2" y="4"/>
                  </a:cubicBezTo>
                  <a:cubicBezTo>
                    <a:pt x="2" y="4"/>
                    <a:pt x="2" y="4"/>
                    <a:pt x="2" y="4"/>
                  </a:cubicBezTo>
                  <a:cubicBezTo>
                    <a:pt x="2" y="5"/>
                    <a:pt x="3" y="5"/>
                    <a:pt x="3" y="6"/>
                  </a:cubicBezTo>
                  <a:cubicBezTo>
                    <a:pt x="5" y="7"/>
                    <a:pt x="5" y="7"/>
                    <a:pt x="5" y="7"/>
                  </a:cubicBezTo>
                  <a:cubicBezTo>
                    <a:pt x="6" y="8"/>
                    <a:pt x="7" y="9"/>
                    <a:pt x="8" y="11"/>
                  </a:cubicBezTo>
                  <a:cubicBezTo>
                    <a:pt x="8" y="11"/>
                    <a:pt x="8" y="11"/>
                    <a:pt x="7" y="11"/>
                  </a:cubicBezTo>
                  <a:cubicBezTo>
                    <a:pt x="7" y="11"/>
                    <a:pt x="7" y="11"/>
                    <a:pt x="7" y="11"/>
                  </a:cubicBezTo>
                  <a:cubicBezTo>
                    <a:pt x="5" y="10"/>
                    <a:pt x="3" y="8"/>
                    <a:pt x="2" y="7"/>
                  </a:cubicBezTo>
                  <a:cubicBezTo>
                    <a:pt x="2" y="7"/>
                    <a:pt x="2" y="6"/>
                    <a:pt x="2" y="6"/>
                  </a:cubicBezTo>
                  <a:cubicBezTo>
                    <a:pt x="2" y="6"/>
                    <a:pt x="2" y="6"/>
                    <a:pt x="2" y="6"/>
                  </a:cubicBezTo>
                  <a:cubicBezTo>
                    <a:pt x="3" y="7"/>
                    <a:pt x="3" y="8"/>
                    <a:pt x="4" y="8"/>
                  </a:cubicBezTo>
                  <a:cubicBezTo>
                    <a:pt x="4" y="9"/>
                    <a:pt x="5" y="10"/>
                    <a:pt x="5" y="10"/>
                  </a:cubicBezTo>
                  <a:cubicBezTo>
                    <a:pt x="6" y="11"/>
                    <a:pt x="7" y="12"/>
                    <a:pt x="8" y="14"/>
                  </a:cubicBezTo>
                  <a:cubicBezTo>
                    <a:pt x="8" y="14"/>
                    <a:pt x="8" y="14"/>
                    <a:pt x="8" y="14"/>
                  </a:cubicBezTo>
                  <a:cubicBezTo>
                    <a:pt x="8" y="15"/>
                    <a:pt x="7" y="15"/>
                    <a:pt x="7" y="14"/>
                  </a:cubicBezTo>
                  <a:cubicBezTo>
                    <a:pt x="6" y="13"/>
                    <a:pt x="5" y="12"/>
                    <a:pt x="4" y="11"/>
                  </a:cubicBezTo>
                  <a:cubicBezTo>
                    <a:pt x="4" y="10"/>
                    <a:pt x="3" y="10"/>
                    <a:pt x="3" y="9"/>
                  </a:cubicBezTo>
                  <a:cubicBezTo>
                    <a:pt x="2" y="9"/>
                    <a:pt x="1" y="8"/>
                    <a:pt x="1" y="8"/>
                  </a:cubicBezTo>
                  <a:cubicBezTo>
                    <a:pt x="1" y="7"/>
                    <a:pt x="1" y="7"/>
                    <a:pt x="1" y="7"/>
                  </a:cubicBezTo>
                  <a:cubicBezTo>
                    <a:pt x="2" y="9"/>
                    <a:pt x="3" y="10"/>
                    <a:pt x="4" y="11"/>
                  </a:cubicBezTo>
                  <a:cubicBezTo>
                    <a:pt x="5" y="12"/>
                    <a:pt x="6" y="13"/>
                    <a:pt x="7" y="14"/>
                  </a:cubicBezTo>
                  <a:cubicBezTo>
                    <a:pt x="6" y="15"/>
                    <a:pt x="6" y="15"/>
                    <a:pt x="6" y="15"/>
                  </a:cubicBezTo>
                  <a:cubicBezTo>
                    <a:pt x="5" y="13"/>
                    <a:pt x="3" y="12"/>
                    <a:pt x="1" y="10"/>
                  </a:cubicBezTo>
                  <a:cubicBezTo>
                    <a:pt x="1" y="10"/>
                    <a:pt x="1" y="10"/>
                    <a:pt x="1" y="10"/>
                  </a:cubicBezTo>
                  <a:cubicBezTo>
                    <a:pt x="2" y="10"/>
                    <a:pt x="2" y="11"/>
                    <a:pt x="2" y="12"/>
                  </a:cubicBezTo>
                  <a:cubicBezTo>
                    <a:pt x="3" y="13"/>
                    <a:pt x="3" y="13"/>
                    <a:pt x="4" y="14"/>
                  </a:cubicBezTo>
                  <a:cubicBezTo>
                    <a:pt x="5" y="15"/>
                    <a:pt x="6" y="16"/>
                    <a:pt x="7" y="17"/>
                  </a:cubicBezTo>
                  <a:cubicBezTo>
                    <a:pt x="8" y="17"/>
                    <a:pt x="8" y="17"/>
                    <a:pt x="7" y="17"/>
                  </a:cubicBezTo>
                  <a:cubicBezTo>
                    <a:pt x="7" y="18"/>
                    <a:pt x="7" y="18"/>
                    <a:pt x="7" y="18"/>
                  </a:cubicBezTo>
                  <a:cubicBezTo>
                    <a:pt x="7" y="18"/>
                    <a:pt x="7" y="18"/>
                    <a:pt x="7" y="18"/>
                  </a:cubicBezTo>
                  <a:cubicBezTo>
                    <a:pt x="4" y="16"/>
                    <a:pt x="4" y="16"/>
                    <a:pt x="4" y="16"/>
                  </a:cubicBezTo>
                  <a:cubicBezTo>
                    <a:pt x="1" y="14"/>
                    <a:pt x="1" y="14"/>
                    <a:pt x="1" y="14"/>
                  </a:cubicBezTo>
                  <a:cubicBezTo>
                    <a:pt x="2" y="13"/>
                    <a:pt x="2" y="13"/>
                    <a:pt x="2" y="13"/>
                  </a:cubicBezTo>
                  <a:cubicBezTo>
                    <a:pt x="3" y="16"/>
                    <a:pt x="5" y="18"/>
                    <a:pt x="7" y="19"/>
                  </a:cubicBezTo>
                  <a:cubicBezTo>
                    <a:pt x="6" y="20"/>
                    <a:pt x="6" y="20"/>
                    <a:pt x="6" y="20"/>
                  </a:cubicBezTo>
                  <a:cubicBezTo>
                    <a:pt x="4" y="18"/>
                    <a:pt x="4" y="18"/>
                    <a:pt x="4" y="18"/>
                  </a:cubicBezTo>
                  <a:cubicBezTo>
                    <a:pt x="3" y="17"/>
                    <a:pt x="2" y="17"/>
                    <a:pt x="2" y="16"/>
                  </a:cubicBezTo>
                  <a:cubicBezTo>
                    <a:pt x="2" y="16"/>
                    <a:pt x="2" y="16"/>
                    <a:pt x="2" y="16"/>
                  </a:cubicBezTo>
                  <a:cubicBezTo>
                    <a:pt x="3" y="18"/>
                    <a:pt x="5" y="20"/>
                    <a:pt x="7" y="21"/>
                  </a:cubicBezTo>
                  <a:cubicBezTo>
                    <a:pt x="7" y="22"/>
                    <a:pt x="7" y="22"/>
                    <a:pt x="7" y="22"/>
                  </a:cubicBezTo>
                  <a:cubicBezTo>
                    <a:pt x="7" y="22"/>
                    <a:pt x="7" y="22"/>
                    <a:pt x="6" y="22"/>
                  </a:cubicBezTo>
                  <a:cubicBezTo>
                    <a:pt x="1" y="18"/>
                    <a:pt x="1" y="18"/>
                    <a:pt x="1" y="18"/>
                  </a:cubicBezTo>
                  <a:cubicBezTo>
                    <a:pt x="2" y="18"/>
                    <a:pt x="2" y="18"/>
                    <a:pt x="2" y="18"/>
                  </a:cubicBezTo>
                  <a:cubicBezTo>
                    <a:pt x="3" y="20"/>
                    <a:pt x="6" y="22"/>
                    <a:pt x="8" y="25"/>
                  </a:cubicBezTo>
                  <a:cubicBezTo>
                    <a:pt x="8" y="25"/>
                    <a:pt x="8" y="25"/>
                    <a:pt x="8" y="25"/>
                  </a:cubicBezTo>
                  <a:cubicBezTo>
                    <a:pt x="7" y="25"/>
                    <a:pt x="7" y="25"/>
                    <a:pt x="7" y="25"/>
                  </a:cubicBezTo>
                  <a:cubicBezTo>
                    <a:pt x="5" y="24"/>
                    <a:pt x="3" y="22"/>
                    <a:pt x="1" y="21"/>
                  </a:cubicBezTo>
                  <a:cubicBezTo>
                    <a:pt x="1" y="20"/>
                    <a:pt x="1" y="20"/>
                    <a:pt x="1" y="20"/>
                  </a:cubicBezTo>
                  <a:cubicBezTo>
                    <a:pt x="2" y="22"/>
                    <a:pt x="3" y="23"/>
                    <a:pt x="5" y="25"/>
                  </a:cubicBezTo>
                  <a:cubicBezTo>
                    <a:pt x="5" y="25"/>
                    <a:pt x="5" y="25"/>
                    <a:pt x="5" y="25"/>
                  </a:cubicBezTo>
                  <a:cubicBezTo>
                    <a:pt x="5" y="25"/>
                    <a:pt x="5" y="25"/>
                    <a:pt x="4" y="25"/>
                  </a:cubicBezTo>
                  <a:cubicBezTo>
                    <a:pt x="3" y="25"/>
                    <a:pt x="2" y="24"/>
                    <a:pt x="0" y="23"/>
                  </a:cubicBezTo>
                  <a:cubicBezTo>
                    <a:pt x="0" y="23"/>
                    <a:pt x="0" y="23"/>
                    <a:pt x="0" y="23"/>
                  </a:cubicBezTo>
                  <a:cubicBezTo>
                    <a:pt x="1" y="24"/>
                    <a:pt x="2" y="25"/>
                    <a:pt x="2" y="26"/>
                  </a:cubicBezTo>
                  <a:cubicBezTo>
                    <a:pt x="2" y="26"/>
                    <a:pt x="2" y="26"/>
                    <a:pt x="2" y="26"/>
                  </a:cubicBezTo>
                  <a:cubicBezTo>
                    <a:pt x="2" y="26"/>
                    <a:pt x="2" y="26"/>
                    <a:pt x="2" y="26"/>
                  </a:cubicBezTo>
                  <a:cubicBezTo>
                    <a:pt x="2" y="26"/>
                    <a:pt x="1" y="25"/>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9" name="Freeform 6112"/>
            <p:cNvSpPr>
              <a:spLocks/>
            </p:cNvSpPr>
            <p:nvPr/>
          </p:nvSpPr>
          <p:spPr bwMode="auto">
            <a:xfrm>
              <a:off x="3836" y="917"/>
              <a:ext cx="20" cy="80"/>
            </a:xfrm>
            <a:custGeom>
              <a:avLst/>
              <a:gdLst>
                <a:gd name="T0" fmla="*/ 1 w 8"/>
                <a:gd name="T1" fmla="*/ 30 h 32"/>
                <a:gd name="T2" fmla="*/ 1 w 8"/>
                <a:gd name="T3" fmla="*/ 29 h 32"/>
                <a:gd name="T4" fmla="*/ 1 w 8"/>
                <a:gd name="T5" fmla="*/ 28 h 32"/>
                <a:gd name="T6" fmla="*/ 2 w 8"/>
                <a:gd name="T7" fmla="*/ 27 h 32"/>
                <a:gd name="T8" fmla="*/ 1 w 8"/>
                <a:gd name="T9" fmla="*/ 25 h 32"/>
                <a:gd name="T10" fmla="*/ 6 w 8"/>
                <a:gd name="T11" fmla="*/ 31 h 32"/>
                <a:gd name="T12" fmla="*/ 6 w 8"/>
                <a:gd name="T13" fmla="*/ 31 h 32"/>
                <a:gd name="T14" fmla="*/ 2 w 8"/>
                <a:gd name="T15" fmla="*/ 22 h 32"/>
                <a:gd name="T16" fmla="*/ 3 w 8"/>
                <a:gd name="T17" fmla="*/ 25 h 32"/>
                <a:gd name="T18" fmla="*/ 6 w 8"/>
                <a:gd name="T19" fmla="*/ 26 h 32"/>
                <a:gd name="T20" fmla="*/ 4 w 8"/>
                <a:gd name="T21" fmla="*/ 21 h 32"/>
                <a:gd name="T22" fmla="*/ 1 w 8"/>
                <a:gd name="T23" fmla="*/ 16 h 32"/>
                <a:gd name="T24" fmla="*/ 2 w 8"/>
                <a:gd name="T25" fmla="*/ 15 h 32"/>
                <a:gd name="T26" fmla="*/ 5 w 8"/>
                <a:gd name="T27" fmla="*/ 18 h 32"/>
                <a:gd name="T28" fmla="*/ 6 w 8"/>
                <a:gd name="T29" fmla="*/ 22 h 32"/>
                <a:gd name="T30" fmla="*/ 5 w 8"/>
                <a:gd name="T31" fmla="*/ 18 h 32"/>
                <a:gd name="T32" fmla="*/ 3 w 8"/>
                <a:gd name="T33" fmla="*/ 8 h 32"/>
                <a:gd name="T34" fmla="*/ 6 w 8"/>
                <a:gd name="T35" fmla="*/ 17 h 32"/>
                <a:gd name="T36" fmla="*/ 3 w 8"/>
                <a:gd name="T37" fmla="*/ 11 h 32"/>
                <a:gd name="T38" fmla="*/ 1 w 8"/>
                <a:gd name="T39" fmla="*/ 6 h 32"/>
                <a:gd name="T40" fmla="*/ 2 w 8"/>
                <a:gd name="T41" fmla="*/ 5 h 32"/>
                <a:gd name="T42" fmla="*/ 3 w 8"/>
                <a:gd name="T43" fmla="*/ 4 h 32"/>
                <a:gd name="T44" fmla="*/ 7 w 8"/>
                <a:gd name="T45" fmla="*/ 10 h 32"/>
                <a:gd name="T46" fmla="*/ 3 w 8"/>
                <a:gd name="T47" fmla="*/ 1 h 32"/>
                <a:gd name="T48" fmla="*/ 3 w 8"/>
                <a:gd name="T49" fmla="*/ 1 h 32"/>
                <a:gd name="T50" fmla="*/ 7 w 8"/>
                <a:gd name="T51" fmla="*/ 6 h 32"/>
                <a:gd name="T52" fmla="*/ 5 w 8"/>
                <a:gd name="T53" fmla="*/ 1 h 32"/>
                <a:gd name="T54" fmla="*/ 7 w 8"/>
                <a:gd name="T55" fmla="*/ 2 h 32"/>
                <a:gd name="T56" fmla="*/ 7 w 8"/>
                <a:gd name="T57" fmla="*/ 6 h 32"/>
                <a:gd name="T58" fmla="*/ 7 w 8"/>
                <a:gd name="T59" fmla="*/ 7 h 32"/>
                <a:gd name="T60" fmla="*/ 7 w 8"/>
                <a:gd name="T61" fmla="*/ 10 h 32"/>
                <a:gd name="T62" fmla="*/ 7 w 8"/>
                <a:gd name="T63" fmla="*/ 12 h 32"/>
                <a:gd name="T64" fmla="*/ 4 w 8"/>
                <a:gd name="T65" fmla="*/ 9 h 32"/>
                <a:gd name="T66" fmla="*/ 2 w 8"/>
                <a:gd name="T67" fmla="*/ 6 h 32"/>
                <a:gd name="T68" fmla="*/ 5 w 8"/>
                <a:gd name="T69" fmla="*/ 14 h 32"/>
                <a:gd name="T70" fmla="*/ 4 w 8"/>
                <a:gd name="T71" fmla="*/ 9 h 32"/>
                <a:gd name="T72" fmla="*/ 5 w 8"/>
                <a:gd name="T73" fmla="*/ 19 h 32"/>
                <a:gd name="T74" fmla="*/ 6 w 8"/>
                <a:gd name="T75" fmla="*/ 21 h 32"/>
                <a:gd name="T76" fmla="*/ 2 w 8"/>
                <a:gd name="T77" fmla="*/ 16 h 32"/>
                <a:gd name="T78" fmla="*/ 2 w 8"/>
                <a:gd name="T79" fmla="*/ 16 h 32"/>
                <a:gd name="T80" fmla="*/ 3 w 8"/>
                <a:gd name="T81" fmla="*/ 21 h 32"/>
                <a:gd name="T82" fmla="*/ 2 w 8"/>
                <a:gd name="T83" fmla="*/ 21 h 32"/>
                <a:gd name="T84" fmla="*/ 2 w 8"/>
                <a:gd name="T85" fmla="*/ 22 h 32"/>
                <a:gd name="T86" fmla="*/ 7 w 8"/>
                <a:gd name="T87" fmla="*/ 31 h 32"/>
                <a:gd name="T88" fmla="*/ 4 w 8"/>
                <a:gd name="T89" fmla="*/ 27 h 32"/>
                <a:gd name="T90" fmla="*/ 1 w 8"/>
                <a:gd name="T91" fmla="*/ 25 h 32"/>
                <a:gd name="T92" fmla="*/ 6 w 8"/>
                <a:gd name="T93" fmla="*/ 32 h 32"/>
                <a:gd name="T94" fmla="*/ 5 w 8"/>
                <a:gd name="T95" fmla="*/ 31 h 32"/>
                <a:gd name="T96" fmla="*/ 4 w 8"/>
                <a:gd name="T97" fmla="*/ 31 h 32"/>
                <a:gd name="T98" fmla="*/ 3 w 8"/>
                <a:gd name="T99" fmla="*/ 31 h 32"/>
                <a:gd name="T100" fmla="*/ 2 w 8"/>
                <a:gd name="T10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32">
                  <a:moveTo>
                    <a:pt x="1" y="31"/>
                  </a:moveTo>
                  <a:cubicBezTo>
                    <a:pt x="1" y="31"/>
                    <a:pt x="2" y="31"/>
                    <a:pt x="2" y="32"/>
                  </a:cubicBezTo>
                  <a:cubicBezTo>
                    <a:pt x="2" y="32"/>
                    <a:pt x="2" y="32"/>
                    <a:pt x="2" y="32"/>
                  </a:cubicBezTo>
                  <a:cubicBezTo>
                    <a:pt x="2" y="31"/>
                    <a:pt x="1" y="30"/>
                    <a:pt x="1" y="30"/>
                  </a:cubicBezTo>
                  <a:cubicBezTo>
                    <a:pt x="1" y="30"/>
                    <a:pt x="1" y="30"/>
                    <a:pt x="1" y="30"/>
                  </a:cubicBezTo>
                  <a:cubicBezTo>
                    <a:pt x="1" y="30"/>
                    <a:pt x="1" y="30"/>
                    <a:pt x="1" y="30"/>
                  </a:cubicBezTo>
                  <a:cubicBezTo>
                    <a:pt x="2" y="30"/>
                    <a:pt x="2" y="31"/>
                    <a:pt x="3" y="31"/>
                  </a:cubicBezTo>
                  <a:cubicBezTo>
                    <a:pt x="3" y="31"/>
                    <a:pt x="3" y="31"/>
                    <a:pt x="3" y="31"/>
                  </a:cubicBezTo>
                  <a:cubicBezTo>
                    <a:pt x="2" y="31"/>
                    <a:pt x="2" y="30"/>
                    <a:pt x="1" y="29"/>
                  </a:cubicBezTo>
                  <a:cubicBezTo>
                    <a:pt x="1" y="29"/>
                    <a:pt x="1" y="29"/>
                    <a:pt x="1" y="29"/>
                  </a:cubicBezTo>
                  <a:cubicBezTo>
                    <a:pt x="1" y="29"/>
                    <a:pt x="1" y="29"/>
                    <a:pt x="1" y="29"/>
                  </a:cubicBezTo>
                  <a:cubicBezTo>
                    <a:pt x="2" y="30"/>
                    <a:pt x="3" y="30"/>
                    <a:pt x="4" y="31"/>
                  </a:cubicBezTo>
                  <a:cubicBezTo>
                    <a:pt x="3" y="31"/>
                    <a:pt x="3" y="31"/>
                    <a:pt x="3" y="31"/>
                  </a:cubicBezTo>
                  <a:cubicBezTo>
                    <a:pt x="3" y="30"/>
                    <a:pt x="2" y="29"/>
                    <a:pt x="1" y="28"/>
                  </a:cubicBezTo>
                  <a:cubicBezTo>
                    <a:pt x="1" y="28"/>
                    <a:pt x="1" y="28"/>
                    <a:pt x="1" y="28"/>
                  </a:cubicBezTo>
                  <a:cubicBezTo>
                    <a:pt x="1" y="28"/>
                    <a:pt x="2" y="28"/>
                    <a:pt x="2" y="28"/>
                  </a:cubicBezTo>
                  <a:cubicBezTo>
                    <a:pt x="2" y="29"/>
                    <a:pt x="3" y="30"/>
                    <a:pt x="5" y="31"/>
                  </a:cubicBezTo>
                  <a:cubicBezTo>
                    <a:pt x="4" y="31"/>
                    <a:pt x="4" y="31"/>
                    <a:pt x="4" y="31"/>
                  </a:cubicBezTo>
                  <a:cubicBezTo>
                    <a:pt x="1" y="28"/>
                    <a:pt x="1" y="28"/>
                    <a:pt x="1" y="28"/>
                  </a:cubicBezTo>
                  <a:cubicBezTo>
                    <a:pt x="2" y="27"/>
                    <a:pt x="2" y="27"/>
                    <a:pt x="2" y="27"/>
                  </a:cubicBezTo>
                  <a:cubicBezTo>
                    <a:pt x="3" y="29"/>
                    <a:pt x="4" y="30"/>
                    <a:pt x="6" y="31"/>
                  </a:cubicBezTo>
                  <a:cubicBezTo>
                    <a:pt x="5" y="32"/>
                    <a:pt x="5" y="32"/>
                    <a:pt x="5" y="32"/>
                  </a:cubicBezTo>
                  <a:cubicBezTo>
                    <a:pt x="5" y="31"/>
                    <a:pt x="4" y="30"/>
                    <a:pt x="3" y="29"/>
                  </a:cubicBezTo>
                  <a:cubicBezTo>
                    <a:pt x="2" y="27"/>
                    <a:pt x="2" y="27"/>
                    <a:pt x="2" y="27"/>
                  </a:cubicBezTo>
                  <a:cubicBezTo>
                    <a:pt x="1" y="25"/>
                    <a:pt x="1" y="25"/>
                    <a:pt x="1" y="25"/>
                  </a:cubicBezTo>
                  <a:cubicBezTo>
                    <a:pt x="0" y="25"/>
                    <a:pt x="1" y="25"/>
                    <a:pt x="1" y="25"/>
                  </a:cubicBezTo>
                  <a:cubicBezTo>
                    <a:pt x="1" y="25"/>
                    <a:pt x="1" y="25"/>
                    <a:pt x="1" y="25"/>
                  </a:cubicBezTo>
                  <a:cubicBezTo>
                    <a:pt x="1" y="25"/>
                    <a:pt x="1" y="25"/>
                    <a:pt x="1" y="25"/>
                  </a:cubicBezTo>
                  <a:cubicBezTo>
                    <a:pt x="3" y="27"/>
                    <a:pt x="5" y="29"/>
                    <a:pt x="7" y="30"/>
                  </a:cubicBezTo>
                  <a:cubicBezTo>
                    <a:pt x="6" y="31"/>
                    <a:pt x="6" y="31"/>
                    <a:pt x="6" y="31"/>
                  </a:cubicBezTo>
                  <a:cubicBezTo>
                    <a:pt x="5" y="30"/>
                    <a:pt x="4" y="29"/>
                    <a:pt x="3" y="28"/>
                  </a:cubicBezTo>
                  <a:cubicBezTo>
                    <a:pt x="3" y="27"/>
                    <a:pt x="2" y="25"/>
                    <a:pt x="1" y="24"/>
                  </a:cubicBezTo>
                  <a:cubicBezTo>
                    <a:pt x="2" y="24"/>
                    <a:pt x="2" y="24"/>
                    <a:pt x="2" y="24"/>
                  </a:cubicBezTo>
                  <a:cubicBezTo>
                    <a:pt x="4" y="26"/>
                    <a:pt x="6" y="28"/>
                    <a:pt x="7" y="30"/>
                  </a:cubicBezTo>
                  <a:cubicBezTo>
                    <a:pt x="6" y="31"/>
                    <a:pt x="6" y="31"/>
                    <a:pt x="6" y="31"/>
                  </a:cubicBezTo>
                  <a:cubicBezTo>
                    <a:pt x="6" y="29"/>
                    <a:pt x="5" y="28"/>
                    <a:pt x="4" y="27"/>
                  </a:cubicBezTo>
                  <a:cubicBezTo>
                    <a:pt x="3" y="26"/>
                    <a:pt x="3" y="25"/>
                    <a:pt x="2" y="25"/>
                  </a:cubicBezTo>
                  <a:cubicBezTo>
                    <a:pt x="2" y="24"/>
                    <a:pt x="2" y="23"/>
                    <a:pt x="2" y="22"/>
                  </a:cubicBezTo>
                  <a:cubicBezTo>
                    <a:pt x="2" y="22"/>
                    <a:pt x="2" y="22"/>
                    <a:pt x="2" y="22"/>
                  </a:cubicBezTo>
                  <a:cubicBezTo>
                    <a:pt x="2" y="22"/>
                    <a:pt x="2" y="22"/>
                    <a:pt x="2" y="22"/>
                  </a:cubicBezTo>
                  <a:cubicBezTo>
                    <a:pt x="2" y="22"/>
                    <a:pt x="2" y="22"/>
                    <a:pt x="2" y="22"/>
                  </a:cubicBezTo>
                  <a:cubicBezTo>
                    <a:pt x="4" y="24"/>
                    <a:pt x="6" y="25"/>
                    <a:pt x="7" y="28"/>
                  </a:cubicBezTo>
                  <a:cubicBezTo>
                    <a:pt x="7" y="28"/>
                    <a:pt x="7" y="28"/>
                    <a:pt x="7" y="28"/>
                  </a:cubicBezTo>
                  <a:cubicBezTo>
                    <a:pt x="7" y="28"/>
                    <a:pt x="7" y="28"/>
                    <a:pt x="6" y="28"/>
                  </a:cubicBezTo>
                  <a:cubicBezTo>
                    <a:pt x="5" y="27"/>
                    <a:pt x="4" y="26"/>
                    <a:pt x="3" y="25"/>
                  </a:cubicBezTo>
                  <a:cubicBezTo>
                    <a:pt x="2" y="24"/>
                    <a:pt x="2" y="22"/>
                    <a:pt x="1" y="21"/>
                  </a:cubicBezTo>
                  <a:cubicBezTo>
                    <a:pt x="1" y="21"/>
                    <a:pt x="2" y="20"/>
                    <a:pt x="2" y="20"/>
                  </a:cubicBezTo>
                  <a:cubicBezTo>
                    <a:pt x="2" y="20"/>
                    <a:pt x="2" y="20"/>
                    <a:pt x="2" y="20"/>
                  </a:cubicBezTo>
                  <a:cubicBezTo>
                    <a:pt x="4" y="22"/>
                    <a:pt x="5" y="24"/>
                    <a:pt x="6" y="25"/>
                  </a:cubicBezTo>
                  <a:cubicBezTo>
                    <a:pt x="6" y="25"/>
                    <a:pt x="6" y="26"/>
                    <a:pt x="6" y="26"/>
                  </a:cubicBezTo>
                  <a:cubicBezTo>
                    <a:pt x="6" y="26"/>
                    <a:pt x="5" y="26"/>
                    <a:pt x="5" y="26"/>
                  </a:cubicBezTo>
                  <a:cubicBezTo>
                    <a:pt x="3" y="24"/>
                    <a:pt x="2" y="21"/>
                    <a:pt x="1" y="19"/>
                  </a:cubicBezTo>
                  <a:cubicBezTo>
                    <a:pt x="1" y="19"/>
                    <a:pt x="1" y="18"/>
                    <a:pt x="2" y="18"/>
                  </a:cubicBezTo>
                  <a:cubicBezTo>
                    <a:pt x="2" y="18"/>
                    <a:pt x="2" y="18"/>
                    <a:pt x="2" y="18"/>
                  </a:cubicBezTo>
                  <a:cubicBezTo>
                    <a:pt x="3" y="19"/>
                    <a:pt x="3" y="20"/>
                    <a:pt x="4" y="21"/>
                  </a:cubicBezTo>
                  <a:cubicBezTo>
                    <a:pt x="5" y="21"/>
                    <a:pt x="5" y="22"/>
                    <a:pt x="6" y="23"/>
                  </a:cubicBezTo>
                  <a:cubicBezTo>
                    <a:pt x="6" y="23"/>
                    <a:pt x="6" y="23"/>
                    <a:pt x="6" y="23"/>
                  </a:cubicBezTo>
                  <a:cubicBezTo>
                    <a:pt x="6" y="24"/>
                    <a:pt x="6" y="24"/>
                    <a:pt x="6" y="24"/>
                  </a:cubicBezTo>
                  <a:cubicBezTo>
                    <a:pt x="5" y="24"/>
                    <a:pt x="5" y="24"/>
                    <a:pt x="5" y="24"/>
                  </a:cubicBezTo>
                  <a:cubicBezTo>
                    <a:pt x="4" y="21"/>
                    <a:pt x="3" y="19"/>
                    <a:pt x="1" y="16"/>
                  </a:cubicBezTo>
                  <a:cubicBezTo>
                    <a:pt x="1" y="16"/>
                    <a:pt x="1" y="16"/>
                    <a:pt x="1" y="16"/>
                  </a:cubicBezTo>
                  <a:cubicBezTo>
                    <a:pt x="1" y="16"/>
                    <a:pt x="1" y="16"/>
                    <a:pt x="1" y="16"/>
                  </a:cubicBezTo>
                  <a:cubicBezTo>
                    <a:pt x="1" y="16"/>
                    <a:pt x="1" y="16"/>
                    <a:pt x="1" y="15"/>
                  </a:cubicBezTo>
                  <a:cubicBezTo>
                    <a:pt x="1" y="15"/>
                    <a:pt x="1" y="15"/>
                    <a:pt x="2" y="15"/>
                  </a:cubicBezTo>
                  <a:cubicBezTo>
                    <a:pt x="2" y="15"/>
                    <a:pt x="2" y="15"/>
                    <a:pt x="2" y="15"/>
                  </a:cubicBezTo>
                  <a:cubicBezTo>
                    <a:pt x="2" y="15"/>
                    <a:pt x="2" y="15"/>
                    <a:pt x="2" y="15"/>
                  </a:cubicBezTo>
                  <a:cubicBezTo>
                    <a:pt x="2" y="15"/>
                    <a:pt x="2" y="15"/>
                    <a:pt x="2" y="15"/>
                  </a:cubicBezTo>
                  <a:cubicBezTo>
                    <a:pt x="3" y="16"/>
                    <a:pt x="3" y="16"/>
                    <a:pt x="3" y="16"/>
                  </a:cubicBezTo>
                  <a:cubicBezTo>
                    <a:pt x="3" y="17"/>
                    <a:pt x="3" y="17"/>
                    <a:pt x="3" y="17"/>
                  </a:cubicBezTo>
                  <a:cubicBezTo>
                    <a:pt x="5" y="18"/>
                    <a:pt x="5" y="18"/>
                    <a:pt x="5" y="18"/>
                  </a:cubicBezTo>
                  <a:cubicBezTo>
                    <a:pt x="6" y="20"/>
                    <a:pt x="6" y="20"/>
                    <a:pt x="6" y="20"/>
                  </a:cubicBezTo>
                  <a:cubicBezTo>
                    <a:pt x="6" y="21"/>
                    <a:pt x="6" y="21"/>
                    <a:pt x="6" y="21"/>
                  </a:cubicBezTo>
                  <a:cubicBezTo>
                    <a:pt x="7" y="21"/>
                    <a:pt x="7" y="22"/>
                    <a:pt x="7" y="22"/>
                  </a:cubicBezTo>
                  <a:cubicBezTo>
                    <a:pt x="7" y="22"/>
                    <a:pt x="7" y="23"/>
                    <a:pt x="7" y="23"/>
                  </a:cubicBezTo>
                  <a:cubicBezTo>
                    <a:pt x="7" y="23"/>
                    <a:pt x="6" y="23"/>
                    <a:pt x="6" y="22"/>
                  </a:cubicBezTo>
                  <a:cubicBezTo>
                    <a:pt x="6" y="22"/>
                    <a:pt x="6" y="22"/>
                    <a:pt x="6" y="22"/>
                  </a:cubicBezTo>
                  <a:cubicBezTo>
                    <a:pt x="4" y="20"/>
                    <a:pt x="3" y="17"/>
                    <a:pt x="1" y="14"/>
                  </a:cubicBezTo>
                  <a:cubicBezTo>
                    <a:pt x="1" y="14"/>
                    <a:pt x="1" y="14"/>
                    <a:pt x="1" y="14"/>
                  </a:cubicBezTo>
                  <a:cubicBezTo>
                    <a:pt x="2" y="13"/>
                    <a:pt x="2" y="13"/>
                    <a:pt x="2" y="14"/>
                  </a:cubicBezTo>
                  <a:cubicBezTo>
                    <a:pt x="4" y="15"/>
                    <a:pt x="4" y="17"/>
                    <a:pt x="5" y="18"/>
                  </a:cubicBezTo>
                  <a:cubicBezTo>
                    <a:pt x="5" y="19"/>
                    <a:pt x="5" y="19"/>
                    <a:pt x="5" y="19"/>
                  </a:cubicBezTo>
                  <a:cubicBezTo>
                    <a:pt x="4" y="17"/>
                    <a:pt x="3" y="16"/>
                    <a:pt x="3" y="14"/>
                  </a:cubicBezTo>
                  <a:cubicBezTo>
                    <a:pt x="3" y="13"/>
                    <a:pt x="2" y="12"/>
                    <a:pt x="2" y="11"/>
                  </a:cubicBezTo>
                  <a:cubicBezTo>
                    <a:pt x="2" y="10"/>
                    <a:pt x="3" y="10"/>
                    <a:pt x="3" y="9"/>
                  </a:cubicBezTo>
                  <a:cubicBezTo>
                    <a:pt x="3" y="8"/>
                    <a:pt x="3" y="8"/>
                    <a:pt x="3" y="8"/>
                  </a:cubicBezTo>
                  <a:cubicBezTo>
                    <a:pt x="3" y="8"/>
                    <a:pt x="4" y="8"/>
                    <a:pt x="4" y="9"/>
                  </a:cubicBezTo>
                  <a:cubicBezTo>
                    <a:pt x="4" y="10"/>
                    <a:pt x="5" y="11"/>
                    <a:pt x="5" y="13"/>
                  </a:cubicBezTo>
                  <a:cubicBezTo>
                    <a:pt x="6" y="14"/>
                    <a:pt x="6" y="15"/>
                    <a:pt x="7" y="17"/>
                  </a:cubicBezTo>
                  <a:cubicBezTo>
                    <a:pt x="7" y="17"/>
                    <a:pt x="6" y="17"/>
                    <a:pt x="6" y="17"/>
                  </a:cubicBezTo>
                  <a:cubicBezTo>
                    <a:pt x="6" y="17"/>
                    <a:pt x="6" y="17"/>
                    <a:pt x="6" y="17"/>
                  </a:cubicBezTo>
                  <a:cubicBezTo>
                    <a:pt x="5" y="16"/>
                    <a:pt x="5" y="15"/>
                    <a:pt x="4" y="15"/>
                  </a:cubicBezTo>
                  <a:cubicBezTo>
                    <a:pt x="3" y="13"/>
                    <a:pt x="3" y="13"/>
                    <a:pt x="3" y="13"/>
                  </a:cubicBezTo>
                  <a:cubicBezTo>
                    <a:pt x="3" y="13"/>
                    <a:pt x="3" y="12"/>
                    <a:pt x="3" y="12"/>
                  </a:cubicBezTo>
                  <a:cubicBezTo>
                    <a:pt x="3" y="12"/>
                    <a:pt x="3" y="11"/>
                    <a:pt x="3" y="11"/>
                  </a:cubicBezTo>
                  <a:cubicBezTo>
                    <a:pt x="3" y="11"/>
                    <a:pt x="3" y="11"/>
                    <a:pt x="3" y="11"/>
                  </a:cubicBezTo>
                  <a:cubicBezTo>
                    <a:pt x="3" y="11"/>
                    <a:pt x="3" y="11"/>
                    <a:pt x="3" y="11"/>
                  </a:cubicBezTo>
                  <a:cubicBezTo>
                    <a:pt x="4" y="12"/>
                    <a:pt x="4" y="12"/>
                    <a:pt x="5" y="13"/>
                  </a:cubicBezTo>
                  <a:cubicBezTo>
                    <a:pt x="5" y="13"/>
                    <a:pt x="5" y="13"/>
                    <a:pt x="4" y="13"/>
                  </a:cubicBezTo>
                  <a:cubicBezTo>
                    <a:pt x="4" y="13"/>
                    <a:pt x="4" y="13"/>
                    <a:pt x="4" y="13"/>
                  </a:cubicBezTo>
                  <a:cubicBezTo>
                    <a:pt x="3" y="11"/>
                    <a:pt x="2" y="9"/>
                    <a:pt x="1" y="6"/>
                  </a:cubicBezTo>
                  <a:cubicBezTo>
                    <a:pt x="1" y="6"/>
                    <a:pt x="1" y="6"/>
                    <a:pt x="1" y="6"/>
                  </a:cubicBezTo>
                  <a:cubicBezTo>
                    <a:pt x="2" y="6"/>
                    <a:pt x="2" y="6"/>
                    <a:pt x="2" y="6"/>
                  </a:cubicBezTo>
                  <a:cubicBezTo>
                    <a:pt x="3" y="8"/>
                    <a:pt x="5" y="11"/>
                    <a:pt x="6" y="12"/>
                  </a:cubicBezTo>
                  <a:cubicBezTo>
                    <a:pt x="6" y="13"/>
                    <a:pt x="6" y="13"/>
                    <a:pt x="6" y="13"/>
                  </a:cubicBezTo>
                  <a:cubicBezTo>
                    <a:pt x="5" y="10"/>
                    <a:pt x="2" y="8"/>
                    <a:pt x="2" y="5"/>
                  </a:cubicBezTo>
                  <a:cubicBezTo>
                    <a:pt x="2" y="5"/>
                    <a:pt x="2" y="5"/>
                    <a:pt x="2" y="5"/>
                  </a:cubicBezTo>
                  <a:cubicBezTo>
                    <a:pt x="2" y="5"/>
                    <a:pt x="3" y="5"/>
                    <a:pt x="3" y="5"/>
                  </a:cubicBezTo>
                  <a:cubicBezTo>
                    <a:pt x="5" y="6"/>
                    <a:pt x="6" y="9"/>
                    <a:pt x="8" y="12"/>
                  </a:cubicBezTo>
                  <a:cubicBezTo>
                    <a:pt x="7" y="12"/>
                    <a:pt x="7" y="12"/>
                    <a:pt x="7" y="12"/>
                  </a:cubicBezTo>
                  <a:cubicBezTo>
                    <a:pt x="5" y="9"/>
                    <a:pt x="4" y="7"/>
                    <a:pt x="3" y="4"/>
                  </a:cubicBezTo>
                  <a:cubicBezTo>
                    <a:pt x="3" y="3"/>
                    <a:pt x="3" y="3"/>
                    <a:pt x="3" y="3"/>
                  </a:cubicBezTo>
                  <a:cubicBezTo>
                    <a:pt x="3" y="3"/>
                    <a:pt x="3" y="3"/>
                    <a:pt x="4" y="3"/>
                  </a:cubicBezTo>
                  <a:cubicBezTo>
                    <a:pt x="4" y="4"/>
                    <a:pt x="5" y="5"/>
                    <a:pt x="6" y="6"/>
                  </a:cubicBezTo>
                  <a:cubicBezTo>
                    <a:pt x="6" y="7"/>
                    <a:pt x="7" y="8"/>
                    <a:pt x="8" y="9"/>
                  </a:cubicBezTo>
                  <a:cubicBezTo>
                    <a:pt x="8" y="9"/>
                    <a:pt x="8" y="10"/>
                    <a:pt x="7" y="10"/>
                  </a:cubicBezTo>
                  <a:cubicBezTo>
                    <a:pt x="7" y="10"/>
                    <a:pt x="7" y="10"/>
                    <a:pt x="7" y="10"/>
                  </a:cubicBezTo>
                  <a:cubicBezTo>
                    <a:pt x="6" y="9"/>
                    <a:pt x="5" y="7"/>
                    <a:pt x="4" y="6"/>
                  </a:cubicBezTo>
                  <a:cubicBezTo>
                    <a:pt x="3" y="4"/>
                    <a:pt x="3" y="3"/>
                    <a:pt x="3" y="1"/>
                  </a:cubicBezTo>
                  <a:cubicBezTo>
                    <a:pt x="3" y="1"/>
                    <a:pt x="3" y="1"/>
                    <a:pt x="3" y="1"/>
                  </a:cubicBezTo>
                  <a:cubicBezTo>
                    <a:pt x="3" y="1"/>
                    <a:pt x="3" y="1"/>
                    <a:pt x="3" y="1"/>
                  </a:cubicBezTo>
                  <a:cubicBezTo>
                    <a:pt x="6" y="2"/>
                    <a:pt x="7" y="5"/>
                    <a:pt x="8" y="7"/>
                  </a:cubicBezTo>
                  <a:cubicBezTo>
                    <a:pt x="8" y="7"/>
                    <a:pt x="8" y="7"/>
                    <a:pt x="8" y="7"/>
                  </a:cubicBezTo>
                  <a:cubicBezTo>
                    <a:pt x="8" y="7"/>
                    <a:pt x="8" y="7"/>
                    <a:pt x="8" y="7"/>
                  </a:cubicBezTo>
                  <a:cubicBezTo>
                    <a:pt x="8" y="8"/>
                    <a:pt x="7" y="8"/>
                    <a:pt x="7" y="7"/>
                  </a:cubicBezTo>
                  <a:cubicBezTo>
                    <a:pt x="5" y="5"/>
                    <a:pt x="4" y="3"/>
                    <a:pt x="3" y="1"/>
                  </a:cubicBezTo>
                  <a:cubicBezTo>
                    <a:pt x="3" y="0"/>
                    <a:pt x="3" y="0"/>
                    <a:pt x="4" y="0"/>
                  </a:cubicBezTo>
                  <a:cubicBezTo>
                    <a:pt x="4" y="0"/>
                    <a:pt x="4" y="0"/>
                    <a:pt x="4" y="0"/>
                  </a:cubicBezTo>
                  <a:cubicBezTo>
                    <a:pt x="5" y="1"/>
                    <a:pt x="5" y="2"/>
                    <a:pt x="6" y="3"/>
                  </a:cubicBezTo>
                  <a:cubicBezTo>
                    <a:pt x="6" y="4"/>
                    <a:pt x="7" y="5"/>
                    <a:pt x="7" y="6"/>
                  </a:cubicBezTo>
                  <a:cubicBezTo>
                    <a:pt x="7" y="6"/>
                    <a:pt x="7" y="6"/>
                    <a:pt x="7" y="6"/>
                  </a:cubicBezTo>
                  <a:cubicBezTo>
                    <a:pt x="7" y="6"/>
                    <a:pt x="7" y="6"/>
                    <a:pt x="7" y="6"/>
                  </a:cubicBezTo>
                  <a:cubicBezTo>
                    <a:pt x="7" y="5"/>
                    <a:pt x="6" y="4"/>
                    <a:pt x="6" y="4"/>
                  </a:cubicBezTo>
                  <a:cubicBezTo>
                    <a:pt x="6" y="3"/>
                    <a:pt x="5" y="2"/>
                    <a:pt x="5" y="1"/>
                  </a:cubicBezTo>
                  <a:cubicBezTo>
                    <a:pt x="5" y="1"/>
                    <a:pt x="5" y="1"/>
                    <a:pt x="5" y="1"/>
                  </a:cubicBezTo>
                  <a:cubicBezTo>
                    <a:pt x="5" y="1"/>
                    <a:pt x="5" y="1"/>
                    <a:pt x="5" y="1"/>
                  </a:cubicBezTo>
                  <a:cubicBezTo>
                    <a:pt x="6" y="2"/>
                    <a:pt x="6" y="2"/>
                    <a:pt x="7" y="2"/>
                  </a:cubicBezTo>
                  <a:cubicBezTo>
                    <a:pt x="7" y="2"/>
                    <a:pt x="7" y="2"/>
                    <a:pt x="7" y="2"/>
                  </a:cubicBezTo>
                  <a:cubicBezTo>
                    <a:pt x="6" y="2"/>
                    <a:pt x="6" y="2"/>
                    <a:pt x="6" y="2"/>
                  </a:cubicBezTo>
                  <a:cubicBezTo>
                    <a:pt x="7" y="2"/>
                    <a:pt x="7" y="2"/>
                    <a:pt x="7" y="2"/>
                  </a:cubicBezTo>
                  <a:cubicBezTo>
                    <a:pt x="7" y="2"/>
                    <a:pt x="7" y="2"/>
                    <a:pt x="7" y="2"/>
                  </a:cubicBezTo>
                  <a:cubicBezTo>
                    <a:pt x="7" y="2"/>
                    <a:pt x="7" y="2"/>
                    <a:pt x="7" y="2"/>
                  </a:cubicBezTo>
                  <a:cubicBezTo>
                    <a:pt x="6" y="2"/>
                    <a:pt x="6" y="2"/>
                    <a:pt x="5" y="1"/>
                  </a:cubicBezTo>
                  <a:cubicBezTo>
                    <a:pt x="5" y="1"/>
                    <a:pt x="5" y="1"/>
                    <a:pt x="5" y="1"/>
                  </a:cubicBezTo>
                  <a:cubicBezTo>
                    <a:pt x="6" y="3"/>
                    <a:pt x="7" y="4"/>
                    <a:pt x="7" y="6"/>
                  </a:cubicBezTo>
                  <a:cubicBezTo>
                    <a:pt x="7" y="6"/>
                    <a:pt x="7" y="6"/>
                    <a:pt x="7" y="6"/>
                  </a:cubicBezTo>
                  <a:cubicBezTo>
                    <a:pt x="7" y="5"/>
                    <a:pt x="6" y="4"/>
                    <a:pt x="5" y="3"/>
                  </a:cubicBezTo>
                  <a:cubicBezTo>
                    <a:pt x="5" y="2"/>
                    <a:pt x="4" y="1"/>
                    <a:pt x="4" y="1"/>
                  </a:cubicBezTo>
                  <a:cubicBezTo>
                    <a:pt x="4" y="0"/>
                    <a:pt x="4" y="0"/>
                    <a:pt x="4" y="0"/>
                  </a:cubicBezTo>
                  <a:cubicBezTo>
                    <a:pt x="5" y="3"/>
                    <a:pt x="6" y="5"/>
                    <a:pt x="8" y="7"/>
                  </a:cubicBezTo>
                  <a:cubicBezTo>
                    <a:pt x="7" y="7"/>
                    <a:pt x="7" y="7"/>
                    <a:pt x="7" y="7"/>
                  </a:cubicBezTo>
                  <a:cubicBezTo>
                    <a:pt x="6" y="5"/>
                    <a:pt x="5" y="3"/>
                    <a:pt x="3" y="2"/>
                  </a:cubicBezTo>
                  <a:cubicBezTo>
                    <a:pt x="4" y="1"/>
                    <a:pt x="4" y="1"/>
                    <a:pt x="4" y="1"/>
                  </a:cubicBezTo>
                  <a:cubicBezTo>
                    <a:pt x="4" y="3"/>
                    <a:pt x="4" y="4"/>
                    <a:pt x="5" y="5"/>
                  </a:cubicBezTo>
                  <a:cubicBezTo>
                    <a:pt x="6" y="7"/>
                    <a:pt x="7" y="8"/>
                    <a:pt x="8" y="9"/>
                  </a:cubicBezTo>
                  <a:cubicBezTo>
                    <a:pt x="7" y="10"/>
                    <a:pt x="7" y="10"/>
                    <a:pt x="7" y="10"/>
                  </a:cubicBezTo>
                  <a:cubicBezTo>
                    <a:pt x="6" y="9"/>
                    <a:pt x="6" y="8"/>
                    <a:pt x="5" y="7"/>
                  </a:cubicBezTo>
                  <a:cubicBezTo>
                    <a:pt x="4" y="6"/>
                    <a:pt x="4" y="5"/>
                    <a:pt x="3" y="4"/>
                  </a:cubicBezTo>
                  <a:cubicBezTo>
                    <a:pt x="4" y="3"/>
                    <a:pt x="4" y="3"/>
                    <a:pt x="4" y="3"/>
                  </a:cubicBezTo>
                  <a:cubicBezTo>
                    <a:pt x="4" y="6"/>
                    <a:pt x="6" y="9"/>
                    <a:pt x="8" y="12"/>
                  </a:cubicBezTo>
                  <a:cubicBezTo>
                    <a:pt x="8" y="12"/>
                    <a:pt x="8" y="12"/>
                    <a:pt x="7" y="12"/>
                  </a:cubicBezTo>
                  <a:cubicBezTo>
                    <a:pt x="7" y="12"/>
                    <a:pt x="7" y="12"/>
                    <a:pt x="7" y="12"/>
                  </a:cubicBezTo>
                  <a:cubicBezTo>
                    <a:pt x="5" y="10"/>
                    <a:pt x="4" y="7"/>
                    <a:pt x="2" y="5"/>
                  </a:cubicBezTo>
                  <a:cubicBezTo>
                    <a:pt x="3" y="5"/>
                    <a:pt x="3" y="5"/>
                    <a:pt x="3" y="5"/>
                  </a:cubicBezTo>
                  <a:cubicBezTo>
                    <a:pt x="3" y="6"/>
                    <a:pt x="3" y="6"/>
                    <a:pt x="3" y="7"/>
                  </a:cubicBezTo>
                  <a:cubicBezTo>
                    <a:pt x="4" y="7"/>
                    <a:pt x="4" y="8"/>
                    <a:pt x="4" y="9"/>
                  </a:cubicBezTo>
                  <a:cubicBezTo>
                    <a:pt x="5" y="10"/>
                    <a:pt x="6" y="11"/>
                    <a:pt x="7" y="12"/>
                  </a:cubicBezTo>
                  <a:cubicBezTo>
                    <a:pt x="7" y="13"/>
                    <a:pt x="7" y="13"/>
                    <a:pt x="6" y="13"/>
                  </a:cubicBezTo>
                  <a:cubicBezTo>
                    <a:pt x="6" y="13"/>
                    <a:pt x="6" y="13"/>
                    <a:pt x="6" y="13"/>
                  </a:cubicBezTo>
                  <a:cubicBezTo>
                    <a:pt x="4" y="11"/>
                    <a:pt x="3" y="9"/>
                    <a:pt x="1" y="6"/>
                  </a:cubicBezTo>
                  <a:cubicBezTo>
                    <a:pt x="2" y="6"/>
                    <a:pt x="2" y="6"/>
                    <a:pt x="2" y="6"/>
                  </a:cubicBezTo>
                  <a:cubicBezTo>
                    <a:pt x="3" y="8"/>
                    <a:pt x="4" y="11"/>
                    <a:pt x="5" y="13"/>
                  </a:cubicBezTo>
                  <a:cubicBezTo>
                    <a:pt x="4" y="13"/>
                    <a:pt x="4" y="13"/>
                    <a:pt x="4" y="13"/>
                  </a:cubicBezTo>
                  <a:cubicBezTo>
                    <a:pt x="4" y="13"/>
                    <a:pt x="3" y="12"/>
                    <a:pt x="3" y="12"/>
                  </a:cubicBezTo>
                  <a:cubicBezTo>
                    <a:pt x="4" y="12"/>
                    <a:pt x="4" y="12"/>
                    <a:pt x="4" y="12"/>
                  </a:cubicBezTo>
                  <a:cubicBezTo>
                    <a:pt x="4" y="12"/>
                    <a:pt x="4" y="13"/>
                    <a:pt x="5" y="14"/>
                  </a:cubicBezTo>
                  <a:cubicBezTo>
                    <a:pt x="5" y="15"/>
                    <a:pt x="6" y="16"/>
                    <a:pt x="6" y="16"/>
                  </a:cubicBezTo>
                  <a:cubicBezTo>
                    <a:pt x="6" y="17"/>
                    <a:pt x="6" y="17"/>
                    <a:pt x="6" y="17"/>
                  </a:cubicBezTo>
                  <a:cubicBezTo>
                    <a:pt x="5" y="16"/>
                    <a:pt x="5" y="14"/>
                    <a:pt x="4" y="13"/>
                  </a:cubicBezTo>
                  <a:cubicBezTo>
                    <a:pt x="4" y="12"/>
                    <a:pt x="3" y="10"/>
                    <a:pt x="3" y="9"/>
                  </a:cubicBezTo>
                  <a:cubicBezTo>
                    <a:pt x="4" y="9"/>
                    <a:pt x="4" y="9"/>
                    <a:pt x="4" y="9"/>
                  </a:cubicBezTo>
                  <a:cubicBezTo>
                    <a:pt x="4" y="10"/>
                    <a:pt x="3" y="10"/>
                    <a:pt x="3" y="11"/>
                  </a:cubicBezTo>
                  <a:cubicBezTo>
                    <a:pt x="3" y="12"/>
                    <a:pt x="3" y="13"/>
                    <a:pt x="4" y="14"/>
                  </a:cubicBezTo>
                  <a:cubicBezTo>
                    <a:pt x="4" y="15"/>
                    <a:pt x="5" y="17"/>
                    <a:pt x="6" y="18"/>
                  </a:cubicBezTo>
                  <a:cubicBezTo>
                    <a:pt x="6" y="18"/>
                    <a:pt x="6" y="19"/>
                    <a:pt x="5" y="19"/>
                  </a:cubicBezTo>
                  <a:cubicBezTo>
                    <a:pt x="5" y="19"/>
                    <a:pt x="5" y="19"/>
                    <a:pt x="5" y="19"/>
                  </a:cubicBezTo>
                  <a:cubicBezTo>
                    <a:pt x="3" y="17"/>
                    <a:pt x="3" y="15"/>
                    <a:pt x="1" y="14"/>
                  </a:cubicBezTo>
                  <a:cubicBezTo>
                    <a:pt x="2" y="14"/>
                    <a:pt x="2" y="14"/>
                    <a:pt x="2" y="14"/>
                  </a:cubicBezTo>
                  <a:cubicBezTo>
                    <a:pt x="4" y="16"/>
                    <a:pt x="5" y="19"/>
                    <a:pt x="7" y="22"/>
                  </a:cubicBezTo>
                  <a:cubicBezTo>
                    <a:pt x="6" y="22"/>
                    <a:pt x="6" y="22"/>
                    <a:pt x="6" y="22"/>
                  </a:cubicBezTo>
                  <a:cubicBezTo>
                    <a:pt x="6" y="22"/>
                    <a:pt x="6" y="22"/>
                    <a:pt x="6" y="21"/>
                  </a:cubicBezTo>
                  <a:cubicBezTo>
                    <a:pt x="5" y="21"/>
                    <a:pt x="5" y="21"/>
                    <a:pt x="5" y="21"/>
                  </a:cubicBezTo>
                  <a:cubicBezTo>
                    <a:pt x="4" y="19"/>
                    <a:pt x="4" y="19"/>
                    <a:pt x="4" y="19"/>
                  </a:cubicBezTo>
                  <a:cubicBezTo>
                    <a:pt x="3" y="17"/>
                    <a:pt x="3" y="17"/>
                    <a:pt x="3" y="17"/>
                  </a:cubicBezTo>
                  <a:cubicBezTo>
                    <a:pt x="2" y="17"/>
                    <a:pt x="2" y="17"/>
                    <a:pt x="2" y="17"/>
                  </a:cubicBezTo>
                  <a:cubicBezTo>
                    <a:pt x="2" y="16"/>
                    <a:pt x="2" y="16"/>
                    <a:pt x="2" y="16"/>
                  </a:cubicBezTo>
                  <a:cubicBezTo>
                    <a:pt x="1" y="16"/>
                    <a:pt x="1" y="16"/>
                    <a:pt x="1" y="16"/>
                  </a:cubicBezTo>
                  <a:cubicBezTo>
                    <a:pt x="1" y="16"/>
                    <a:pt x="1" y="16"/>
                    <a:pt x="1" y="16"/>
                  </a:cubicBezTo>
                  <a:cubicBezTo>
                    <a:pt x="1" y="16"/>
                    <a:pt x="1" y="16"/>
                    <a:pt x="2" y="16"/>
                  </a:cubicBezTo>
                  <a:cubicBezTo>
                    <a:pt x="2" y="16"/>
                    <a:pt x="2" y="16"/>
                    <a:pt x="2" y="16"/>
                  </a:cubicBezTo>
                  <a:cubicBezTo>
                    <a:pt x="2" y="16"/>
                    <a:pt x="2" y="16"/>
                    <a:pt x="2" y="16"/>
                  </a:cubicBezTo>
                  <a:cubicBezTo>
                    <a:pt x="2" y="16"/>
                    <a:pt x="2" y="16"/>
                    <a:pt x="2" y="16"/>
                  </a:cubicBezTo>
                  <a:cubicBezTo>
                    <a:pt x="2" y="16"/>
                    <a:pt x="2" y="16"/>
                    <a:pt x="2" y="16"/>
                  </a:cubicBezTo>
                  <a:cubicBezTo>
                    <a:pt x="4" y="18"/>
                    <a:pt x="4" y="21"/>
                    <a:pt x="6" y="23"/>
                  </a:cubicBezTo>
                  <a:cubicBezTo>
                    <a:pt x="5" y="24"/>
                    <a:pt x="5" y="24"/>
                    <a:pt x="5" y="24"/>
                  </a:cubicBezTo>
                  <a:cubicBezTo>
                    <a:pt x="5" y="23"/>
                    <a:pt x="4" y="22"/>
                    <a:pt x="3" y="21"/>
                  </a:cubicBezTo>
                  <a:cubicBezTo>
                    <a:pt x="3" y="20"/>
                    <a:pt x="2" y="20"/>
                    <a:pt x="1" y="19"/>
                  </a:cubicBezTo>
                  <a:cubicBezTo>
                    <a:pt x="2" y="19"/>
                    <a:pt x="2" y="19"/>
                    <a:pt x="2" y="19"/>
                  </a:cubicBezTo>
                  <a:cubicBezTo>
                    <a:pt x="3" y="21"/>
                    <a:pt x="4" y="23"/>
                    <a:pt x="6" y="25"/>
                  </a:cubicBezTo>
                  <a:cubicBezTo>
                    <a:pt x="5" y="26"/>
                    <a:pt x="5" y="26"/>
                    <a:pt x="5" y="26"/>
                  </a:cubicBezTo>
                  <a:cubicBezTo>
                    <a:pt x="4" y="24"/>
                    <a:pt x="3" y="22"/>
                    <a:pt x="2" y="21"/>
                  </a:cubicBezTo>
                  <a:cubicBezTo>
                    <a:pt x="2" y="21"/>
                    <a:pt x="2" y="21"/>
                    <a:pt x="2" y="21"/>
                  </a:cubicBezTo>
                  <a:cubicBezTo>
                    <a:pt x="3" y="22"/>
                    <a:pt x="3" y="23"/>
                    <a:pt x="4" y="24"/>
                  </a:cubicBezTo>
                  <a:cubicBezTo>
                    <a:pt x="5" y="26"/>
                    <a:pt x="6" y="27"/>
                    <a:pt x="7" y="28"/>
                  </a:cubicBezTo>
                  <a:cubicBezTo>
                    <a:pt x="6" y="28"/>
                    <a:pt x="6" y="28"/>
                    <a:pt x="6" y="28"/>
                  </a:cubicBezTo>
                  <a:cubicBezTo>
                    <a:pt x="5" y="26"/>
                    <a:pt x="3" y="25"/>
                    <a:pt x="2" y="22"/>
                  </a:cubicBezTo>
                  <a:cubicBezTo>
                    <a:pt x="2" y="22"/>
                    <a:pt x="2" y="22"/>
                    <a:pt x="2" y="22"/>
                  </a:cubicBezTo>
                  <a:cubicBezTo>
                    <a:pt x="3" y="23"/>
                    <a:pt x="3" y="23"/>
                    <a:pt x="3" y="24"/>
                  </a:cubicBezTo>
                  <a:cubicBezTo>
                    <a:pt x="4" y="25"/>
                    <a:pt x="4" y="25"/>
                    <a:pt x="5" y="26"/>
                  </a:cubicBezTo>
                  <a:cubicBezTo>
                    <a:pt x="5" y="27"/>
                    <a:pt x="6" y="29"/>
                    <a:pt x="7" y="30"/>
                  </a:cubicBezTo>
                  <a:cubicBezTo>
                    <a:pt x="7" y="31"/>
                    <a:pt x="7" y="31"/>
                    <a:pt x="7" y="31"/>
                  </a:cubicBezTo>
                  <a:cubicBezTo>
                    <a:pt x="7" y="31"/>
                    <a:pt x="6" y="31"/>
                    <a:pt x="6" y="31"/>
                  </a:cubicBezTo>
                  <a:cubicBezTo>
                    <a:pt x="5" y="28"/>
                    <a:pt x="3" y="27"/>
                    <a:pt x="1" y="24"/>
                  </a:cubicBezTo>
                  <a:cubicBezTo>
                    <a:pt x="1" y="24"/>
                    <a:pt x="1" y="24"/>
                    <a:pt x="1" y="24"/>
                  </a:cubicBezTo>
                  <a:cubicBezTo>
                    <a:pt x="2" y="24"/>
                    <a:pt x="2" y="24"/>
                    <a:pt x="2" y="24"/>
                  </a:cubicBezTo>
                  <a:cubicBezTo>
                    <a:pt x="3" y="25"/>
                    <a:pt x="3" y="26"/>
                    <a:pt x="4" y="27"/>
                  </a:cubicBezTo>
                  <a:cubicBezTo>
                    <a:pt x="5" y="28"/>
                    <a:pt x="6" y="29"/>
                    <a:pt x="7" y="30"/>
                  </a:cubicBezTo>
                  <a:cubicBezTo>
                    <a:pt x="7" y="31"/>
                    <a:pt x="7" y="31"/>
                    <a:pt x="7" y="31"/>
                  </a:cubicBezTo>
                  <a:cubicBezTo>
                    <a:pt x="7" y="31"/>
                    <a:pt x="6" y="31"/>
                    <a:pt x="6" y="31"/>
                  </a:cubicBezTo>
                  <a:cubicBezTo>
                    <a:pt x="6" y="31"/>
                    <a:pt x="6" y="31"/>
                    <a:pt x="6" y="31"/>
                  </a:cubicBezTo>
                  <a:cubicBezTo>
                    <a:pt x="4" y="29"/>
                    <a:pt x="2" y="27"/>
                    <a:pt x="1" y="25"/>
                  </a:cubicBezTo>
                  <a:cubicBezTo>
                    <a:pt x="1" y="25"/>
                    <a:pt x="1" y="25"/>
                    <a:pt x="1" y="25"/>
                  </a:cubicBezTo>
                  <a:cubicBezTo>
                    <a:pt x="2" y="27"/>
                    <a:pt x="2" y="27"/>
                    <a:pt x="2" y="27"/>
                  </a:cubicBezTo>
                  <a:cubicBezTo>
                    <a:pt x="3" y="28"/>
                    <a:pt x="3" y="28"/>
                    <a:pt x="3" y="28"/>
                  </a:cubicBezTo>
                  <a:cubicBezTo>
                    <a:pt x="4" y="29"/>
                    <a:pt x="5" y="30"/>
                    <a:pt x="6" y="31"/>
                  </a:cubicBezTo>
                  <a:cubicBezTo>
                    <a:pt x="6" y="32"/>
                    <a:pt x="6" y="32"/>
                    <a:pt x="6" y="32"/>
                  </a:cubicBezTo>
                  <a:cubicBezTo>
                    <a:pt x="6" y="32"/>
                    <a:pt x="5" y="32"/>
                    <a:pt x="5" y="32"/>
                  </a:cubicBezTo>
                  <a:cubicBezTo>
                    <a:pt x="4" y="31"/>
                    <a:pt x="2" y="29"/>
                    <a:pt x="1" y="28"/>
                  </a:cubicBezTo>
                  <a:cubicBezTo>
                    <a:pt x="1" y="27"/>
                    <a:pt x="1" y="27"/>
                    <a:pt x="1" y="27"/>
                  </a:cubicBezTo>
                  <a:cubicBezTo>
                    <a:pt x="2" y="27"/>
                    <a:pt x="2" y="27"/>
                    <a:pt x="2" y="27"/>
                  </a:cubicBezTo>
                  <a:cubicBezTo>
                    <a:pt x="5" y="31"/>
                    <a:pt x="5" y="31"/>
                    <a:pt x="5" y="31"/>
                  </a:cubicBezTo>
                  <a:cubicBezTo>
                    <a:pt x="5" y="31"/>
                    <a:pt x="5" y="31"/>
                    <a:pt x="5" y="31"/>
                  </a:cubicBezTo>
                  <a:cubicBezTo>
                    <a:pt x="4" y="31"/>
                    <a:pt x="4" y="31"/>
                    <a:pt x="4" y="31"/>
                  </a:cubicBezTo>
                  <a:cubicBezTo>
                    <a:pt x="3" y="30"/>
                    <a:pt x="2" y="29"/>
                    <a:pt x="1" y="28"/>
                  </a:cubicBezTo>
                  <a:cubicBezTo>
                    <a:pt x="2" y="28"/>
                    <a:pt x="2" y="28"/>
                    <a:pt x="2" y="28"/>
                  </a:cubicBezTo>
                  <a:cubicBezTo>
                    <a:pt x="2" y="29"/>
                    <a:pt x="3" y="30"/>
                    <a:pt x="4" y="31"/>
                  </a:cubicBezTo>
                  <a:cubicBezTo>
                    <a:pt x="4" y="31"/>
                    <a:pt x="4" y="31"/>
                    <a:pt x="4" y="31"/>
                  </a:cubicBezTo>
                  <a:cubicBezTo>
                    <a:pt x="3" y="31"/>
                    <a:pt x="3" y="31"/>
                    <a:pt x="3" y="31"/>
                  </a:cubicBezTo>
                  <a:cubicBezTo>
                    <a:pt x="3" y="31"/>
                    <a:pt x="2" y="30"/>
                    <a:pt x="1" y="29"/>
                  </a:cubicBezTo>
                  <a:cubicBezTo>
                    <a:pt x="1" y="29"/>
                    <a:pt x="1" y="29"/>
                    <a:pt x="1" y="29"/>
                  </a:cubicBezTo>
                  <a:cubicBezTo>
                    <a:pt x="2" y="30"/>
                    <a:pt x="2" y="30"/>
                    <a:pt x="3" y="31"/>
                  </a:cubicBezTo>
                  <a:cubicBezTo>
                    <a:pt x="3" y="31"/>
                    <a:pt x="3" y="31"/>
                    <a:pt x="3" y="31"/>
                  </a:cubicBezTo>
                  <a:cubicBezTo>
                    <a:pt x="3" y="31"/>
                    <a:pt x="3" y="31"/>
                    <a:pt x="3" y="31"/>
                  </a:cubicBezTo>
                  <a:cubicBezTo>
                    <a:pt x="2" y="31"/>
                    <a:pt x="2" y="30"/>
                    <a:pt x="1" y="30"/>
                  </a:cubicBezTo>
                  <a:cubicBezTo>
                    <a:pt x="1" y="30"/>
                    <a:pt x="1" y="30"/>
                    <a:pt x="1" y="30"/>
                  </a:cubicBezTo>
                  <a:cubicBezTo>
                    <a:pt x="1" y="30"/>
                    <a:pt x="2" y="31"/>
                    <a:pt x="2" y="32"/>
                  </a:cubicBezTo>
                  <a:cubicBezTo>
                    <a:pt x="2" y="32"/>
                    <a:pt x="2" y="32"/>
                    <a:pt x="2" y="32"/>
                  </a:cubicBezTo>
                  <a:cubicBezTo>
                    <a:pt x="2" y="32"/>
                    <a:pt x="2" y="32"/>
                    <a:pt x="2" y="32"/>
                  </a:cubicBezTo>
                  <a:cubicBezTo>
                    <a:pt x="2" y="31"/>
                    <a:pt x="1" y="31"/>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0" name="Freeform 6113"/>
            <p:cNvSpPr>
              <a:spLocks/>
            </p:cNvSpPr>
            <p:nvPr/>
          </p:nvSpPr>
          <p:spPr bwMode="auto">
            <a:xfrm>
              <a:off x="3866" y="945"/>
              <a:ext cx="19" cy="50"/>
            </a:xfrm>
            <a:custGeom>
              <a:avLst/>
              <a:gdLst>
                <a:gd name="T0" fmla="*/ 4 w 8"/>
                <a:gd name="T1" fmla="*/ 20 h 20"/>
                <a:gd name="T2" fmla="*/ 2 w 8"/>
                <a:gd name="T3" fmla="*/ 18 h 20"/>
                <a:gd name="T4" fmla="*/ 1 w 8"/>
                <a:gd name="T5" fmla="*/ 15 h 20"/>
                <a:gd name="T6" fmla="*/ 1 w 8"/>
                <a:gd name="T7" fmla="*/ 15 h 20"/>
                <a:gd name="T8" fmla="*/ 5 w 8"/>
                <a:gd name="T9" fmla="*/ 20 h 20"/>
                <a:gd name="T10" fmla="*/ 0 w 8"/>
                <a:gd name="T11" fmla="*/ 12 h 20"/>
                <a:gd name="T12" fmla="*/ 1 w 8"/>
                <a:gd name="T13" fmla="*/ 12 h 20"/>
                <a:gd name="T14" fmla="*/ 6 w 8"/>
                <a:gd name="T15" fmla="*/ 19 h 20"/>
                <a:gd name="T16" fmla="*/ 1 w 8"/>
                <a:gd name="T17" fmla="*/ 9 h 20"/>
                <a:gd name="T18" fmla="*/ 2 w 8"/>
                <a:gd name="T19" fmla="*/ 9 h 20"/>
                <a:gd name="T20" fmla="*/ 7 w 8"/>
                <a:gd name="T21" fmla="*/ 16 h 20"/>
                <a:gd name="T22" fmla="*/ 1 w 8"/>
                <a:gd name="T23" fmla="*/ 6 h 20"/>
                <a:gd name="T24" fmla="*/ 5 w 8"/>
                <a:gd name="T25" fmla="*/ 9 h 20"/>
                <a:gd name="T26" fmla="*/ 7 w 8"/>
                <a:gd name="T27" fmla="*/ 12 h 20"/>
                <a:gd name="T28" fmla="*/ 1 w 8"/>
                <a:gd name="T29" fmla="*/ 4 h 20"/>
                <a:gd name="T30" fmla="*/ 2 w 8"/>
                <a:gd name="T31" fmla="*/ 3 h 20"/>
                <a:gd name="T32" fmla="*/ 7 w 8"/>
                <a:gd name="T33" fmla="*/ 10 h 20"/>
                <a:gd name="T34" fmla="*/ 2 w 8"/>
                <a:gd name="T35" fmla="*/ 1 h 20"/>
                <a:gd name="T36" fmla="*/ 3 w 8"/>
                <a:gd name="T37" fmla="*/ 0 h 20"/>
                <a:gd name="T38" fmla="*/ 7 w 8"/>
                <a:gd name="T39" fmla="*/ 6 h 20"/>
                <a:gd name="T40" fmla="*/ 5 w 8"/>
                <a:gd name="T41" fmla="*/ 3 h 20"/>
                <a:gd name="T42" fmla="*/ 5 w 8"/>
                <a:gd name="T43" fmla="*/ 0 h 20"/>
                <a:gd name="T44" fmla="*/ 6 w 8"/>
                <a:gd name="T45" fmla="*/ 1 h 20"/>
                <a:gd name="T46" fmla="*/ 6 w 8"/>
                <a:gd name="T47" fmla="*/ 1 h 20"/>
                <a:gd name="T48" fmla="*/ 5 w 8"/>
                <a:gd name="T49" fmla="*/ 0 h 20"/>
                <a:gd name="T50" fmla="*/ 7 w 8"/>
                <a:gd name="T51" fmla="*/ 6 h 20"/>
                <a:gd name="T52" fmla="*/ 7 w 8"/>
                <a:gd name="T53" fmla="*/ 6 h 20"/>
                <a:gd name="T54" fmla="*/ 3 w 8"/>
                <a:gd name="T55" fmla="*/ 1 h 20"/>
                <a:gd name="T56" fmla="*/ 5 w 8"/>
                <a:gd name="T57" fmla="*/ 5 h 20"/>
                <a:gd name="T58" fmla="*/ 8 w 8"/>
                <a:gd name="T59" fmla="*/ 10 h 20"/>
                <a:gd name="T60" fmla="*/ 1 w 8"/>
                <a:gd name="T61" fmla="*/ 4 h 20"/>
                <a:gd name="T62" fmla="*/ 5 w 8"/>
                <a:gd name="T63" fmla="*/ 8 h 20"/>
                <a:gd name="T64" fmla="*/ 7 w 8"/>
                <a:gd name="T65" fmla="*/ 13 h 20"/>
                <a:gd name="T66" fmla="*/ 7 w 8"/>
                <a:gd name="T67" fmla="*/ 12 h 20"/>
                <a:gd name="T68" fmla="*/ 1 w 8"/>
                <a:gd name="T69" fmla="*/ 7 h 20"/>
                <a:gd name="T70" fmla="*/ 8 w 8"/>
                <a:gd name="T71" fmla="*/ 16 h 20"/>
                <a:gd name="T72" fmla="*/ 7 w 8"/>
                <a:gd name="T73" fmla="*/ 17 h 20"/>
                <a:gd name="T74" fmla="*/ 2 w 8"/>
                <a:gd name="T75" fmla="*/ 9 h 20"/>
                <a:gd name="T76" fmla="*/ 7 w 8"/>
                <a:gd name="T77" fmla="*/ 19 h 20"/>
                <a:gd name="T78" fmla="*/ 7 w 8"/>
                <a:gd name="T79" fmla="*/ 19 h 20"/>
                <a:gd name="T80" fmla="*/ 0 w 8"/>
                <a:gd name="T81" fmla="*/ 12 h 20"/>
                <a:gd name="T82" fmla="*/ 3 w 8"/>
                <a:gd name="T83" fmla="*/ 16 h 20"/>
                <a:gd name="T84" fmla="*/ 6 w 8"/>
                <a:gd name="T85" fmla="*/ 20 h 20"/>
                <a:gd name="T86" fmla="*/ 1 w 8"/>
                <a:gd name="T87" fmla="*/ 16 h 20"/>
                <a:gd name="T88" fmla="*/ 2 w 8"/>
                <a:gd name="T89" fmla="*/ 18 h 20"/>
                <a:gd name="T90" fmla="*/ 4 w 8"/>
                <a:gd name="T91" fmla="*/ 20 h 20"/>
                <a:gd name="T92" fmla="*/ 1 w 8"/>
                <a:gd name="T9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 h="20">
                  <a:moveTo>
                    <a:pt x="1" y="18"/>
                  </a:moveTo>
                  <a:cubicBezTo>
                    <a:pt x="1" y="19"/>
                    <a:pt x="3" y="20"/>
                    <a:pt x="4" y="20"/>
                  </a:cubicBezTo>
                  <a:cubicBezTo>
                    <a:pt x="4" y="20"/>
                    <a:pt x="4" y="20"/>
                    <a:pt x="4" y="20"/>
                  </a:cubicBezTo>
                  <a:cubicBezTo>
                    <a:pt x="3" y="19"/>
                    <a:pt x="2" y="19"/>
                    <a:pt x="2" y="18"/>
                  </a:cubicBezTo>
                  <a:cubicBezTo>
                    <a:pt x="1" y="17"/>
                    <a:pt x="1" y="17"/>
                    <a:pt x="0" y="16"/>
                  </a:cubicBezTo>
                  <a:cubicBezTo>
                    <a:pt x="0" y="15"/>
                    <a:pt x="1" y="15"/>
                    <a:pt x="1" y="15"/>
                  </a:cubicBezTo>
                  <a:cubicBezTo>
                    <a:pt x="1" y="15"/>
                    <a:pt x="1" y="15"/>
                    <a:pt x="1" y="15"/>
                  </a:cubicBezTo>
                  <a:cubicBezTo>
                    <a:pt x="1" y="15"/>
                    <a:pt x="1" y="15"/>
                    <a:pt x="1" y="15"/>
                  </a:cubicBezTo>
                  <a:cubicBezTo>
                    <a:pt x="3" y="17"/>
                    <a:pt x="4" y="18"/>
                    <a:pt x="6" y="19"/>
                  </a:cubicBezTo>
                  <a:cubicBezTo>
                    <a:pt x="5" y="20"/>
                    <a:pt x="5" y="20"/>
                    <a:pt x="5" y="20"/>
                  </a:cubicBezTo>
                  <a:cubicBezTo>
                    <a:pt x="5" y="18"/>
                    <a:pt x="4" y="17"/>
                    <a:pt x="3" y="16"/>
                  </a:cubicBezTo>
                  <a:cubicBezTo>
                    <a:pt x="2" y="15"/>
                    <a:pt x="0" y="14"/>
                    <a:pt x="0" y="12"/>
                  </a:cubicBezTo>
                  <a:cubicBezTo>
                    <a:pt x="0" y="12"/>
                    <a:pt x="0" y="12"/>
                    <a:pt x="0" y="12"/>
                  </a:cubicBezTo>
                  <a:cubicBezTo>
                    <a:pt x="0" y="12"/>
                    <a:pt x="0" y="12"/>
                    <a:pt x="1" y="12"/>
                  </a:cubicBezTo>
                  <a:cubicBezTo>
                    <a:pt x="7" y="19"/>
                    <a:pt x="7" y="19"/>
                    <a:pt x="7" y="19"/>
                  </a:cubicBezTo>
                  <a:cubicBezTo>
                    <a:pt x="6" y="19"/>
                    <a:pt x="6" y="19"/>
                    <a:pt x="6" y="19"/>
                  </a:cubicBezTo>
                  <a:cubicBezTo>
                    <a:pt x="5" y="18"/>
                    <a:pt x="4" y="16"/>
                    <a:pt x="3" y="14"/>
                  </a:cubicBezTo>
                  <a:cubicBezTo>
                    <a:pt x="3" y="13"/>
                    <a:pt x="2" y="11"/>
                    <a:pt x="1" y="9"/>
                  </a:cubicBezTo>
                  <a:cubicBezTo>
                    <a:pt x="1" y="9"/>
                    <a:pt x="1" y="9"/>
                    <a:pt x="1" y="9"/>
                  </a:cubicBezTo>
                  <a:cubicBezTo>
                    <a:pt x="1" y="9"/>
                    <a:pt x="2" y="9"/>
                    <a:pt x="2" y="9"/>
                  </a:cubicBezTo>
                  <a:cubicBezTo>
                    <a:pt x="4" y="11"/>
                    <a:pt x="5" y="14"/>
                    <a:pt x="8" y="16"/>
                  </a:cubicBezTo>
                  <a:cubicBezTo>
                    <a:pt x="7" y="16"/>
                    <a:pt x="7" y="16"/>
                    <a:pt x="7" y="16"/>
                  </a:cubicBezTo>
                  <a:cubicBezTo>
                    <a:pt x="6" y="13"/>
                    <a:pt x="3" y="10"/>
                    <a:pt x="1" y="7"/>
                  </a:cubicBezTo>
                  <a:cubicBezTo>
                    <a:pt x="1" y="6"/>
                    <a:pt x="1" y="6"/>
                    <a:pt x="1" y="6"/>
                  </a:cubicBezTo>
                  <a:cubicBezTo>
                    <a:pt x="1" y="6"/>
                    <a:pt x="2" y="6"/>
                    <a:pt x="2" y="6"/>
                  </a:cubicBezTo>
                  <a:cubicBezTo>
                    <a:pt x="3" y="7"/>
                    <a:pt x="4" y="8"/>
                    <a:pt x="5" y="9"/>
                  </a:cubicBezTo>
                  <a:cubicBezTo>
                    <a:pt x="6" y="10"/>
                    <a:pt x="7" y="11"/>
                    <a:pt x="8" y="12"/>
                  </a:cubicBezTo>
                  <a:cubicBezTo>
                    <a:pt x="7" y="12"/>
                    <a:pt x="7" y="12"/>
                    <a:pt x="7" y="12"/>
                  </a:cubicBezTo>
                  <a:cubicBezTo>
                    <a:pt x="6" y="11"/>
                    <a:pt x="5" y="9"/>
                    <a:pt x="4" y="8"/>
                  </a:cubicBezTo>
                  <a:cubicBezTo>
                    <a:pt x="3" y="7"/>
                    <a:pt x="2" y="5"/>
                    <a:pt x="1" y="4"/>
                  </a:cubicBezTo>
                  <a:cubicBezTo>
                    <a:pt x="1" y="4"/>
                    <a:pt x="1" y="3"/>
                    <a:pt x="1" y="3"/>
                  </a:cubicBezTo>
                  <a:cubicBezTo>
                    <a:pt x="2" y="3"/>
                    <a:pt x="2" y="3"/>
                    <a:pt x="2" y="3"/>
                  </a:cubicBezTo>
                  <a:cubicBezTo>
                    <a:pt x="4" y="5"/>
                    <a:pt x="6" y="7"/>
                    <a:pt x="8" y="9"/>
                  </a:cubicBezTo>
                  <a:cubicBezTo>
                    <a:pt x="7" y="10"/>
                    <a:pt x="7" y="10"/>
                    <a:pt x="7" y="10"/>
                  </a:cubicBezTo>
                  <a:cubicBezTo>
                    <a:pt x="6" y="9"/>
                    <a:pt x="5" y="7"/>
                    <a:pt x="4" y="6"/>
                  </a:cubicBezTo>
                  <a:cubicBezTo>
                    <a:pt x="3" y="4"/>
                    <a:pt x="2" y="3"/>
                    <a:pt x="2" y="1"/>
                  </a:cubicBezTo>
                  <a:cubicBezTo>
                    <a:pt x="2" y="0"/>
                    <a:pt x="3" y="0"/>
                    <a:pt x="3" y="0"/>
                  </a:cubicBezTo>
                  <a:cubicBezTo>
                    <a:pt x="3" y="0"/>
                    <a:pt x="3" y="0"/>
                    <a:pt x="3" y="0"/>
                  </a:cubicBezTo>
                  <a:cubicBezTo>
                    <a:pt x="3" y="0"/>
                    <a:pt x="3" y="0"/>
                    <a:pt x="3" y="0"/>
                  </a:cubicBezTo>
                  <a:cubicBezTo>
                    <a:pt x="5" y="2"/>
                    <a:pt x="6" y="4"/>
                    <a:pt x="7" y="6"/>
                  </a:cubicBezTo>
                  <a:cubicBezTo>
                    <a:pt x="6" y="6"/>
                    <a:pt x="6" y="6"/>
                    <a:pt x="6" y="6"/>
                  </a:cubicBezTo>
                  <a:cubicBezTo>
                    <a:pt x="6" y="5"/>
                    <a:pt x="5" y="4"/>
                    <a:pt x="5" y="3"/>
                  </a:cubicBezTo>
                  <a:cubicBezTo>
                    <a:pt x="5" y="2"/>
                    <a:pt x="5" y="1"/>
                    <a:pt x="4" y="0"/>
                  </a:cubicBezTo>
                  <a:cubicBezTo>
                    <a:pt x="4" y="0"/>
                    <a:pt x="5" y="0"/>
                    <a:pt x="5" y="0"/>
                  </a:cubicBezTo>
                  <a:cubicBezTo>
                    <a:pt x="5" y="0"/>
                    <a:pt x="5" y="0"/>
                    <a:pt x="5" y="0"/>
                  </a:cubicBezTo>
                  <a:cubicBezTo>
                    <a:pt x="5" y="0"/>
                    <a:pt x="6" y="1"/>
                    <a:pt x="6" y="1"/>
                  </a:cubicBezTo>
                  <a:cubicBezTo>
                    <a:pt x="6" y="2"/>
                    <a:pt x="7" y="2"/>
                    <a:pt x="7" y="3"/>
                  </a:cubicBezTo>
                  <a:cubicBezTo>
                    <a:pt x="7" y="2"/>
                    <a:pt x="6" y="2"/>
                    <a:pt x="6" y="1"/>
                  </a:cubicBezTo>
                  <a:cubicBezTo>
                    <a:pt x="5" y="1"/>
                    <a:pt x="5" y="1"/>
                    <a:pt x="4" y="0"/>
                  </a:cubicBezTo>
                  <a:cubicBezTo>
                    <a:pt x="5" y="0"/>
                    <a:pt x="5" y="0"/>
                    <a:pt x="5" y="0"/>
                  </a:cubicBezTo>
                  <a:cubicBezTo>
                    <a:pt x="5" y="1"/>
                    <a:pt x="5" y="2"/>
                    <a:pt x="6" y="3"/>
                  </a:cubicBezTo>
                  <a:cubicBezTo>
                    <a:pt x="6" y="4"/>
                    <a:pt x="7" y="5"/>
                    <a:pt x="7" y="6"/>
                  </a:cubicBezTo>
                  <a:cubicBezTo>
                    <a:pt x="7" y="6"/>
                    <a:pt x="7" y="6"/>
                    <a:pt x="7" y="6"/>
                  </a:cubicBezTo>
                  <a:cubicBezTo>
                    <a:pt x="7" y="7"/>
                    <a:pt x="7" y="7"/>
                    <a:pt x="7" y="6"/>
                  </a:cubicBezTo>
                  <a:cubicBezTo>
                    <a:pt x="7" y="6"/>
                    <a:pt x="7" y="6"/>
                    <a:pt x="7" y="6"/>
                  </a:cubicBezTo>
                  <a:cubicBezTo>
                    <a:pt x="5" y="5"/>
                    <a:pt x="4" y="2"/>
                    <a:pt x="3" y="1"/>
                  </a:cubicBezTo>
                  <a:cubicBezTo>
                    <a:pt x="3" y="1"/>
                    <a:pt x="3" y="1"/>
                    <a:pt x="3" y="1"/>
                  </a:cubicBezTo>
                  <a:cubicBezTo>
                    <a:pt x="3" y="2"/>
                    <a:pt x="4" y="4"/>
                    <a:pt x="5" y="5"/>
                  </a:cubicBezTo>
                  <a:cubicBezTo>
                    <a:pt x="6" y="7"/>
                    <a:pt x="7" y="8"/>
                    <a:pt x="8" y="10"/>
                  </a:cubicBezTo>
                  <a:cubicBezTo>
                    <a:pt x="8" y="10"/>
                    <a:pt x="8" y="10"/>
                    <a:pt x="8" y="10"/>
                  </a:cubicBezTo>
                  <a:cubicBezTo>
                    <a:pt x="7" y="10"/>
                    <a:pt x="7" y="10"/>
                    <a:pt x="7" y="10"/>
                  </a:cubicBezTo>
                  <a:cubicBezTo>
                    <a:pt x="5" y="8"/>
                    <a:pt x="4" y="6"/>
                    <a:pt x="1" y="4"/>
                  </a:cubicBezTo>
                  <a:cubicBezTo>
                    <a:pt x="2" y="3"/>
                    <a:pt x="2" y="3"/>
                    <a:pt x="2" y="3"/>
                  </a:cubicBezTo>
                  <a:cubicBezTo>
                    <a:pt x="3" y="5"/>
                    <a:pt x="4" y="6"/>
                    <a:pt x="5" y="8"/>
                  </a:cubicBezTo>
                  <a:cubicBezTo>
                    <a:pt x="6" y="9"/>
                    <a:pt x="7" y="10"/>
                    <a:pt x="8" y="12"/>
                  </a:cubicBezTo>
                  <a:cubicBezTo>
                    <a:pt x="8" y="12"/>
                    <a:pt x="8" y="12"/>
                    <a:pt x="7" y="13"/>
                  </a:cubicBezTo>
                  <a:cubicBezTo>
                    <a:pt x="7" y="13"/>
                    <a:pt x="7" y="13"/>
                    <a:pt x="7" y="12"/>
                  </a:cubicBezTo>
                  <a:cubicBezTo>
                    <a:pt x="7" y="12"/>
                    <a:pt x="7" y="12"/>
                    <a:pt x="7" y="12"/>
                  </a:cubicBezTo>
                  <a:cubicBezTo>
                    <a:pt x="6" y="11"/>
                    <a:pt x="5" y="10"/>
                    <a:pt x="4" y="9"/>
                  </a:cubicBezTo>
                  <a:cubicBezTo>
                    <a:pt x="3" y="9"/>
                    <a:pt x="2" y="8"/>
                    <a:pt x="1" y="7"/>
                  </a:cubicBezTo>
                  <a:cubicBezTo>
                    <a:pt x="2" y="6"/>
                    <a:pt x="2" y="6"/>
                    <a:pt x="2" y="6"/>
                  </a:cubicBezTo>
                  <a:cubicBezTo>
                    <a:pt x="4" y="9"/>
                    <a:pt x="6" y="12"/>
                    <a:pt x="8" y="16"/>
                  </a:cubicBezTo>
                  <a:cubicBezTo>
                    <a:pt x="8" y="16"/>
                    <a:pt x="8" y="17"/>
                    <a:pt x="8" y="17"/>
                  </a:cubicBezTo>
                  <a:cubicBezTo>
                    <a:pt x="8" y="17"/>
                    <a:pt x="7" y="17"/>
                    <a:pt x="7" y="17"/>
                  </a:cubicBezTo>
                  <a:cubicBezTo>
                    <a:pt x="4" y="15"/>
                    <a:pt x="3" y="12"/>
                    <a:pt x="1" y="10"/>
                  </a:cubicBezTo>
                  <a:cubicBezTo>
                    <a:pt x="2" y="9"/>
                    <a:pt x="2" y="9"/>
                    <a:pt x="2" y="9"/>
                  </a:cubicBezTo>
                  <a:cubicBezTo>
                    <a:pt x="3" y="11"/>
                    <a:pt x="3" y="12"/>
                    <a:pt x="4" y="14"/>
                  </a:cubicBezTo>
                  <a:cubicBezTo>
                    <a:pt x="5" y="16"/>
                    <a:pt x="6" y="17"/>
                    <a:pt x="7" y="19"/>
                  </a:cubicBezTo>
                  <a:cubicBezTo>
                    <a:pt x="7" y="19"/>
                    <a:pt x="7" y="19"/>
                    <a:pt x="7" y="19"/>
                  </a:cubicBezTo>
                  <a:cubicBezTo>
                    <a:pt x="7" y="19"/>
                    <a:pt x="7" y="19"/>
                    <a:pt x="7" y="19"/>
                  </a:cubicBezTo>
                  <a:cubicBezTo>
                    <a:pt x="7" y="19"/>
                    <a:pt x="7" y="19"/>
                    <a:pt x="6" y="19"/>
                  </a:cubicBezTo>
                  <a:cubicBezTo>
                    <a:pt x="0" y="12"/>
                    <a:pt x="0" y="12"/>
                    <a:pt x="0" y="12"/>
                  </a:cubicBezTo>
                  <a:cubicBezTo>
                    <a:pt x="1" y="12"/>
                    <a:pt x="1" y="12"/>
                    <a:pt x="1" y="12"/>
                  </a:cubicBezTo>
                  <a:cubicBezTo>
                    <a:pt x="1" y="13"/>
                    <a:pt x="2" y="14"/>
                    <a:pt x="3" y="16"/>
                  </a:cubicBezTo>
                  <a:cubicBezTo>
                    <a:pt x="4" y="17"/>
                    <a:pt x="6" y="18"/>
                    <a:pt x="6" y="20"/>
                  </a:cubicBezTo>
                  <a:cubicBezTo>
                    <a:pt x="6" y="20"/>
                    <a:pt x="6" y="20"/>
                    <a:pt x="6" y="20"/>
                  </a:cubicBezTo>
                  <a:cubicBezTo>
                    <a:pt x="6" y="20"/>
                    <a:pt x="6" y="20"/>
                    <a:pt x="6" y="20"/>
                  </a:cubicBezTo>
                  <a:cubicBezTo>
                    <a:pt x="4" y="19"/>
                    <a:pt x="2" y="17"/>
                    <a:pt x="1" y="16"/>
                  </a:cubicBezTo>
                  <a:cubicBezTo>
                    <a:pt x="1" y="16"/>
                    <a:pt x="1" y="16"/>
                    <a:pt x="1" y="16"/>
                  </a:cubicBezTo>
                  <a:cubicBezTo>
                    <a:pt x="1" y="16"/>
                    <a:pt x="2" y="17"/>
                    <a:pt x="2" y="18"/>
                  </a:cubicBezTo>
                  <a:cubicBezTo>
                    <a:pt x="3" y="19"/>
                    <a:pt x="3" y="19"/>
                    <a:pt x="4" y="20"/>
                  </a:cubicBezTo>
                  <a:cubicBezTo>
                    <a:pt x="4" y="20"/>
                    <a:pt x="4" y="20"/>
                    <a:pt x="4" y="20"/>
                  </a:cubicBezTo>
                  <a:cubicBezTo>
                    <a:pt x="4" y="20"/>
                    <a:pt x="4" y="20"/>
                    <a:pt x="4" y="20"/>
                  </a:cubicBezTo>
                  <a:cubicBezTo>
                    <a:pt x="3" y="20"/>
                    <a:pt x="1" y="19"/>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1" name="Freeform 6114"/>
            <p:cNvSpPr>
              <a:spLocks/>
            </p:cNvSpPr>
            <p:nvPr/>
          </p:nvSpPr>
          <p:spPr bwMode="auto">
            <a:xfrm>
              <a:off x="3765" y="872"/>
              <a:ext cx="142" cy="78"/>
            </a:xfrm>
            <a:custGeom>
              <a:avLst/>
              <a:gdLst>
                <a:gd name="T0" fmla="*/ 4 w 58"/>
                <a:gd name="T1" fmla="*/ 27 h 31"/>
                <a:gd name="T2" fmla="*/ 8 w 58"/>
                <a:gd name="T3" fmla="*/ 23 h 31"/>
                <a:gd name="T4" fmla="*/ 12 w 58"/>
                <a:gd name="T5" fmla="*/ 25 h 31"/>
                <a:gd name="T6" fmla="*/ 20 w 58"/>
                <a:gd name="T7" fmla="*/ 14 h 31"/>
                <a:gd name="T8" fmla="*/ 24 w 58"/>
                <a:gd name="T9" fmla="*/ 18 h 31"/>
                <a:gd name="T10" fmla="*/ 27 w 58"/>
                <a:gd name="T11" fmla="*/ 13 h 31"/>
                <a:gd name="T12" fmla="*/ 32 w 58"/>
                <a:gd name="T13" fmla="*/ 9 h 31"/>
                <a:gd name="T14" fmla="*/ 40 w 58"/>
                <a:gd name="T15" fmla="*/ 15 h 31"/>
                <a:gd name="T16" fmla="*/ 42 w 58"/>
                <a:gd name="T17" fmla="*/ 18 h 31"/>
                <a:gd name="T18" fmla="*/ 51 w 58"/>
                <a:gd name="T19" fmla="*/ 9 h 31"/>
                <a:gd name="T20" fmla="*/ 54 w 58"/>
                <a:gd name="T21" fmla="*/ 8 h 31"/>
                <a:gd name="T22" fmla="*/ 58 w 58"/>
                <a:gd name="T23" fmla="*/ 11 h 31"/>
                <a:gd name="T24" fmla="*/ 57 w 58"/>
                <a:gd name="T25" fmla="*/ 1 h 31"/>
                <a:gd name="T26" fmla="*/ 47 w 58"/>
                <a:gd name="T27" fmla="*/ 4 h 31"/>
                <a:gd name="T28" fmla="*/ 50 w 58"/>
                <a:gd name="T29" fmla="*/ 6 h 31"/>
                <a:gd name="T30" fmla="*/ 46 w 58"/>
                <a:gd name="T31" fmla="*/ 11 h 31"/>
                <a:gd name="T32" fmla="*/ 42 w 58"/>
                <a:gd name="T33" fmla="*/ 14 h 31"/>
                <a:gd name="T34" fmla="*/ 42 w 58"/>
                <a:gd name="T35" fmla="*/ 14 h 31"/>
                <a:gd name="T36" fmla="*/ 35 w 58"/>
                <a:gd name="T37" fmla="*/ 7 h 31"/>
                <a:gd name="T38" fmla="*/ 30 w 58"/>
                <a:gd name="T39" fmla="*/ 8 h 31"/>
                <a:gd name="T40" fmla="*/ 23 w 58"/>
                <a:gd name="T41" fmla="*/ 14 h 31"/>
                <a:gd name="T42" fmla="*/ 23 w 58"/>
                <a:gd name="T43" fmla="*/ 14 h 31"/>
                <a:gd name="T44" fmla="*/ 19 w 58"/>
                <a:gd name="T45" fmla="*/ 11 h 31"/>
                <a:gd name="T46" fmla="*/ 13 w 58"/>
                <a:gd name="T47" fmla="*/ 19 h 31"/>
                <a:gd name="T48" fmla="*/ 11 w 58"/>
                <a:gd name="T49" fmla="*/ 22 h 31"/>
                <a:gd name="T50" fmla="*/ 8 w 58"/>
                <a:gd name="T51" fmla="*/ 20 h 31"/>
                <a:gd name="T52" fmla="*/ 4 w 58"/>
                <a:gd name="T53" fmla="*/ 25 h 31"/>
                <a:gd name="T54" fmla="*/ 4 w 58"/>
                <a:gd name="T55" fmla="*/ 25 h 31"/>
                <a:gd name="T56" fmla="*/ 8 w 58"/>
                <a:gd name="T57" fmla="*/ 19 h 31"/>
                <a:gd name="T58" fmla="*/ 11 w 58"/>
                <a:gd name="T59" fmla="*/ 22 h 31"/>
                <a:gd name="T60" fmla="*/ 14 w 58"/>
                <a:gd name="T61" fmla="*/ 16 h 31"/>
                <a:gd name="T62" fmla="*/ 18 w 58"/>
                <a:gd name="T63" fmla="*/ 11 h 31"/>
                <a:gd name="T64" fmla="*/ 23 w 58"/>
                <a:gd name="T65" fmla="*/ 14 h 31"/>
                <a:gd name="T66" fmla="*/ 30 w 58"/>
                <a:gd name="T67" fmla="*/ 7 h 31"/>
                <a:gd name="T68" fmla="*/ 32 w 58"/>
                <a:gd name="T69" fmla="*/ 5 h 31"/>
                <a:gd name="T70" fmla="*/ 37 w 58"/>
                <a:gd name="T71" fmla="*/ 9 h 31"/>
                <a:gd name="T72" fmla="*/ 42 w 58"/>
                <a:gd name="T73" fmla="*/ 13 h 31"/>
                <a:gd name="T74" fmla="*/ 44 w 58"/>
                <a:gd name="T75" fmla="*/ 12 h 31"/>
                <a:gd name="T76" fmla="*/ 50 w 58"/>
                <a:gd name="T77" fmla="*/ 6 h 31"/>
                <a:gd name="T78" fmla="*/ 47 w 58"/>
                <a:gd name="T79" fmla="*/ 4 h 31"/>
                <a:gd name="T80" fmla="*/ 47 w 58"/>
                <a:gd name="T81" fmla="*/ 3 h 31"/>
                <a:gd name="T82" fmla="*/ 57 w 58"/>
                <a:gd name="T83" fmla="*/ 1 h 31"/>
                <a:gd name="T84" fmla="*/ 58 w 58"/>
                <a:gd name="T85" fmla="*/ 11 h 31"/>
                <a:gd name="T86" fmla="*/ 57 w 58"/>
                <a:gd name="T87" fmla="*/ 12 h 31"/>
                <a:gd name="T88" fmla="*/ 55 w 58"/>
                <a:gd name="T89" fmla="*/ 10 h 31"/>
                <a:gd name="T90" fmla="*/ 53 w 58"/>
                <a:gd name="T91" fmla="*/ 9 h 31"/>
                <a:gd name="T92" fmla="*/ 50 w 58"/>
                <a:gd name="T93" fmla="*/ 12 h 31"/>
                <a:gd name="T94" fmla="*/ 42 w 58"/>
                <a:gd name="T95" fmla="*/ 18 h 31"/>
                <a:gd name="T96" fmla="*/ 40 w 58"/>
                <a:gd name="T97" fmla="*/ 16 h 31"/>
                <a:gd name="T98" fmla="*/ 32 w 58"/>
                <a:gd name="T99" fmla="*/ 9 h 31"/>
                <a:gd name="T100" fmla="*/ 28 w 58"/>
                <a:gd name="T101" fmla="*/ 14 h 31"/>
                <a:gd name="T102" fmla="*/ 24 w 58"/>
                <a:gd name="T103" fmla="*/ 18 h 31"/>
                <a:gd name="T104" fmla="*/ 24 w 58"/>
                <a:gd name="T105" fmla="*/ 19 h 31"/>
                <a:gd name="T106" fmla="*/ 19 w 58"/>
                <a:gd name="T107" fmla="*/ 15 h 31"/>
                <a:gd name="T108" fmla="*/ 12 w 58"/>
                <a:gd name="T109" fmla="*/ 26 h 31"/>
                <a:gd name="T110" fmla="*/ 12 w 58"/>
                <a:gd name="T111" fmla="*/ 26 h 31"/>
                <a:gd name="T112" fmla="*/ 8 w 58"/>
                <a:gd name="T113" fmla="*/ 23 h 31"/>
                <a:gd name="T114" fmla="*/ 0 w 58"/>
                <a:gd name="T11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31">
                  <a:moveTo>
                    <a:pt x="0" y="31"/>
                  </a:moveTo>
                  <a:cubicBezTo>
                    <a:pt x="2" y="29"/>
                    <a:pt x="3" y="28"/>
                    <a:pt x="4" y="27"/>
                  </a:cubicBezTo>
                  <a:cubicBezTo>
                    <a:pt x="5" y="25"/>
                    <a:pt x="7" y="24"/>
                    <a:pt x="8" y="23"/>
                  </a:cubicBezTo>
                  <a:cubicBezTo>
                    <a:pt x="8" y="23"/>
                    <a:pt x="8" y="23"/>
                    <a:pt x="8" y="23"/>
                  </a:cubicBezTo>
                  <a:cubicBezTo>
                    <a:pt x="10" y="23"/>
                    <a:pt x="11" y="24"/>
                    <a:pt x="12" y="25"/>
                  </a:cubicBezTo>
                  <a:cubicBezTo>
                    <a:pt x="12" y="25"/>
                    <a:pt x="12" y="25"/>
                    <a:pt x="12" y="25"/>
                  </a:cubicBezTo>
                  <a:cubicBezTo>
                    <a:pt x="19" y="14"/>
                    <a:pt x="19" y="14"/>
                    <a:pt x="19" y="14"/>
                  </a:cubicBezTo>
                  <a:cubicBezTo>
                    <a:pt x="19" y="14"/>
                    <a:pt x="20" y="14"/>
                    <a:pt x="20" y="14"/>
                  </a:cubicBezTo>
                  <a:cubicBezTo>
                    <a:pt x="21" y="15"/>
                    <a:pt x="21" y="15"/>
                    <a:pt x="22" y="16"/>
                  </a:cubicBezTo>
                  <a:cubicBezTo>
                    <a:pt x="24" y="18"/>
                    <a:pt x="24" y="18"/>
                    <a:pt x="24" y="18"/>
                  </a:cubicBezTo>
                  <a:cubicBezTo>
                    <a:pt x="24" y="18"/>
                    <a:pt x="24" y="18"/>
                    <a:pt x="24" y="18"/>
                  </a:cubicBezTo>
                  <a:cubicBezTo>
                    <a:pt x="24" y="16"/>
                    <a:pt x="26" y="15"/>
                    <a:pt x="27" y="13"/>
                  </a:cubicBezTo>
                  <a:cubicBezTo>
                    <a:pt x="29" y="12"/>
                    <a:pt x="30" y="10"/>
                    <a:pt x="32" y="9"/>
                  </a:cubicBezTo>
                  <a:cubicBezTo>
                    <a:pt x="32" y="9"/>
                    <a:pt x="32" y="9"/>
                    <a:pt x="32" y="9"/>
                  </a:cubicBezTo>
                  <a:cubicBezTo>
                    <a:pt x="34" y="10"/>
                    <a:pt x="36" y="12"/>
                    <a:pt x="38" y="13"/>
                  </a:cubicBezTo>
                  <a:cubicBezTo>
                    <a:pt x="40" y="15"/>
                    <a:pt x="40" y="15"/>
                    <a:pt x="40" y="15"/>
                  </a:cubicBezTo>
                  <a:cubicBezTo>
                    <a:pt x="43" y="18"/>
                    <a:pt x="43" y="18"/>
                    <a:pt x="43" y="18"/>
                  </a:cubicBezTo>
                  <a:cubicBezTo>
                    <a:pt x="42" y="18"/>
                    <a:pt x="42" y="18"/>
                    <a:pt x="42" y="18"/>
                  </a:cubicBezTo>
                  <a:cubicBezTo>
                    <a:pt x="45" y="16"/>
                    <a:pt x="47" y="13"/>
                    <a:pt x="50" y="11"/>
                  </a:cubicBezTo>
                  <a:cubicBezTo>
                    <a:pt x="50" y="10"/>
                    <a:pt x="51" y="10"/>
                    <a:pt x="51" y="9"/>
                  </a:cubicBezTo>
                  <a:cubicBezTo>
                    <a:pt x="52" y="9"/>
                    <a:pt x="52" y="9"/>
                    <a:pt x="52" y="8"/>
                  </a:cubicBezTo>
                  <a:cubicBezTo>
                    <a:pt x="52" y="8"/>
                    <a:pt x="53" y="8"/>
                    <a:pt x="54" y="8"/>
                  </a:cubicBezTo>
                  <a:cubicBezTo>
                    <a:pt x="55" y="8"/>
                    <a:pt x="55" y="9"/>
                    <a:pt x="56" y="9"/>
                  </a:cubicBezTo>
                  <a:cubicBezTo>
                    <a:pt x="58" y="11"/>
                    <a:pt x="58" y="11"/>
                    <a:pt x="58" y="11"/>
                  </a:cubicBezTo>
                  <a:cubicBezTo>
                    <a:pt x="57" y="12"/>
                    <a:pt x="57" y="12"/>
                    <a:pt x="57" y="12"/>
                  </a:cubicBezTo>
                  <a:cubicBezTo>
                    <a:pt x="56" y="8"/>
                    <a:pt x="57" y="4"/>
                    <a:pt x="57" y="1"/>
                  </a:cubicBezTo>
                  <a:cubicBezTo>
                    <a:pt x="57" y="1"/>
                    <a:pt x="57" y="1"/>
                    <a:pt x="57" y="1"/>
                  </a:cubicBezTo>
                  <a:cubicBezTo>
                    <a:pt x="47" y="4"/>
                    <a:pt x="47" y="4"/>
                    <a:pt x="47" y="4"/>
                  </a:cubicBezTo>
                  <a:cubicBezTo>
                    <a:pt x="47" y="3"/>
                    <a:pt x="47" y="3"/>
                    <a:pt x="47" y="3"/>
                  </a:cubicBezTo>
                  <a:cubicBezTo>
                    <a:pt x="48" y="4"/>
                    <a:pt x="50" y="5"/>
                    <a:pt x="50" y="6"/>
                  </a:cubicBezTo>
                  <a:cubicBezTo>
                    <a:pt x="51" y="7"/>
                    <a:pt x="51" y="7"/>
                    <a:pt x="50" y="7"/>
                  </a:cubicBezTo>
                  <a:cubicBezTo>
                    <a:pt x="49" y="8"/>
                    <a:pt x="48" y="9"/>
                    <a:pt x="46" y="11"/>
                  </a:cubicBezTo>
                  <a:cubicBezTo>
                    <a:pt x="46" y="11"/>
                    <a:pt x="45" y="12"/>
                    <a:pt x="44" y="12"/>
                  </a:cubicBezTo>
                  <a:cubicBezTo>
                    <a:pt x="43" y="13"/>
                    <a:pt x="43" y="13"/>
                    <a:pt x="42" y="14"/>
                  </a:cubicBezTo>
                  <a:cubicBezTo>
                    <a:pt x="42" y="14"/>
                    <a:pt x="42" y="14"/>
                    <a:pt x="42" y="14"/>
                  </a:cubicBezTo>
                  <a:cubicBezTo>
                    <a:pt x="42" y="14"/>
                    <a:pt x="42" y="14"/>
                    <a:pt x="42" y="14"/>
                  </a:cubicBezTo>
                  <a:cubicBezTo>
                    <a:pt x="40" y="12"/>
                    <a:pt x="38" y="11"/>
                    <a:pt x="37" y="10"/>
                  </a:cubicBezTo>
                  <a:cubicBezTo>
                    <a:pt x="36" y="9"/>
                    <a:pt x="36" y="8"/>
                    <a:pt x="35" y="7"/>
                  </a:cubicBezTo>
                  <a:cubicBezTo>
                    <a:pt x="34" y="7"/>
                    <a:pt x="33" y="6"/>
                    <a:pt x="32" y="6"/>
                  </a:cubicBezTo>
                  <a:cubicBezTo>
                    <a:pt x="32" y="6"/>
                    <a:pt x="31" y="7"/>
                    <a:pt x="30" y="8"/>
                  </a:cubicBezTo>
                  <a:cubicBezTo>
                    <a:pt x="29" y="8"/>
                    <a:pt x="29" y="9"/>
                    <a:pt x="28" y="10"/>
                  </a:cubicBezTo>
                  <a:cubicBezTo>
                    <a:pt x="26" y="11"/>
                    <a:pt x="25" y="13"/>
                    <a:pt x="23" y="14"/>
                  </a:cubicBezTo>
                  <a:cubicBezTo>
                    <a:pt x="23" y="14"/>
                    <a:pt x="23" y="14"/>
                    <a:pt x="23" y="14"/>
                  </a:cubicBezTo>
                  <a:cubicBezTo>
                    <a:pt x="23" y="14"/>
                    <a:pt x="23" y="14"/>
                    <a:pt x="23" y="14"/>
                  </a:cubicBezTo>
                  <a:cubicBezTo>
                    <a:pt x="22" y="13"/>
                    <a:pt x="20" y="12"/>
                    <a:pt x="18" y="11"/>
                  </a:cubicBezTo>
                  <a:cubicBezTo>
                    <a:pt x="19" y="11"/>
                    <a:pt x="19" y="11"/>
                    <a:pt x="19" y="11"/>
                  </a:cubicBezTo>
                  <a:cubicBezTo>
                    <a:pt x="17" y="12"/>
                    <a:pt x="16" y="14"/>
                    <a:pt x="15" y="16"/>
                  </a:cubicBezTo>
                  <a:cubicBezTo>
                    <a:pt x="13" y="19"/>
                    <a:pt x="13" y="19"/>
                    <a:pt x="13" y="19"/>
                  </a:cubicBezTo>
                  <a:cubicBezTo>
                    <a:pt x="12" y="20"/>
                    <a:pt x="11" y="21"/>
                    <a:pt x="11" y="22"/>
                  </a:cubicBezTo>
                  <a:cubicBezTo>
                    <a:pt x="11" y="22"/>
                    <a:pt x="11" y="22"/>
                    <a:pt x="11" y="22"/>
                  </a:cubicBezTo>
                  <a:cubicBezTo>
                    <a:pt x="11" y="22"/>
                    <a:pt x="11" y="22"/>
                    <a:pt x="11" y="22"/>
                  </a:cubicBezTo>
                  <a:cubicBezTo>
                    <a:pt x="10" y="21"/>
                    <a:pt x="9" y="20"/>
                    <a:pt x="8" y="20"/>
                  </a:cubicBezTo>
                  <a:cubicBezTo>
                    <a:pt x="8" y="20"/>
                    <a:pt x="8" y="20"/>
                    <a:pt x="8" y="20"/>
                  </a:cubicBezTo>
                  <a:cubicBezTo>
                    <a:pt x="7" y="22"/>
                    <a:pt x="5" y="23"/>
                    <a:pt x="4" y="25"/>
                  </a:cubicBezTo>
                  <a:cubicBezTo>
                    <a:pt x="2" y="27"/>
                    <a:pt x="1" y="29"/>
                    <a:pt x="0" y="31"/>
                  </a:cubicBezTo>
                  <a:cubicBezTo>
                    <a:pt x="1" y="29"/>
                    <a:pt x="2" y="27"/>
                    <a:pt x="4" y="25"/>
                  </a:cubicBezTo>
                  <a:cubicBezTo>
                    <a:pt x="5" y="23"/>
                    <a:pt x="7" y="22"/>
                    <a:pt x="8" y="20"/>
                  </a:cubicBezTo>
                  <a:cubicBezTo>
                    <a:pt x="8" y="19"/>
                    <a:pt x="8" y="19"/>
                    <a:pt x="8" y="19"/>
                  </a:cubicBezTo>
                  <a:cubicBezTo>
                    <a:pt x="9" y="20"/>
                    <a:pt x="10" y="21"/>
                    <a:pt x="11" y="22"/>
                  </a:cubicBezTo>
                  <a:cubicBezTo>
                    <a:pt x="11" y="22"/>
                    <a:pt x="11" y="22"/>
                    <a:pt x="11" y="22"/>
                  </a:cubicBezTo>
                  <a:cubicBezTo>
                    <a:pt x="11" y="21"/>
                    <a:pt x="12" y="20"/>
                    <a:pt x="12" y="19"/>
                  </a:cubicBezTo>
                  <a:cubicBezTo>
                    <a:pt x="14" y="16"/>
                    <a:pt x="14" y="16"/>
                    <a:pt x="14" y="16"/>
                  </a:cubicBezTo>
                  <a:cubicBezTo>
                    <a:pt x="15" y="14"/>
                    <a:pt x="16" y="12"/>
                    <a:pt x="18" y="11"/>
                  </a:cubicBezTo>
                  <a:cubicBezTo>
                    <a:pt x="18" y="10"/>
                    <a:pt x="18" y="10"/>
                    <a:pt x="18" y="11"/>
                  </a:cubicBezTo>
                  <a:cubicBezTo>
                    <a:pt x="20" y="11"/>
                    <a:pt x="22" y="12"/>
                    <a:pt x="23" y="14"/>
                  </a:cubicBezTo>
                  <a:cubicBezTo>
                    <a:pt x="23" y="14"/>
                    <a:pt x="23" y="14"/>
                    <a:pt x="23" y="14"/>
                  </a:cubicBezTo>
                  <a:cubicBezTo>
                    <a:pt x="25" y="13"/>
                    <a:pt x="26" y="11"/>
                    <a:pt x="27" y="9"/>
                  </a:cubicBezTo>
                  <a:cubicBezTo>
                    <a:pt x="28" y="9"/>
                    <a:pt x="29" y="8"/>
                    <a:pt x="30" y="7"/>
                  </a:cubicBezTo>
                  <a:cubicBezTo>
                    <a:pt x="30" y="7"/>
                    <a:pt x="30" y="6"/>
                    <a:pt x="31" y="6"/>
                  </a:cubicBezTo>
                  <a:cubicBezTo>
                    <a:pt x="31" y="6"/>
                    <a:pt x="32" y="5"/>
                    <a:pt x="32" y="5"/>
                  </a:cubicBezTo>
                  <a:cubicBezTo>
                    <a:pt x="34" y="5"/>
                    <a:pt x="35" y="6"/>
                    <a:pt x="35" y="7"/>
                  </a:cubicBezTo>
                  <a:cubicBezTo>
                    <a:pt x="36" y="8"/>
                    <a:pt x="37" y="8"/>
                    <a:pt x="37" y="9"/>
                  </a:cubicBezTo>
                  <a:cubicBezTo>
                    <a:pt x="39" y="11"/>
                    <a:pt x="41" y="12"/>
                    <a:pt x="42" y="13"/>
                  </a:cubicBezTo>
                  <a:cubicBezTo>
                    <a:pt x="42" y="13"/>
                    <a:pt x="42" y="13"/>
                    <a:pt x="42" y="13"/>
                  </a:cubicBezTo>
                  <a:cubicBezTo>
                    <a:pt x="43" y="12"/>
                    <a:pt x="43" y="12"/>
                    <a:pt x="43" y="12"/>
                  </a:cubicBezTo>
                  <a:cubicBezTo>
                    <a:pt x="43" y="12"/>
                    <a:pt x="44" y="12"/>
                    <a:pt x="44" y="12"/>
                  </a:cubicBezTo>
                  <a:cubicBezTo>
                    <a:pt x="45" y="11"/>
                    <a:pt x="45" y="11"/>
                    <a:pt x="46" y="10"/>
                  </a:cubicBezTo>
                  <a:cubicBezTo>
                    <a:pt x="47" y="9"/>
                    <a:pt x="49" y="8"/>
                    <a:pt x="50" y="6"/>
                  </a:cubicBezTo>
                  <a:cubicBezTo>
                    <a:pt x="50" y="7"/>
                    <a:pt x="50" y="7"/>
                    <a:pt x="50" y="7"/>
                  </a:cubicBezTo>
                  <a:cubicBezTo>
                    <a:pt x="49" y="6"/>
                    <a:pt x="48" y="5"/>
                    <a:pt x="47" y="4"/>
                  </a:cubicBezTo>
                  <a:cubicBezTo>
                    <a:pt x="47" y="3"/>
                    <a:pt x="47" y="3"/>
                    <a:pt x="47" y="3"/>
                  </a:cubicBezTo>
                  <a:cubicBezTo>
                    <a:pt x="47" y="3"/>
                    <a:pt x="47" y="3"/>
                    <a:pt x="47" y="3"/>
                  </a:cubicBezTo>
                  <a:cubicBezTo>
                    <a:pt x="57" y="0"/>
                    <a:pt x="57" y="0"/>
                    <a:pt x="57" y="0"/>
                  </a:cubicBezTo>
                  <a:cubicBezTo>
                    <a:pt x="57" y="0"/>
                    <a:pt x="57" y="0"/>
                    <a:pt x="57" y="1"/>
                  </a:cubicBezTo>
                  <a:cubicBezTo>
                    <a:pt x="57" y="1"/>
                    <a:pt x="57" y="1"/>
                    <a:pt x="57" y="1"/>
                  </a:cubicBezTo>
                  <a:cubicBezTo>
                    <a:pt x="58" y="4"/>
                    <a:pt x="57" y="8"/>
                    <a:pt x="58" y="11"/>
                  </a:cubicBezTo>
                  <a:cubicBezTo>
                    <a:pt x="58" y="11"/>
                    <a:pt x="58" y="11"/>
                    <a:pt x="58" y="11"/>
                  </a:cubicBezTo>
                  <a:cubicBezTo>
                    <a:pt x="58" y="12"/>
                    <a:pt x="58" y="12"/>
                    <a:pt x="57" y="12"/>
                  </a:cubicBezTo>
                  <a:cubicBezTo>
                    <a:pt x="57" y="12"/>
                    <a:pt x="57" y="12"/>
                    <a:pt x="57" y="12"/>
                  </a:cubicBezTo>
                  <a:cubicBezTo>
                    <a:pt x="55" y="10"/>
                    <a:pt x="55" y="10"/>
                    <a:pt x="55" y="10"/>
                  </a:cubicBezTo>
                  <a:cubicBezTo>
                    <a:pt x="55" y="10"/>
                    <a:pt x="54" y="9"/>
                    <a:pt x="53" y="9"/>
                  </a:cubicBezTo>
                  <a:cubicBezTo>
                    <a:pt x="53" y="9"/>
                    <a:pt x="53" y="9"/>
                    <a:pt x="53" y="9"/>
                  </a:cubicBezTo>
                  <a:cubicBezTo>
                    <a:pt x="52" y="9"/>
                    <a:pt x="52" y="9"/>
                    <a:pt x="52" y="10"/>
                  </a:cubicBezTo>
                  <a:cubicBezTo>
                    <a:pt x="51" y="10"/>
                    <a:pt x="51" y="11"/>
                    <a:pt x="50" y="12"/>
                  </a:cubicBezTo>
                  <a:cubicBezTo>
                    <a:pt x="48" y="14"/>
                    <a:pt x="45" y="16"/>
                    <a:pt x="43" y="18"/>
                  </a:cubicBezTo>
                  <a:cubicBezTo>
                    <a:pt x="43" y="19"/>
                    <a:pt x="43" y="19"/>
                    <a:pt x="42" y="18"/>
                  </a:cubicBezTo>
                  <a:cubicBezTo>
                    <a:pt x="42" y="18"/>
                    <a:pt x="42" y="18"/>
                    <a:pt x="42" y="18"/>
                  </a:cubicBezTo>
                  <a:cubicBezTo>
                    <a:pt x="40" y="16"/>
                    <a:pt x="40" y="16"/>
                    <a:pt x="40" y="16"/>
                  </a:cubicBezTo>
                  <a:cubicBezTo>
                    <a:pt x="37" y="14"/>
                    <a:pt x="37" y="14"/>
                    <a:pt x="37" y="14"/>
                  </a:cubicBezTo>
                  <a:cubicBezTo>
                    <a:pt x="35" y="12"/>
                    <a:pt x="34" y="11"/>
                    <a:pt x="32" y="9"/>
                  </a:cubicBezTo>
                  <a:cubicBezTo>
                    <a:pt x="32" y="9"/>
                    <a:pt x="32" y="9"/>
                    <a:pt x="32" y="9"/>
                  </a:cubicBezTo>
                  <a:cubicBezTo>
                    <a:pt x="31" y="11"/>
                    <a:pt x="29" y="12"/>
                    <a:pt x="28" y="14"/>
                  </a:cubicBezTo>
                  <a:cubicBezTo>
                    <a:pt x="26" y="15"/>
                    <a:pt x="25" y="17"/>
                    <a:pt x="24" y="18"/>
                  </a:cubicBezTo>
                  <a:cubicBezTo>
                    <a:pt x="24" y="18"/>
                    <a:pt x="24" y="18"/>
                    <a:pt x="24" y="18"/>
                  </a:cubicBezTo>
                  <a:cubicBezTo>
                    <a:pt x="24" y="19"/>
                    <a:pt x="24" y="19"/>
                    <a:pt x="24" y="19"/>
                  </a:cubicBezTo>
                  <a:cubicBezTo>
                    <a:pt x="24" y="19"/>
                    <a:pt x="24" y="19"/>
                    <a:pt x="24" y="19"/>
                  </a:cubicBezTo>
                  <a:cubicBezTo>
                    <a:pt x="22" y="16"/>
                    <a:pt x="22" y="16"/>
                    <a:pt x="22" y="16"/>
                  </a:cubicBezTo>
                  <a:cubicBezTo>
                    <a:pt x="21" y="16"/>
                    <a:pt x="20" y="15"/>
                    <a:pt x="19" y="15"/>
                  </a:cubicBezTo>
                  <a:cubicBezTo>
                    <a:pt x="20" y="14"/>
                    <a:pt x="20" y="14"/>
                    <a:pt x="20" y="14"/>
                  </a:cubicBezTo>
                  <a:cubicBezTo>
                    <a:pt x="12" y="26"/>
                    <a:pt x="12" y="26"/>
                    <a:pt x="12" y="26"/>
                  </a:cubicBezTo>
                  <a:cubicBezTo>
                    <a:pt x="12" y="26"/>
                    <a:pt x="12" y="26"/>
                    <a:pt x="12" y="26"/>
                  </a:cubicBezTo>
                  <a:cubicBezTo>
                    <a:pt x="12" y="26"/>
                    <a:pt x="12" y="26"/>
                    <a:pt x="12" y="26"/>
                  </a:cubicBezTo>
                  <a:cubicBezTo>
                    <a:pt x="11" y="25"/>
                    <a:pt x="9" y="24"/>
                    <a:pt x="8" y="23"/>
                  </a:cubicBezTo>
                  <a:cubicBezTo>
                    <a:pt x="8" y="23"/>
                    <a:pt x="8" y="23"/>
                    <a:pt x="8" y="23"/>
                  </a:cubicBezTo>
                  <a:cubicBezTo>
                    <a:pt x="7" y="24"/>
                    <a:pt x="5" y="25"/>
                    <a:pt x="4" y="27"/>
                  </a:cubicBezTo>
                  <a:cubicBezTo>
                    <a:pt x="3" y="28"/>
                    <a:pt x="2" y="29"/>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2" name="Freeform 6115"/>
            <p:cNvSpPr>
              <a:spLocks/>
            </p:cNvSpPr>
            <p:nvPr/>
          </p:nvSpPr>
          <p:spPr bwMode="auto">
            <a:xfrm>
              <a:off x="3767" y="889"/>
              <a:ext cx="5" cy="3"/>
            </a:xfrm>
            <a:custGeom>
              <a:avLst/>
              <a:gdLst>
                <a:gd name="T0" fmla="*/ 0 w 2"/>
                <a:gd name="T1" fmla="*/ 0 h 1"/>
                <a:gd name="T2" fmla="*/ 0 w 2"/>
                <a:gd name="T3" fmla="*/ 0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2 w 2"/>
                <a:gd name="T17" fmla="*/ 1 h 1"/>
                <a:gd name="T18" fmla="*/ 1 w 2"/>
                <a:gd name="T19" fmla="*/ 1 h 1"/>
                <a:gd name="T20" fmla="*/ 0 w 2"/>
                <a:gd name="T21" fmla="*/ 1 h 1"/>
                <a:gd name="T22" fmla="*/ 0 w 2"/>
                <a:gd name="T23" fmla="*/ 0 h 1"/>
                <a:gd name="T24" fmla="*/ 0 w 2"/>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
                  <a:moveTo>
                    <a:pt x="0" y="0"/>
                  </a:moveTo>
                  <a:cubicBezTo>
                    <a:pt x="0" y="0"/>
                    <a:pt x="0" y="0"/>
                    <a:pt x="0" y="0"/>
                  </a:cubicBezTo>
                  <a:cubicBezTo>
                    <a:pt x="0" y="0"/>
                    <a:pt x="0" y="0"/>
                    <a:pt x="0" y="0"/>
                  </a:cubicBezTo>
                  <a:cubicBezTo>
                    <a:pt x="0"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1"/>
                    <a:pt x="2" y="1"/>
                  </a:cubicBezTo>
                  <a:cubicBezTo>
                    <a:pt x="2" y="1"/>
                    <a:pt x="1" y="1"/>
                    <a:pt x="1" y="1"/>
                  </a:cubicBezTo>
                  <a:cubicBezTo>
                    <a:pt x="1"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3" name="Freeform 6116"/>
            <p:cNvSpPr>
              <a:spLocks/>
            </p:cNvSpPr>
            <p:nvPr/>
          </p:nvSpPr>
          <p:spPr bwMode="auto">
            <a:xfrm>
              <a:off x="3765" y="907"/>
              <a:ext cx="7" cy="3"/>
            </a:xfrm>
            <a:custGeom>
              <a:avLst/>
              <a:gdLst>
                <a:gd name="T0" fmla="*/ 0 w 3"/>
                <a:gd name="T1" fmla="*/ 1 h 1"/>
                <a:gd name="T2" fmla="*/ 0 w 3"/>
                <a:gd name="T3" fmla="*/ 0 h 1"/>
                <a:gd name="T4" fmla="*/ 1 w 3"/>
                <a:gd name="T5" fmla="*/ 0 h 1"/>
                <a:gd name="T6" fmla="*/ 2 w 3"/>
                <a:gd name="T7" fmla="*/ 0 h 1"/>
                <a:gd name="T8" fmla="*/ 3 w 3"/>
                <a:gd name="T9" fmla="*/ 0 h 1"/>
                <a:gd name="T10" fmla="*/ 3 w 3"/>
                <a:gd name="T11" fmla="*/ 1 h 1"/>
                <a:gd name="T12" fmla="*/ 3 w 3"/>
                <a:gd name="T13" fmla="*/ 1 h 1"/>
                <a:gd name="T14" fmla="*/ 3 w 3"/>
                <a:gd name="T15" fmla="*/ 1 h 1"/>
                <a:gd name="T16" fmla="*/ 3 w 3"/>
                <a:gd name="T17" fmla="*/ 1 h 1"/>
                <a:gd name="T18" fmla="*/ 2 w 3"/>
                <a:gd name="T19" fmla="*/ 1 h 1"/>
                <a:gd name="T20" fmla="*/ 1 w 3"/>
                <a:gd name="T21" fmla="*/ 1 h 1"/>
                <a:gd name="T22" fmla="*/ 0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0" y="1"/>
                    <a:pt x="0" y="0"/>
                  </a:cubicBezTo>
                  <a:cubicBezTo>
                    <a:pt x="0" y="0"/>
                    <a:pt x="1" y="0"/>
                    <a:pt x="1" y="0"/>
                  </a:cubicBezTo>
                  <a:cubicBezTo>
                    <a:pt x="1" y="0"/>
                    <a:pt x="1" y="0"/>
                    <a:pt x="2" y="0"/>
                  </a:cubicBezTo>
                  <a:cubicBezTo>
                    <a:pt x="2" y="0"/>
                    <a:pt x="2" y="0"/>
                    <a:pt x="3" y="0"/>
                  </a:cubicBezTo>
                  <a:cubicBezTo>
                    <a:pt x="3" y="0"/>
                    <a:pt x="3" y="1"/>
                    <a:pt x="3" y="1"/>
                  </a:cubicBezTo>
                  <a:cubicBezTo>
                    <a:pt x="3" y="1"/>
                    <a:pt x="3" y="1"/>
                    <a:pt x="3" y="1"/>
                  </a:cubicBezTo>
                  <a:cubicBezTo>
                    <a:pt x="3" y="1"/>
                    <a:pt x="3" y="1"/>
                    <a:pt x="3" y="1"/>
                  </a:cubicBezTo>
                  <a:cubicBezTo>
                    <a:pt x="3" y="1"/>
                    <a:pt x="3" y="1"/>
                    <a:pt x="3" y="1"/>
                  </a:cubicBezTo>
                  <a:cubicBezTo>
                    <a:pt x="2" y="1"/>
                    <a:pt x="2" y="1"/>
                    <a:pt x="2" y="1"/>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4" name="Freeform 6117"/>
            <p:cNvSpPr>
              <a:spLocks/>
            </p:cNvSpPr>
            <p:nvPr/>
          </p:nvSpPr>
          <p:spPr bwMode="auto">
            <a:xfrm>
              <a:off x="3765" y="927"/>
              <a:ext cx="7" cy="3"/>
            </a:xfrm>
            <a:custGeom>
              <a:avLst/>
              <a:gdLst>
                <a:gd name="T0" fmla="*/ 0 w 3"/>
                <a:gd name="T1" fmla="*/ 0 h 1"/>
                <a:gd name="T2" fmla="*/ 0 w 3"/>
                <a:gd name="T3" fmla="*/ 0 h 1"/>
                <a:gd name="T4" fmla="*/ 0 w 3"/>
                <a:gd name="T5" fmla="*/ 0 h 1"/>
                <a:gd name="T6" fmla="*/ 1 w 3"/>
                <a:gd name="T7" fmla="*/ 0 h 1"/>
                <a:gd name="T8" fmla="*/ 2 w 3"/>
                <a:gd name="T9" fmla="*/ 0 h 1"/>
                <a:gd name="T10" fmla="*/ 2 w 3"/>
                <a:gd name="T11" fmla="*/ 0 h 1"/>
                <a:gd name="T12" fmla="*/ 3 w 3"/>
                <a:gd name="T13" fmla="*/ 0 h 1"/>
                <a:gd name="T14" fmla="*/ 2 w 3"/>
                <a:gd name="T15" fmla="*/ 1 h 1"/>
                <a:gd name="T16" fmla="*/ 2 w 3"/>
                <a:gd name="T17" fmla="*/ 1 h 1"/>
                <a:gd name="T18" fmla="*/ 1 w 3"/>
                <a:gd name="T19" fmla="*/ 1 h 1"/>
                <a:gd name="T20" fmla="*/ 0 w 3"/>
                <a:gd name="T21" fmla="*/ 1 h 1"/>
                <a:gd name="T22" fmla="*/ 0 w 3"/>
                <a:gd name="T23" fmla="*/ 1 h 1"/>
                <a:gd name="T24" fmla="*/ 0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0"/>
                  </a:moveTo>
                  <a:cubicBezTo>
                    <a:pt x="0" y="0"/>
                    <a:pt x="0" y="0"/>
                    <a:pt x="0" y="0"/>
                  </a:cubicBezTo>
                  <a:cubicBezTo>
                    <a:pt x="0" y="0"/>
                    <a:pt x="0" y="0"/>
                    <a:pt x="0" y="0"/>
                  </a:cubicBezTo>
                  <a:cubicBezTo>
                    <a:pt x="1" y="0"/>
                    <a:pt x="1" y="0"/>
                    <a:pt x="1" y="0"/>
                  </a:cubicBezTo>
                  <a:cubicBezTo>
                    <a:pt x="2" y="0"/>
                    <a:pt x="2" y="0"/>
                    <a:pt x="2" y="0"/>
                  </a:cubicBezTo>
                  <a:cubicBezTo>
                    <a:pt x="2" y="0"/>
                    <a:pt x="2" y="0"/>
                    <a:pt x="2" y="0"/>
                  </a:cubicBezTo>
                  <a:cubicBezTo>
                    <a:pt x="2" y="0"/>
                    <a:pt x="3" y="0"/>
                    <a:pt x="3" y="0"/>
                  </a:cubicBezTo>
                  <a:cubicBezTo>
                    <a:pt x="3" y="0"/>
                    <a:pt x="2" y="1"/>
                    <a:pt x="2" y="1"/>
                  </a:cubicBezTo>
                  <a:cubicBezTo>
                    <a:pt x="2" y="1"/>
                    <a:pt x="2" y="1"/>
                    <a:pt x="2" y="1"/>
                  </a:cubicBezTo>
                  <a:cubicBezTo>
                    <a:pt x="2" y="1"/>
                    <a:pt x="2" y="1"/>
                    <a:pt x="1" y="1"/>
                  </a:cubicBezTo>
                  <a:cubicBezTo>
                    <a:pt x="1" y="1"/>
                    <a:pt x="1"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5" name="Freeform 6118"/>
            <p:cNvSpPr>
              <a:spLocks/>
            </p:cNvSpPr>
            <p:nvPr/>
          </p:nvSpPr>
          <p:spPr bwMode="auto">
            <a:xfrm>
              <a:off x="3765" y="947"/>
              <a:ext cx="7" cy="3"/>
            </a:xfrm>
            <a:custGeom>
              <a:avLst/>
              <a:gdLst>
                <a:gd name="T0" fmla="*/ 0 w 3"/>
                <a:gd name="T1" fmla="*/ 1 h 1"/>
                <a:gd name="T2" fmla="*/ 0 w 3"/>
                <a:gd name="T3" fmla="*/ 0 h 1"/>
                <a:gd name="T4" fmla="*/ 0 w 3"/>
                <a:gd name="T5" fmla="*/ 0 h 1"/>
                <a:gd name="T6" fmla="*/ 1 w 3"/>
                <a:gd name="T7" fmla="*/ 0 h 1"/>
                <a:gd name="T8" fmla="*/ 2 w 3"/>
                <a:gd name="T9" fmla="*/ 0 h 1"/>
                <a:gd name="T10" fmla="*/ 3 w 3"/>
                <a:gd name="T11" fmla="*/ 0 h 1"/>
                <a:gd name="T12" fmla="*/ 3 w 3"/>
                <a:gd name="T13" fmla="*/ 0 h 1"/>
                <a:gd name="T14" fmla="*/ 3 w 3"/>
                <a:gd name="T15" fmla="*/ 0 h 1"/>
                <a:gd name="T16" fmla="*/ 2 w 3"/>
                <a:gd name="T17" fmla="*/ 1 h 1"/>
                <a:gd name="T18" fmla="*/ 1 w 3"/>
                <a:gd name="T19" fmla="*/ 1 h 1"/>
                <a:gd name="T20" fmla="*/ 0 w 3"/>
                <a:gd name="T21" fmla="*/ 1 h 1"/>
                <a:gd name="T22" fmla="*/ 0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0" y="0"/>
                    <a:pt x="0" y="0"/>
                  </a:cubicBezTo>
                  <a:cubicBezTo>
                    <a:pt x="0" y="0"/>
                    <a:pt x="0" y="0"/>
                    <a:pt x="0" y="0"/>
                  </a:cubicBezTo>
                  <a:cubicBezTo>
                    <a:pt x="0" y="0"/>
                    <a:pt x="1" y="0"/>
                    <a:pt x="1" y="0"/>
                  </a:cubicBezTo>
                  <a:cubicBezTo>
                    <a:pt x="2" y="0"/>
                    <a:pt x="2" y="0"/>
                    <a:pt x="2" y="0"/>
                  </a:cubicBezTo>
                  <a:cubicBezTo>
                    <a:pt x="3" y="0"/>
                    <a:pt x="3" y="0"/>
                    <a:pt x="3" y="0"/>
                  </a:cubicBezTo>
                  <a:cubicBezTo>
                    <a:pt x="3" y="0"/>
                    <a:pt x="3" y="0"/>
                    <a:pt x="3" y="0"/>
                  </a:cubicBezTo>
                  <a:cubicBezTo>
                    <a:pt x="3" y="0"/>
                    <a:pt x="3" y="0"/>
                    <a:pt x="3" y="0"/>
                  </a:cubicBezTo>
                  <a:cubicBezTo>
                    <a:pt x="3" y="1"/>
                    <a:pt x="3" y="1"/>
                    <a:pt x="2" y="1"/>
                  </a:cubicBezTo>
                  <a:cubicBezTo>
                    <a:pt x="2" y="1"/>
                    <a:pt x="2" y="1"/>
                    <a:pt x="1" y="1"/>
                  </a:cubicBezTo>
                  <a:cubicBezTo>
                    <a:pt x="1"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6" name="Freeform 6119"/>
            <p:cNvSpPr>
              <a:spLocks/>
            </p:cNvSpPr>
            <p:nvPr/>
          </p:nvSpPr>
          <p:spPr bwMode="auto">
            <a:xfrm>
              <a:off x="3765" y="965"/>
              <a:ext cx="7" cy="2"/>
            </a:xfrm>
            <a:custGeom>
              <a:avLst/>
              <a:gdLst>
                <a:gd name="T0" fmla="*/ 0 w 3"/>
                <a:gd name="T1" fmla="*/ 1 h 1"/>
                <a:gd name="T2" fmla="*/ 1 w 3"/>
                <a:gd name="T3" fmla="*/ 1 h 1"/>
                <a:gd name="T4" fmla="*/ 1 w 3"/>
                <a:gd name="T5" fmla="*/ 0 h 1"/>
                <a:gd name="T6" fmla="*/ 2 w 3"/>
                <a:gd name="T7" fmla="*/ 0 h 1"/>
                <a:gd name="T8" fmla="*/ 2 w 3"/>
                <a:gd name="T9" fmla="*/ 0 h 1"/>
                <a:gd name="T10" fmla="*/ 3 w 3"/>
                <a:gd name="T11" fmla="*/ 1 h 1"/>
                <a:gd name="T12" fmla="*/ 3 w 3"/>
                <a:gd name="T13" fmla="*/ 1 h 1"/>
                <a:gd name="T14" fmla="*/ 3 w 3"/>
                <a:gd name="T15" fmla="*/ 1 h 1"/>
                <a:gd name="T16" fmla="*/ 3 w 3"/>
                <a:gd name="T17" fmla="*/ 1 h 1"/>
                <a:gd name="T18" fmla="*/ 2 w 3"/>
                <a:gd name="T19" fmla="*/ 1 h 1"/>
                <a:gd name="T20" fmla="*/ 1 w 3"/>
                <a:gd name="T21" fmla="*/ 1 h 1"/>
                <a:gd name="T22" fmla="*/ 1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1" y="1"/>
                    <a:pt x="1" y="1"/>
                  </a:cubicBezTo>
                  <a:cubicBezTo>
                    <a:pt x="1" y="1"/>
                    <a:pt x="1" y="0"/>
                    <a:pt x="1" y="0"/>
                  </a:cubicBezTo>
                  <a:cubicBezTo>
                    <a:pt x="1" y="0"/>
                    <a:pt x="1" y="0"/>
                    <a:pt x="2" y="0"/>
                  </a:cubicBezTo>
                  <a:cubicBezTo>
                    <a:pt x="2" y="0"/>
                    <a:pt x="2" y="0"/>
                    <a:pt x="2" y="0"/>
                  </a:cubicBezTo>
                  <a:cubicBezTo>
                    <a:pt x="3" y="0"/>
                    <a:pt x="3" y="1"/>
                    <a:pt x="3" y="1"/>
                  </a:cubicBezTo>
                  <a:cubicBezTo>
                    <a:pt x="3" y="1"/>
                    <a:pt x="3" y="1"/>
                    <a:pt x="3" y="1"/>
                  </a:cubicBezTo>
                  <a:cubicBezTo>
                    <a:pt x="3" y="1"/>
                    <a:pt x="3" y="1"/>
                    <a:pt x="3" y="1"/>
                  </a:cubicBezTo>
                  <a:cubicBezTo>
                    <a:pt x="3" y="1"/>
                    <a:pt x="3" y="1"/>
                    <a:pt x="3" y="1"/>
                  </a:cubicBezTo>
                  <a:cubicBezTo>
                    <a:pt x="2" y="1"/>
                    <a:pt x="2" y="1"/>
                    <a:pt x="2" y="1"/>
                  </a:cubicBezTo>
                  <a:cubicBezTo>
                    <a:pt x="1"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7" name="Freeform 6120"/>
            <p:cNvSpPr>
              <a:spLocks/>
            </p:cNvSpPr>
            <p:nvPr/>
          </p:nvSpPr>
          <p:spPr bwMode="auto">
            <a:xfrm>
              <a:off x="3765" y="985"/>
              <a:ext cx="7" cy="2"/>
            </a:xfrm>
            <a:custGeom>
              <a:avLst/>
              <a:gdLst>
                <a:gd name="T0" fmla="*/ 0 w 3"/>
                <a:gd name="T1" fmla="*/ 1 h 1"/>
                <a:gd name="T2" fmla="*/ 1 w 3"/>
                <a:gd name="T3" fmla="*/ 1 h 1"/>
                <a:gd name="T4" fmla="*/ 1 w 3"/>
                <a:gd name="T5" fmla="*/ 0 h 1"/>
                <a:gd name="T6" fmla="*/ 2 w 3"/>
                <a:gd name="T7" fmla="*/ 0 h 1"/>
                <a:gd name="T8" fmla="*/ 3 w 3"/>
                <a:gd name="T9" fmla="*/ 0 h 1"/>
                <a:gd name="T10" fmla="*/ 3 w 3"/>
                <a:gd name="T11" fmla="*/ 0 h 1"/>
                <a:gd name="T12" fmla="*/ 3 w 3"/>
                <a:gd name="T13" fmla="*/ 0 h 1"/>
                <a:gd name="T14" fmla="*/ 3 w 3"/>
                <a:gd name="T15" fmla="*/ 1 h 1"/>
                <a:gd name="T16" fmla="*/ 3 w 3"/>
                <a:gd name="T17" fmla="*/ 1 h 1"/>
                <a:gd name="T18" fmla="*/ 2 w 3"/>
                <a:gd name="T19" fmla="*/ 1 h 1"/>
                <a:gd name="T20" fmla="*/ 1 w 3"/>
                <a:gd name="T21" fmla="*/ 1 h 1"/>
                <a:gd name="T22" fmla="*/ 1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1" y="1"/>
                    <a:pt x="1" y="1"/>
                  </a:cubicBezTo>
                  <a:cubicBezTo>
                    <a:pt x="1" y="1"/>
                    <a:pt x="1" y="0"/>
                    <a:pt x="1" y="0"/>
                  </a:cubicBezTo>
                  <a:cubicBezTo>
                    <a:pt x="1" y="0"/>
                    <a:pt x="2" y="0"/>
                    <a:pt x="2" y="0"/>
                  </a:cubicBezTo>
                  <a:cubicBezTo>
                    <a:pt x="2" y="0"/>
                    <a:pt x="3" y="0"/>
                    <a:pt x="3" y="0"/>
                  </a:cubicBezTo>
                  <a:cubicBezTo>
                    <a:pt x="3" y="0"/>
                    <a:pt x="3" y="0"/>
                    <a:pt x="3" y="0"/>
                  </a:cubicBezTo>
                  <a:cubicBezTo>
                    <a:pt x="3" y="0"/>
                    <a:pt x="3" y="0"/>
                    <a:pt x="3" y="0"/>
                  </a:cubicBezTo>
                  <a:cubicBezTo>
                    <a:pt x="3" y="0"/>
                    <a:pt x="3" y="0"/>
                    <a:pt x="3" y="1"/>
                  </a:cubicBezTo>
                  <a:cubicBezTo>
                    <a:pt x="3" y="1"/>
                    <a:pt x="3" y="1"/>
                    <a:pt x="3" y="1"/>
                  </a:cubicBezTo>
                  <a:cubicBezTo>
                    <a:pt x="3" y="1"/>
                    <a:pt x="2" y="1"/>
                    <a:pt x="2" y="1"/>
                  </a:cubicBezTo>
                  <a:cubicBezTo>
                    <a:pt x="2"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176" name="组合 6175"/>
          <p:cNvGrpSpPr/>
          <p:nvPr/>
        </p:nvGrpSpPr>
        <p:grpSpPr>
          <a:xfrm>
            <a:off x="4125249" y="1775503"/>
            <a:ext cx="1923123" cy="839378"/>
            <a:chOff x="7109327" y="3179834"/>
            <a:chExt cx="1923123" cy="839378"/>
          </a:xfrm>
        </p:grpSpPr>
        <p:sp>
          <p:nvSpPr>
            <p:cNvPr id="6177" name="文本框 6176"/>
            <p:cNvSpPr txBox="1"/>
            <p:nvPr/>
          </p:nvSpPr>
          <p:spPr>
            <a:xfrm>
              <a:off x="7109327" y="317983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6178" name="文本框 6177"/>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79" name="组合 6178"/>
          <p:cNvGrpSpPr/>
          <p:nvPr/>
        </p:nvGrpSpPr>
        <p:grpSpPr>
          <a:xfrm>
            <a:off x="6153350" y="1775503"/>
            <a:ext cx="1923123" cy="839378"/>
            <a:chOff x="7109327" y="3179834"/>
            <a:chExt cx="1923123" cy="839378"/>
          </a:xfrm>
        </p:grpSpPr>
        <p:sp>
          <p:nvSpPr>
            <p:cNvPr id="6180" name="文本框 6179"/>
            <p:cNvSpPr txBox="1"/>
            <p:nvPr/>
          </p:nvSpPr>
          <p:spPr>
            <a:xfrm>
              <a:off x="7109327" y="317983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6181" name="文本框 6180"/>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82" name="组合 6181"/>
          <p:cNvGrpSpPr/>
          <p:nvPr/>
        </p:nvGrpSpPr>
        <p:grpSpPr>
          <a:xfrm>
            <a:off x="8492421" y="3083494"/>
            <a:ext cx="1923123" cy="839378"/>
            <a:chOff x="7109327" y="3179834"/>
            <a:chExt cx="1923123" cy="839378"/>
          </a:xfrm>
        </p:grpSpPr>
        <p:sp>
          <p:nvSpPr>
            <p:cNvPr id="6183" name="文本框 6182"/>
            <p:cNvSpPr txBox="1"/>
            <p:nvPr/>
          </p:nvSpPr>
          <p:spPr>
            <a:xfrm>
              <a:off x="7109327" y="3179834"/>
              <a:ext cx="1923123" cy="323165"/>
            </a:xfrm>
            <a:prstGeom prst="rect">
              <a:avLst/>
            </a:prstGeom>
            <a:noFill/>
          </p:spPr>
          <p:txBody>
            <a:bodyPr wrap="square" rtlCol="0">
              <a:spAutoFit/>
            </a:bodyPr>
            <a:lstStyle/>
            <a:p>
              <a:r>
                <a:rPr lang="en-US" altLang="zh-CN" sz="1500" dirty="0">
                  <a:solidFill>
                    <a:srgbClr val="7D4793"/>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7D4793"/>
                </a:solidFill>
                <a:latin typeface="时尚中黑简体" panose="01010104010101010101" pitchFamily="2" charset="-122"/>
                <a:ea typeface="时尚中黑简体" panose="01010104010101010101" pitchFamily="2" charset="-122"/>
              </a:endParaRPr>
            </a:p>
          </p:txBody>
        </p:sp>
        <p:sp>
          <p:nvSpPr>
            <p:cNvPr id="6184" name="文本框 6183"/>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85" name="组合 6184"/>
          <p:cNvGrpSpPr/>
          <p:nvPr/>
        </p:nvGrpSpPr>
        <p:grpSpPr>
          <a:xfrm>
            <a:off x="1867897" y="3083494"/>
            <a:ext cx="1923123" cy="839378"/>
            <a:chOff x="7109327" y="3179834"/>
            <a:chExt cx="1923123" cy="839378"/>
          </a:xfrm>
        </p:grpSpPr>
        <p:sp>
          <p:nvSpPr>
            <p:cNvPr id="6186" name="文本框 6185"/>
            <p:cNvSpPr txBox="1"/>
            <p:nvPr/>
          </p:nvSpPr>
          <p:spPr>
            <a:xfrm>
              <a:off x="7109327" y="317983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6187" name="文本框 6186"/>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11887" name="文本框 11886"/>
          <p:cNvSpPr txBox="1"/>
          <p:nvPr/>
        </p:nvSpPr>
        <p:spPr>
          <a:xfrm>
            <a:off x="1974488" y="2684405"/>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01</a:t>
            </a:r>
            <a:endParaRPr lang="zh-CN" altLang="en-US" dirty="0">
              <a:solidFill>
                <a:prstClr val="white">
                  <a:lumMod val="50000"/>
                </a:prstClr>
              </a:solidFill>
              <a:latin typeface="Impact" panose="020B0806030902050204" pitchFamily="34" charset="0"/>
            </a:endParaRPr>
          </a:p>
        </p:txBody>
      </p:sp>
      <p:sp>
        <p:nvSpPr>
          <p:cNvPr id="11888" name="文本框 11887"/>
          <p:cNvSpPr txBox="1"/>
          <p:nvPr/>
        </p:nvSpPr>
        <p:spPr>
          <a:xfrm>
            <a:off x="4234873" y="1379483"/>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02</a:t>
            </a:r>
            <a:endParaRPr lang="zh-CN" altLang="en-US" dirty="0">
              <a:solidFill>
                <a:prstClr val="white">
                  <a:lumMod val="50000"/>
                </a:prstClr>
              </a:solidFill>
              <a:latin typeface="Impact" panose="020B0806030902050204" pitchFamily="34" charset="0"/>
            </a:endParaRPr>
          </a:p>
        </p:txBody>
      </p:sp>
      <p:sp>
        <p:nvSpPr>
          <p:cNvPr id="11889" name="文本框 11888"/>
          <p:cNvSpPr txBox="1"/>
          <p:nvPr/>
        </p:nvSpPr>
        <p:spPr>
          <a:xfrm>
            <a:off x="6254994" y="1379483"/>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03</a:t>
            </a:r>
            <a:endParaRPr lang="zh-CN" altLang="en-US" dirty="0">
              <a:solidFill>
                <a:prstClr val="white">
                  <a:lumMod val="50000"/>
                </a:prstClr>
              </a:solidFill>
              <a:latin typeface="Impact" panose="020B0806030902050204" pitchFamily="34" charset="0"/>
            </a:endParaRPr>
          </a:p>
        </p:txBody>
      </p:sp>
      <p:sp>
        <p:nvSpPr>
          <p:cNvPr id="11890" name="文本框 11889"/>
          <p:cNvSpPr txBox="1"/>
          <p:nvPr/>
        </p:nvSpPr>
        <p:spPr>
          <a:xfrm>
            <a:off x="8613384" y="2674880"/>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04</a:t>
            </a:r>
            <a:endParaRPr lang="zh-CN" altLang="en-US" dirty="0">
              <a:solidFill>
                <a:prstClr val="white">
                  <a:lumMod val="50000"/>
                </a:prstClr>
              </a:solidFill>
              <a:latin typeface="Impact" panose="020B0806030902050204" pitchFamily="34" charset="0"/>
            </a:endParaRPr>
          </a:p>
        </p:txBody>
      </p:sp>
    </p:spTree>
    <p:extLst>
      <p:ext uri="{BB962C8B-B14F-4D97-AF65-F5344CB8AC3E}">
        <p14:creationId xmlns:p14="http://schemas.microsoft.com/office/powerpoint/2010/main" val="302147153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1"/>
                                        </p:tgtEl>
                                        <p:attrNameLst>
                                          <p:attrName>style.visibility</p:attrName>
                                        </p:attrNameLst>
                                      </p:cBhvr>
                                      <p:to>
                                        <p:strVal val="visible"/>
                                      </p:to>
                                    </p:set>
                                    <p:animEffect transition="in" filter="fade">
                                      <p:cBhvr>
                                        <p:cTn id="7" dur="500"/>
                                        <p:tgtEl>
                                          <p:spTgt spid="1146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1462"/>
                                        </p:tgtEl>
                                        <p:attrNameLst>
                                          <p:attrName>style.visibility</p:attrName>
                                        </p:attrNameLst>
                                      </p:cBhvr>
                                      <p:to>
                                        <p:strVal val="visible"/>
                                      </p:to>
                                    </p:set>
                                    <p:animEffect transition="in" filter="fade">
                                      <p:cBhvr>
                                        <p:cTn id="16" dur="1000"/>
                                        <p:tgtEl>
                                          <p:spTgt spid="11462"/>
                                        </p:tgtEl>
                                      </p:cBhvr>
                                    </p:animEffect>
                                    <p:anim calcmode="lin" valueType="num">
                                      <p:cBhvr>
                                        <p:cTn id="17" dur="1000" fill="hold"/>
                                        <p:tgtEl>
                                          <p:spTgt spid="11462"/>
                                        </p:tgtEl>
                                        <p:attrNameLst>
                                          <p:attrName>ppt_x</p:attrName>
                                        </p:attrNameLst>
                                      </p:cBhvr>
                                      <p:tavLst>
                                        <p:tav tm="0">
                                          <p:val>
                                            <p:strVal val="#ppt_x"/>
                                          </p:val>
                                        </p:tav>
                                        <p:tav tm="100000">
                                          <p:val>
                                            <p:strVal val="#ppt_x"/>
                                          </p:val>
                                        </p:tav>
                                      </p:tavLst>
                                    </p:anim>
                                    <p:anim calcmode="lin" valueType="num">
                                      <p:cBhvr>
                                        <p:cTn id="18" dur="1000" fill="hold"/>
                                        <p:tgtEl>
                                          <p:spTgt spid="1146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nodePh="1">
                                  <p:stCondLst>
                                    <p:cond delay="0"/>
                                  </p:stCondLst>
                                  <p:endCondLst>
                                    <p:cond evt="begin" delay="0">
                                      <p:tn val="19"/>
                                    </p:cond>
                                  </p:endCondLst>
                                  <p:childTnLst>
                                    <p:set>
                                      <p:cBhvr>
                                        <p:cTn id="20" dur="1" fill="hold">
                                          <p:stCondLst>
                                            <p:cond delay="0"/>
                                          </p:stCondLst>
                                        </p:cTn>
                                        <p:tgtEl>
                                          <p:spTgt spid="11409"/>
                                        </p:tgtEl>
                                        <p:attrNameLst>
                                          <p:attrName>style.visibility</p:attrName>
                                        </p:attrNameLst>
                                      </p:cBhvr>
                                      <p:to>
                                        <p:strVal val="visible"/>
                                      </p:to>
                                    </p:set>
                                    <p:animEffect transition="in" filter="fade">
                                      <p:cBhvr>
                                        <p:cTn id="21" dur="1000"/>
                                        <p:tgtEl>
                                          <p:spTgt spid="11409"/>
                                        </p:tgtEl>
                                      </p:cBhvr>
                                    </p:animEffect>
                                    <p:anim calcmode="lin" valueType="num">
                                      <p:cBhvr>
                                        <p:cTn id="22" dur="1000" fill="hold"/>
                                        <p:tgtEl>
                                          <p:spTgt spid="11409"/>
                                        </p:tgtEl>
                                        <p:attrNameLst>
                                          <p:attrName>ppt_x</p:attrName>
                                        </p:attrNameLst>
                                      </p:cBhvr>
                                      <p:tavLst>
                                        <p:tav tm="0">
                                          <p:val>
                                            <p:strVal val="#ppt_x"/>
                                          </p:val>
                                        </p:tav>
                                        <p:tav tm="100000">
                                          <p:val>
                                            <p:strVal val="#ppt_x"/>
                                          </p:val>
                                        </p:tav>
                                      </p:tavLst>
                                    </p:anim>
                                    <p:anim calcmode="lin" valueType="num">
                                      <p:cBhvr>
                                        <p:cTn id="23" dur="1000" fill="hold"/>
                                        <p:tgtEl>
                                          <p:spTgt spid="1140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356"/>
                                        </p:tgtEl>
                                        <p:attrNameLst>
                                          <p:attrName>style.visibility</p:attrName>
                                        </p:attrNameLst>
                                      </p:cBhvr>
                                      <p:to>
                                        <p:strVal val="visible"/>
                                      </p:to>
                                    </p:set>
                                    <p:animEffect transition="in" filter="fade">
                                      <p:cBhvr>
                                        <p:cTn id="26" dur="1000"/>
                                        <p:tgtEl>
                                          <p:spTgt spid="11356"/>
                                        </p:tgtEl>
                                      </p:cBhvr>
                                    </p:animEffect>
                                    <p:anim calcmode="lin" valueType="num">
                                      <p:cBhvr>
                                        <p:cTn id="27" dur="1000" fill="hold"/>
                                        <p:tgtEl>
                                          <p:spTgt spid="11356"/>
                                        </p:tgtEl>
                                        <p:attrNameLst>
                                          <p:attrName>ppt_x</p:attrName>
                                        </p:attrNameLst>
                                      </p:cBhvr>
                                      <p:tavLst>
                                        <p:tav tm="0">
                                          <p:val>
                                            <p:strVal val="#ppt_x"/>
                                          </p:val>
                                        </p:tav>
                                        <p:tav tm="100000">
                                          <p:val>
                                            <p:strVal val="#ppt_x"/>
                                          </p:val>
                                        </p:tav>
                                      </p:tavLst>
                                    </p:anim>
                                    <p:anim calcmode="lin" valueType="num">
                                      <p:cBhvr>
                                        <p:cTn id="28" dur="1000" fill="hold"/>
                                        <p:tgtEl>
                                          <p:spTgt spid="1135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468"/>
                                        </p:tgtEl>
                                        <p:attrNameLst>
                                          <p:attrName>style.visibility</p:attrName>
                                        </p:attrNameLst>
                                      </p:cBhvr>
                                      <p:to>
                                        <p:strVal val="visible"/>
                                      </p:to>
                                    </p:set>
                                    <p:animEffect transition="in" filter="fade">
                                      <p:cBhvr>
                                        <p:cTn id="31" dur="1000"/>
                                        <p:tgtEl>
                                          <p:spTgt spid="11468"/>
                                        </p:tgtEl>
                                      </p:cBhvr>
                                    </p:animEffect>
                                    <p:anim calcmode="lin" valueType="num">
                                      <p:cBhvr>
                                        <p:cTn id="32" dur="1000" fill="hold"/>
                                        <p:tgtEl>
                                          <p:spTgt spid="11468"/>
                                        </p:tgtEl>
                                        <p:attrNameLst>
                                          <p:attrName>ppt_x</p:attrName>
                                        </p:attrNameLst>
                                      </p:cBhvr>
                                      <p:tavLst>
                                        <p:tav tm="0">
                                          <p:val>
                                            <p:strVal val="#ppt_x"/>
                                          </p:val>
                                        </p:tav>
                                        <p:tav tm="100000">
                                          <p:val>
                                            <p:strVal val="#ppt_x"/>
                                          </p:val>
                                        </p:tav>
                                      </p:tavLst>
                                    </p:anim>
                                    <p:anim calcmode="lin" valueType="num">
                                      <p:cBhvr>
                                        <p:cTn id="33" dur="1000" fill="hold"/>
                                        <p:tgtEl>
                                          <p:spTgt spid="1146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25"/>
                                        </p:tgtEl>
                                        <p:attrNameLst>
                                          <p:attrName>style.visibility</p:attrName>
                                        </p:attrNameLst>
                                      </p:cBhvr>
                                      <p:to>
                                        <p:strVal val="visible"/>
                                      </p:to>
                                    </p:set>
                                    <p:animEffect transition="in" filter="fade">
                                      <p:cBhvr>
                                        <p:cTn id="36" dur="1000"/>
                                        <p:tgtEl>
                                          <p:spTgt spid="5825"/>
                                        </p:tgtEl>
                                      </p:cBhvr>
                                    </p:animEffect>
                                    <p:anim calcmode="lin" valueType="num">
                                      <p:cBhvr>
                                        <p:cTn id="37" dur="1000" fill="hold"/>
                                        <p:tgtEl>
                                          <p:spTgt spid="5825"/>
                                        </p:tgtEl>
                                        <p:attrNameLst>
                                          <p:attrName>ppt_x</p:attrName>
                                        </p:attrNameLst>
                                      </p:cBhvr>
                                      <p:tavLst>
                                        <p:tav tm="0">
                                          <p:val>
                                            <p:strVal val="#ppt_x"/>
                                          </p:val>
                                        </p:tav>
                                        <p:tav tm="100000">
                                          <p:val>
                                            <p:strVal val="#ppt_x"/>
                                          </p:val>
                                        </p:tav>
                                      </p:tavLst>
                                    </p:anim>
                                    <p:anim calcmode="lin" valueType="num">
                                      <p:cBhvr>
                                        <p:cTn id="38" dur="1000" fill="hold"/>
                                        <p:tgtEl>
                                          <p:spTgt spid="58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829"/>
                                        </p:tgtEl>
                                        <p:attrNameLst>
                                          <p:attrName>style.visibility</p:attrName>
                                        </p:attrNameLst>
                                      </p:cBhvr>
                                      <p:to>
                                        <p:strVal val="visible"/>
                                      </p:to>
                                    </p:set>
                                    <p:animEffect transition="in" filter="fade">
                                      <p:cBhvr>
                                        <p:cTn id="41" dur="1000"/>
                                        <p:tgtEl>
                                          <p:spTgt spid="5829"/>
                                        </p:tgtEl>
                                      </p:cBhvr>
                                    </p:animEffect>
                                    <p:anim calcmode="lin" valueType="num">
                                      <p:cBhvr>
                                        <p:cTn id="42" dur="1000" fill="hold"/>
                                        <p:tgtEl>
                                          <p:spTgt spid="5829"/>
                                        </p:tgtEl>
                                        <p:attrNameLst>
                                          <p:attrName>ppt_x</p:attrName>
                                        </p:attrNameLst>
                                      </p:cBhvr>
                                      <p:tavLst>
                                        <p:tav tm="0">
                                          <p:val>
                                            <p:strVal val="#ppt_x"/>
                                          </p:val>
                                        </p:tav>
                                        <p:tav tm="100000">
                                          <p:val>
                                            <p:strVal val="#ppt_x"/>
                                          </p:val>
                                        </p:tav>
                                      </p:tavLst>
                                    </p:anim>
                                    <p:anim calcmode="lin" valueType="num">
                                      <p:cBhvr>
                                        <p:cTn id="43" dur="1000" fill="hold"/>
                                        <p:tgtEl>
                                          <p:spTgt spid="58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465"/>
                                        </p:tgtEl>
                                        <p:attrNameLst>
                                          <p:attrName>style.visibility</p:attrName>
                                        </p:attrNameLst>
                                      </p:cBhvr>
                                      <p:to>
                                        <p:strVal val="visible"/>
                                      </p:to>
                                    </p:set>
                                    <p:animEffect transition="in" filter="fade">
                                      <p:cBhvr>
                                        <p:cTn id="46" dur="1000"/>
                                        <p:tgtEl>
                                          <p:spTgt spid="11465"/>
                                        </p:tgtEl>
                                      </p:cBhvr>
                                    </p:animEffect>
                                    <p:anim calcmode="lin" valueType="num">
                                      <p:cBhvr>
                                        <p:cTn id="47" dur="1000" fill="hold"/>
                                        <p:tgtEl>
                                          <p:spTgt spid="11465"/>
                                        </p:tgtEl>
                                        <p:attrNameLst>
                                          <p:attrName>ppt_x</p:attrName>
                                        </p:attrNameLst>
                                      </p:cBhvr>
                                      <p:tavLst>
                                        <p:tav tm="0">
                                          <p:val>
                                            <p:strVal val="#ppt_x"/>
                                          </p:val>
                                        </p:tav>
                                        <p:tav tm="100000">
                                          <p:val>
                                            <p:strVal val="#ppt_x"/>
                                          </p:val>
                                        </p:tav>
                                      </p:tavLst>
                                    </p:anim>
                                    <p:anim calcmode="lin" valueType="num">
                                      <p:cBhvr>
                                        <p:cTn id="48" dur="1000" fill="hold"/>
                                        <p:tgtEl>
                                          <p:spTgt spid="1146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835"/>
                                        </p:tgtEl>
                                        <p:attrNameLst>
                                          <p:attrName>style.visibility</p:attrName>
                                        </p:attrNameLst>
                                      </p:cBhvr>
                                      <p:to>
                                        <p:strVal val="visible"/>
                                      </p:to>
                                    </p:set>
                                    <p:animEffect transition="in" filter="fade">
                                      <p:cBhvr>
                                        <p:cTn id="51" dur="1000"/>
                                        <p:tgtEl>
                                          <p:spTgt spid="5835"/>
                                        </p:tgtEl>
                                      </p:cBhvr>
                                    </p:animEffect>
                                    <p:anim calcmode="lin" valueType="num">
                                      <p:cBhvr>
                                        <p:cTn id="52" dur="1000" fill="hold"/>
                                        <p:tgtEl>
                                          <p:spTgt spid="5835"/>
                                        </p:tgtEl>
                                        <p:attrNameLst>
                                          <p:attrName>ppt_x</p:attrName>
                                        </p:attrNameLst>
                                      </p:cBhvr>
                                      <p:tavLst>
                                        <p:tav tm="0">
                                          <p:val>
                                            <p:strVal val="#ppt_x"/>
                                          </p:val>
                                        </p:tav>
                                        <p:tav tm="100000">
                                          <p:val>
                                            <p:strVal val="#ppt_x"/>
                                          </p:val>
                                        </p:tav>
                                      </p:tavLst>
                                    </p:anim>
                                    <p:anim calcmode="lin" valueType="num">
                                      <p:cBhvr>
                                        <p:cTn id="53" dur="1000" fill="hold"/>
                                        <p:tgtEl>
                                          <p:spTgt spid="583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351"/>
                                        </p:tgtEl>
                                        <p:attrNameLst>
                                          <p:attrName>style.visibility</p:attrName>
                                        </p:attrNameLst>
                                      </p:cBhvr>
                                      <p:to>
                                        <p:strVal val="visible"/>
                                      </p:to>
                                    </p:set>
                                    <p:animEffect transition="in" filter="fade">
                                      <p:cBhvr>
                                        <p:cTn id="56" dur="1000"/>
                                        <p:tgtEl>
                                          <p:spTgt spid="11351"/>
                                        </p:tgtEl>
                                      </p:cBhvr>
                                    </p:animEffect>
                                    <p:anim calcmode="lin" valueType="num">
                                      <p:cBhvr>
                                        <p:cTn id="57" dur="1000" fill="hold"/>
                                        <p:tgtEl>
                                          <p:spTgt spid="11351"/>
                                        </p:tgtEl>
                                        <p:attrNameLst>
                                          <p:attrName>ppt_x</p:attrName>
                                        </p:attrNameLst>
                                      </p:cBhvr>
                                      <p:tavLst>
                                        <p:tav tm="0">
                                          <p:val>
                                            <p:strVal val="#ppt_x"/>
                                          </p:val>
                                        </p:tav>
                                        <p:tav tm="100000">
                                          <p:val>
                                            <p:strVal val="#ppt_x"/>
                                          </p:val>
                                        </p:tav>
                                      </p:tavLst>
                                    </p:anim>
                                    <p:anim calcmode="lin" valueType="num">
                                      <p:cBhvr>
                                        <p:cTn id="58" dur="1000" fill="hold"/>
                                        <p:tgtEl>
                                          <p:spTgt spid="1135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990"/>
                                        </p:tgtEl>
                                        <p:attrNameLst>
                                          <p:attrName>style.visibility</p:attrName>
                                        </p:attrNameLst>
                                      </p:cBhvr>
                                      <p:to>
                                        <p:strVal val="visible"/>
                                      </p:to>
                                    </p:set>
                                    <p:animEffect transition="in" filter="fade">
                                      <p:cBhvr>
                                        <p:cTn id="61" dur="1000"/>
                                        <p:tgtEl>
                                          <p:spTgt spid="5990"/>
                                        </p:tgtEl>
                                      </p:cBhvr>
                                    </p:animEffect>
                                    <p:anim calcmode="lin" valueType="num">
                                      <p:cBhvr>
                                        <p:cTn id="62" dur="1000" fill="hold"/>
                                        <p:tgtEl>
                                          <p:spTgt spid="5990"/>
                                        </p:tgtEl>
                                        <p:attrNameLst>
                                          <p:attrName>ppt_x</p:attrName>
                                        </p:attrNameLst>
                                      </p:cBhvr>
                                      <p:tavLst>
                                        <p:tav tm="0">
                                          <p:val>
                                            <p:strVal val="#ppt_x"/>
                                          </p:val>
                                        </p:tav>
                                        <p:tav tm="100000">
                                          <p:val>
                                            <p:strVal val="#ppt_x"/>
                                          </p:val>
                                        </p:tav>
                                      </p:tavLst>
                                    </p:anim>
                                    <p:anim calcmode="lin" valueType="num">
                                      <p:cBhvr>
                                        <p:cTn id="63" dur="1000" fill="hold"/>
                                        <p:tgtEl>
                                          <p:spTgt spid="5990"/>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4" fill="hold" nodeType="afterEffect">
                                  <p:stCondLst>
                                    <p:cond delay="0"/>
                                  </p:stCondLst>
                                  <p:childTnLst>
                                    <p:set>
                                      <p:cBhvr>
                                        <p:cTn id="66" dur="1" fill="hold">
                                          <p:stCondLst>
                                            <p:cond delay="0"/>
                                          </p:stCondLst>
                                        </p:cTn>
                                        <p:tgtEl>
                                          <p:spTgt spid="11474"/>
                                        </p:tgtEl>
                                        <p:attrNameLst>
                                          <p:attrName>style.visibility</p:attrName>
                                        </p:attrNameLst>
                                      </p:cBhvr>
                                      <p:to>
                                        <p:strVal val="visible"/>
                                      </p:to>
                                    </p:set>
                                    <p:animEffect transition="in" filter="wipe(down)">
                                      <p:cBhvr>
                                        <p:cTn id="67" dur="500"/>
                                        <p:tgtEl>
                                          <p:spTgt spid="11474"/>
                                        </p:tgtEl>
                                      </p:cBhvr>
                                    </p:animEffect>
                                  </p:childTnLst>
                                </p:cTn>
                              </p:par>
                            </p:childTnLst>
                          </p:cTn>
                        </p:par>
                        <p:par>
                          <p:cTn id="68" fill="hold">
                            <p:stCondLst>
                              <p:cond delay="2000"/>
                            </p:stCondLst>
                            <p:childTnLst>
                              <p:par>
                                <p:cTn id="69" presetID="22" presetClass="entr" presetSubtype="4" fill="hold" nodeType="afterEffect">
                                  <p:stCondLst>
                                    <p:cond delay="0"/>
                                  </p:stCondLst>
                                  <p:childTnLst>
                                    <p:set>
                                      <p:cBhvr>
                                        <p:cTn id="70" dur="1" fill="hold">
                                          <p:stCondLst>
                                            <p:cond delay="0"/>
                                          </p:stCondLst>
                                        </p:cTn>
                                        <p:tgtEl>
                                          <p:spTgt spid="5993"/>
                                        </p:tgtEl>
                                        <p:attrNameLst>
                                          <p:attrName>style.visibility</p:attrName>
                                        </p:attrNameLst>
                                      </p:cBhvr>
                                      <p:to>
                                        <p:strVal val="visible"/>
                                      </p:to>
                                    </p:set>
                                    <p:animEffect transition="in" filter="wipe(down)">
                                      <p:cBhvr>
                                        <p:cTn id="71" dur="500"/>
                                        <p:tgtEl>
                                          <p:spTgt spid="5993"/>
                                        </p:tgtEl>
                                      </p:cBhvr>
                                    </p:animEffect>
                                  </p:childTnLst>
                                </p:cTn>
                              </p:par>
                            </p:childTnLst>
                          </p:cTn>
                        </p:par>
                        <p:par>
                          <p:cTn id="72" fill="hold">
                            <p:stCondLst>
                              <p:cond delay="2500"/>
                            </p:stCondLst>
                            <p:childTnLst>
                              <p:par>
                                <p:cTn id="73" presetID="22" presetClass="entr" presetSubtype="4" fill="hold" nodeType="afterEffect">
                                  <p:stCondLst>
                                    <p:cond delay="0"/>
                                  </p:stCondLst>
                                  <p:childTnLst>
                                    <p:set>
                                      <p:cBhvr>
                                        <p:cTn id="74" dur="1" fill="hold">
                                          <p:stCondLst>
                                            <p:cond delay="0"/>
                                          </p:stCondLst>
                                        </p:cTn>
                                        <p:tgtEl>
                                          <p:spTgt spid="6000"/>
                                        </p:tgtEl>
                                        <p:attrNameLst>
                                          <p:attrName>style.visibility</p:attrName>
                                        </p:attrNameLst>
                                      </p:cBhvr>
                                      <p:to>
                                        <p:strVal val="visible"/>
                                      </p:to>
                                    </p:set>
                                    <p:animEffect transition="in" filter="wipe(down)">
                                      <p:cBhvr>
                                        <p:cTn id="75" dur="500"/>
                                        <p:tgtEl>
                                          <p:spTgt spid="6000"/>
                                        </p:tgtEl>
                                      </p:cBhvr>
                                    </p:animEffect>
                                  </p:childTnLst>
                                </p:cTn>
                              </p:par>
                            </p:childTnLst>
                          </p:cTn>
                        </p:par>
                        <p:par>
                          <p:cTn id="76" fill="hold">
                            <p:stCondLst>
                              <p:cond delay="3000"/>
                            </p:stCondLst>
                            <p:childTnLst>
                              <p:par>
                                <p:cTn id="77" presetID="22" presetClass="entr" presetSubtype="4" fill="hold" nodeType="afterEffect">
                                  <p:stCondLst>
                                    <p:cond delay="0"/>
                                  </p:stCondLst>
                                  <p:childTnLst>
                                    <p:set>
                                      <p:cBhvr>
                                        <p:cTn id="78" dur="1" fill="hold">
                                          <p:stCondLst>
                                            <p:cond delay="0"/>
                                          </p:stCondLst>
                                        </p:cTn>
                                        <p:tgtEl>
                                          <p:spTgt spid="6007"/>
                                        </p:tgtEl>
                                        <p:attrNameLst>
                                          <p:attrName>style.visibility</p:attrName>
                                        </p:attrNameLst>
                                      </p:cBhvr>
                                      <p:to>
                                        <p:strVal val="visible"/>
                                      </p:to>
                                    </p:set>
                                    <p:animEffect transition="in" filter="wipe(down)">
                                      <p:cBhvr>
                                        <p:cTn id="79" dur="500"/>
                                        <p:tgtEl>
                                          <p:spTgt spid="6007"/>
                                        </p:tgtEl>
                                      </p:cBhvr>
                                    </p:animEffect>
                                  </p:childTnLst>
                                </p:cTn>
                              </p:par>
                            </p:childTnLst>
                          </p:cTn>
                        </p:par>
                        <p:par>
                          <p:cTn id="80" fill="hold">
                            <p:stCondLst>
                              <p:cond delay="3500"/>
                            </p:stCondLst>
                            <p:childTnLst>
                              <p:par>
                                <p:cTn id="81" presetID="14" presetClass="entr" presetSubtype="10" fill="hold" nodeType="afterEffect">
                                  <p:stCondLst>
                                    <p:cond delay="0"/>
                                  </p:stCondLst>
                                  <p:childTnLst>
                                    <p:set>
                                      <p:cBhvr>
                                        <p:cTn id="82" dur="1" fill="hold">
                                          <p:stCondLst>
                                            <p:cond delay="0"/>
                                          </p:stCondLst>
                                        </p:cTn>
                                        <p:tgtEl>
                                          <p:spTgt spid="11672"/>
                                        </p:tgtEl>
                                        <p:attrNameLst>
                                          <p:attrName>style.visibility</p:attrName>
                                        </p:attrNameLst>
                                      </p:cBhvr>
                                      <p:to>
                                        <p:strVal val="visible"/>
                                      </p:to>
                                    </p:set>
                                    <p:animEffect transition="in" filter="randombar(horizontal)">
                                      <p:cBhvr>
                                        <p:cTn id="83" dur="500"/>
                                        <p:tgtEl>
                                          <p:spTgt spid="11672"/>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1887"/>
                                        </p:tgtEl>
                                        <p:attrNameLst>
                                          <p:attrName>style.visibility</p:attrName>
                                        </p:attrNameLst>
                                      </p:cBhvr>
                                      <p:to>
                                        <p:strVal val="visible"/>
                                      </p:to>
                                    </p:set>
                                    <p:animEffect transition="in" filter="randombar(horizontal)">
                                      <p:cBhvr>
                                        <p:cTn id="86" dur="500"/>
                                        <p:tgtEl>
                                          <p:spTgt spid="11887"/>
                                        </p:tgtEl>
                                      </p:cBhvr>
                                    </p:animEffect>
                                  </p:childTnLst>
                                </p:cTn>
                              </p:par>
                            </p:childTnLst>
                          </p:cTn>
                        </p:par>
                        <p:par>
                          <p:cTn id="87" fill="hold">
                            <p:stCondLst>
                              <p:cond delay="4000"/>
                            </p:stCondLst>
                            <p:childTnLst>
                              <p:par>
                                <p:cTn id="88" presetID="22" presetClass="entr" presetSubtype="2" fill="hold" nodeType="afterEffect">
                                  <p:stCondLst>
                                    <p:cond delay="0"/>
                                  </p:stCondLst>
                                  <p:childTnLst>
                                    <p:set>
                                      <p:cBhvr>
                                        <p:cTn id="89" dur="1" fill="hold">
                                          <p:stCondLst>
                                            <p:cond delay="0"/>
                                          </p:stCondLst>
                                        </p:cTn>
                                        <p:tgtEl>
                                          <p:spTgt spid="6185"/>
                                        </p:tgtEl>
                                        <p:attrNameLst>
                                          <p:attrName>style.visibility</p:attrName>
                                        </p:attrNameLst>
                                      </p:cBhvr>
                                      <p:to>
                                        <p:strVal val="visible"/>
                                      </p:to>
                                    </p:set>
                                    <p:animEffect transition="in" filter="wipe(right)">
                                      <p:cBhvr>
                                        <p:cTn id="90" dur="500"/>
                                        <p:tgtEl>
                                          <p:spTgt spid="6185"/>
                                        </p:tgtEl>
                                      </p:cBhvr>
                                    </p:animEffect>
                                  </p:childTnLst>
                                </p:cTn>
                              </p:par>
                            </p:childTnLst>
                          </p:cTn>
                        </p:par>
                        <p:par>
                          <p:cTn id="91" fill="hold">
                            <p:stCondLst>
                              <p:cond delay="4500"/>
                            </p:stCondLst>
                            <p:childTnLst>
                              <p:par>
                                <p:cTn id="92" presetID="14" presetClass="entr" presetSubtype="10" fill="hold" nodeType="afterEffect">
                                  <p:stCondLst>
                                    <p:cond delay="0"/>
                                  </p:stCondLst>
                                  <p:childTnLst>
                                    <p:set>
                                      <p:cBhvr>
                                        <p:cTn id="93" dur="1" fill="hold">
                                          <p:stCondLst>
                                            <p:cond delay="0"/>
                                          </p:stCondLst>
                                        </p:cTn>
                                        <p:tgtEl>
                                          <p:spTgt spid="11721"/>
                                        </p:tgtEl>
                                        <p:attrNameLst>
                                          <p:attrName>style.visibility</p:attrName>
                                        </p:attrNameLst>
                                      </p:cBhvr>
                                      <p:to>
                                        <p:strVal val="visible"/>
                                      </p:to>
                                    </p:set>
                                    <p:animEffect transition="in" filter="randombar(horizontal)">
                                      <p:cBhvr>
                                        <p:cTn id="94" dur="500"/>
                                        <p:tgtEl>
                                          <p:spTgt spid="11721"/>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11888"/>
                                        </p:tgtEl>
                                        <p:attrNameLst>
                                          <p:attrName>style.visibility</p:attrName>
                                        </p:attrNameLst>
                                      </p:cBhvr>
                                      <p:to>
                                        <p:strVal val="visible"/>
                                      </p:to>
                                    </p:set>
                                    <p:animEffect transition="in" filter="randombar(horizontal)">
                                      <p:cBhvr>
                                        <p:cTn id="97" dur="500"/>
                                        <p:tgtEl>
                                          <p:spTgt spid="11888"/>
                                        </p:tgtEl>
                                      </p:cBhvr>
                                    </p:animEffect>
                                  </p:childTnLst>
                                </p:cTn>
                              </p:par>
                            </p:childTnLst>
                          </p:cTn>
                        </p:par>
                        <p:par>
                          <p:cTn id="98" fill="hold">
                            <p:stCondLst>
                              <p:cond delay="5000"/>
                            </p:stCondLst>
                            <p:childTnLst>
                              <p:par>
                                <p:cTn id="99" presetID="22" presetClass="entr" presetSubtype="4" fill="hold" nodeType="afterEffect">
                                  <p:stCondLst>
                                    <p:cond delay="0"/>
                                  </p:stCondLst>
                                  <p:childTnLst>
                                    <p:set>
                                      <p:cBhvr>
                                        <p:cTn id="100" dur="1" fill="hold">
                                          <p:stCondLst>
                                            <p:cond delay="0"/>
                                          </p:stCondLst>
                                        </p:cTn>
                                        <p:tgtEl>
                                          <p:spTgt spid="6176"/>
                                        </p:tgtEl>
                                        <p:attrNameLst>
                                          <p:attrName>style.visibility</p:attrName>
                                        </p:attrNameLst>
                                      </p:cBhvr>
                                      <p:to>
                                        <p:strVal val="visible"/>
                                      </p:to>
                                    </p:set>
                                    <p:animEffect transition="in" filter="wipe(down)">
                                      <p:cBhvr>
                                        <p:cTn id="101" dur="500"/>
                                        <p:tgtEl>
                                          <p:spTgt spid="6176"/>
                                        </p:tgtEl>
                                      </p:cBhvr>
                                    </p:animEffect>
                                  </p:childTnLst>
                                </p:cTn>
                              </p:par>
                            </p:childTnLst>
                          </p:cTn>
                        </p:par>
                        <p:par>
                          <p:cTn id="102" fill="hold">
                            <p:stCondLst>
                              <p:cond delay="5500"/>
                            </p:stCondLst>
                            <p:childTnLst>
                              <p:par>
                                <p:cTn id="103" presetID="14" presetClass="entr" presetSubtype="10" fill="hold" grpId="0" nodeType="afterEffect">
                                  <p:stCondLst>
                                    <p:cond delay="0"/>
                                  </p:stCondLst>
                                  <p:childTnLst>
                                    <p:set>
                                      <p:cBhvr>
                                        <p:cTn id="104" dur="1" fill="hold">
                                          <p:stCondLst>
                                            <p:cond delay="0"/>
                                          </p:stCondLst>
                                        </p:cTn>
                                        <p:tgtEl>
                                          <p:spTgt spid="11889"/>
                                        </p:tgtEl>
                                        <p:attrNameLst>
                                          <p:attrName>style.visibility</p:attrName>
                                        </p:attrNameLst>
                                      </p:cBhvr>
                                      <p:to>
                                        <p:strVal val="visible"/>
                                      </p:to>
                                    </p:set>
                                    <p:animEffect transition="in" filter="randombar(horizontal)">
                                      <p:cBhvr>
                                        <p:cTn id="105" dur="500"/>
                                        <p:tgtEl>
                                          <p:spTgt spid="11889"/>
                                        </p:tgtEl>
                                      </p:cBhvr>
                                    </p:animEffect>
                                  </p:childTnLst>
                                </p:cTn>
                              </p:par>
                              <p:par>
                                <p:cTn id="106" presetID="14" presetClass="entr" presetSubtype="10" fill="hold" nodeType="withEffect">
                                  <p:stCondLst>
                                    <p:cond delay="0"/>
                                  </p:stCondLst>
                                  <p:childTnLst>
                                    <p:set>
                                      <p:cBhvr>
                                        <p:cTn id="107" dur="1" fill="hold">
                                          <p:stCondLst>
                                            <p:cond delay="0"/>
                                          </p:stCondLst>
                                        </p:cTn>
                                        <p:tgtEl>
                                          <p:spTgt spid="11760"/>
                                        </p:tgtEl>
                                        <p:attrNameLst>
                                          <p:attrName>style.visibility</p:attrName>
                                        </p:attrNameLst>
                                      </p:cBhvr>
                                      <p:to>
                                        <p:strVal val="visible"/>
                                      </p:to>
                                    </p:set>
                                    <p:animEffect transition="in" filter="randombar(horizontal)">
                                      <p:cBhvr>
                                        <p:cTn id="108" dur="500"/>
                                        <p:tgtEl>
                                          <p:spTgt spid="11760"/>
                                        </p:tgtEl>
                                      </p:cBhvr>
                                    </p:animEffect>
                                  </p:childTnLst>
                                </p:cTn>
                              </p:par>
                            </p:childTnLst>
                          </p:cTn>
                        </p:par>
                        <p:par>
                          <p:cTn id="109" fill="hold">
                            <p:stCondLst>
                              <p:cond delay="6000"/>
                            </p:stCondLst>
                            <p:childTnLst>
                              <p:par>
                                <p:cTn id="110" presetID="22" presetClass="entr" presetSubtype="4" fill="hold" nodeType="afterEffect">
                                  <p:stCondLst>
                                    <p:cond delay="0"/>
                                  </p:stCondLst>
                                  <p:childTnLst>
                                    <p:set>
                                      <p:cBhvr>
                                        <p:cTn id="111" dur="1" fill="hold">
                                          <p:stCondLst>
                                            <p:cond delay="0"/>
                                          </p:stCondLst>
                                        </p:cTn>
                                        <p:tgtEl>
                                          <p:spTgt spid="6179"/>
                                        </p:tgtEl>
                                        <p:attrNameLst>
                                          <p:attrName>style.visibility</p:attrName>
                                        </p:attrNameLst>
                                      </p:cBhvr>
                                      <p:to>
                                        <p:strVal val="visible"/>
                                      </p:to>
                                    </p:set>
                                    <p:animEffect transition="in" filter="wipe(down)">
                                      <p:cBhvr>
                                        <p:cTn id="112" dur="500"/>
                                        <p:tgtEl>
                                          <p:spTgt spid="6179"/>
                                        </p:tgtEl>
                                      </p:cBhvr>
                                    </p:animEffect>
                                  </p:childTnLst>
                                </p:cTn>
                              </p:par>
                            </p:childTnLst>
                          </p:cTn>
                        </p:par>
                        <p:par>
                          <p:cTn id="113" fill="hold">
                            <p:stCondLst>
                              <p:cond delay="6500"/>
                            </p:stCondLst>
                            <p:childTnLst>
                              <p:par>
                                <p:cTn id="114" presetID="14" presetClass="entr" presetSubtype="10" fill="hold" grpId="0" nodeType="afterEffect">
                                  <p:stCondLst>
                                    <p:cond delay="0"/>
                                  </p:stCondLst>
                                  <p:childTnLst>
                                    <p:set>
                                      <p:cBhvr>
                                        <p:cTn id="115" dur="1" fill="hold">
                                          <p:stCondLst>
                                            <p:cond delay="0"/>
                                          </p:stCondLst>
                                        </p:cTn>
                                        <p:tgtEl>
                                          <p:spTgt spid="11890"/>
                                        </p:tgtEl>
                                        <p:attrNameLst>
                                          <p:attrName>style.visibility</p:attrName>
                                        </p:attrNameLst>
                                      </p:cBhvr>
                                      <p:to>
                                        <p:strVal val="visible"/>
                                      </p:to>
                                    </p:set>
                                    <p:animEffect transition="in" filter="randombar(horizontal)">
                                      <p:cBhvr>
                                        <p:cTn id="116" dur="500"/>
                                        <p:tgtEl>
                                          <p:spTgt spid="11890"/>
                                        </p:tgtEl>
                                      </p:cBhvr>
                                    </p:animEffect>
                                  </p:childTnLst>
                                </p:cTn>
                              </p:par>
                              <p:par>
                                <p:cTn id="117" presetID="14" presetClass="entr" presetSubtype="10" fill="hold" nodeType="withEffect">
                                  <p:stCondLst>
                                    <p:cond delay="0"/>
                                  </p:stCondLst>
                                  <p:childTnLst>
                                    <p:set>
                                      <p:cBhvr>
                                        <p:cTn id="118" dur="1" fill="hold">
                                          <p:stCondLst>
                                            <p:cond delay="0"/>
                                          </p:stCondLst>
                                        </p:cTn>
                                        <p:tgtEl>
                                          <p:spTgt spid="11789"/>
                                        </p:tgtEl>
                                        <p:attrNameLst>
                                          <p:attrName>style.visibility</p:attrName>
                                        </p:attrNameLst>
                                      </p:cBhvr>
                                      <p:to>
                                        <p:strVal val="visible"/>
                                      </p:to>
                                    </p:set>
                                    <p:animEffect transition="in" filter="randombar(horizontal)">
                                      <p:cBhvr>
                                        <p:cTn id="119" dur="500"/>
                                        <p:tgtEl>
                                          <p:spTgt spid="11789"/>
                                        </p:tgtEl>
                                      </p:cBhvr>
                                    </p:animEffect>
                                  </p:childTnLst>
                                </p:cTn>
                              </p:par>
                            </p:childTnLst>
                          </p:cTn>
                        </p:par>
                        <p:par>
                          <p:cTn id="120" fill="hold">
                            <p:stCondLst>
                              <p:cond delay="7000"/>
                            </p:stCondLst>
                            <p:childTnLst>
                              <p:par>
                                <p:cTn id="121" presetID="22" presetClass="entr" presetSubtype="8" fill="hold" nodeType="afterEffect">
                                  <p:stCondLst>
                                    <p:cond delay="0"/>
                                  </p:stCondLst>
                                  <p:childTnLst>
                                    <p:set>
                                      <p:cBhvr>
                                        <p:cTn id="122" dur="1" fill="hold">
                                          <p:stCondLst>
                                            <p:cond delay="0"/>
                                          </p:stCondLst>
                                        </p:cTn>
                                        <p:tgtEl>
                                          <p:spTgt spid="6182"/>
                                        </p:tgtEl>
                                        <p:attrNameLst>
                                          <p:attrName>style.visibility</p:attrName>
                                        </p:attrNameLst>
                                      </p:cBhvr>
                                      <p:to>
                                        <p:strVal val="visible"/>
                                      </p:to>
                                    </p:set>
                                    <p:animEffect transition="in" filter="wipe(left)">
                                      <p:cBhvr>
                                        <p:cTn id="123" dur="500"/>
                                        <p:tgtEl>
                                          <p:spTgt spid="6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351" grpId="0" animBg="1"/>
      <p:bldP spid="5825" grpId="0" animBg="1"/>
      <p:bldP spid="5829" grpId="0" animBg="1"/>
      <p:bldP spid="5990" grpId="0" animBg="1"/>
      <p:bldP spid="11356" grpId="0" animBg="1"/>
      <p:bldP spid="11409" grpId="0"/>
      <p:bldP spid="11465" grpId="0" animBg="1"/>
      <p:bldP spid="11887" grpId="0"/>
      <p:bldP spid="11888" grpId="0"/>
      <p:bldP spid="11889" grpId="0"/>
      <p:bldP spid="118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a:t>
            </a:r>
            <a:r>
              <a:rPr lang="zh-TW" altLang="en-US" sz="2800" dirty="0" smtClean="0">
                <a:ea typeface="微软雅黑" panose="020B0503020204020204" pitchFamily="34" charset="-122"/>
              </a:rPr>
              <a:t>說明</a:t>
            </a:r>
            <a:r>
              <a:rPr lang="en-US" altLang="zh-TW" sz="2800" dirty="0" smtClean="0">
                <a:ea typeface="微软雅黑" panose="020B0503020204020204" pitchFamily="34" charset="-122"/>
              </a:rPr>
              <a:t>(1/3)</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r>
              <a:rPr lang="en-US" altLang="zh-CN" sz="2000" b="1" dirty="0" smtClean="0">
                <a:latin typeface="Segoe UI Light" pitchFamily="34" charset="0"/>
                <a:ea typeface="专业字体设计服务/WWW.ZTSGC.COM/" pitchFamily="2" charset="-122"/>
              </a:rPr>
              <a:t>4</a:t>
            </a:r>
            <a:endParaRPr lang="zh-CN" altLang="en-US" sz="2000" b="1" dirty="0">
              <a:latin typeface="Segoe UI Light" pitchFamily="34" charset="0"/>
              <a:ea typeface="专业字体设计服务/WWW.ZTSGC.COM/" pitchFamily="2" charset="-122"/>
            </a:endParaRPr>
          </a:p>
        </p:txBody>
      </p:sp>
      <p:sp>
        <p:nvSpPr>
          <p:cNvPr id="13" name="矩形 12"/>
          <p:cNvSpPr/>
          <p:nvPr/>
        </p:nvSpPr>
        <p:spPr>
          <a:xfrm>
            <a:off x="12553950" y="1408195"/>
            <a:ext cx="6096000" cy="1200329"/>
          </a:xfrm>
          <a:prstGeom prst="rect">
            <a:avLst/>
          </a:prstGeom>
        </p:spPr>
        <p:txBody>
          <a:bodyPr>
            <a:spAutoFit/>
          </a:bodyPr>
          <a:lstStyle/>
          <a:p>
            <a:r>
              <a:rPr lang="zh-TW" altLang="en-US" dirty="0">
                <a:solidFill>
                  <a:srgbClr val="333333"/>
                </a:solidFill>
                <a:latin typeface="Arial" panose="020B0604020202020204" pitchFamily="34" charset="0"/>
              </a:rPr>
              <a:t>交往中的男女二</a:t>
            </a:r>
            <a:r>
              <a:rPr lang="zh-TW" altLang="en-US" dirty="0" smtClean="0">
                <a:solidFill>
                  <a:srgbClr val="333333"/>
                </a:solidFill>
                <a:latin typeface="Arial" panose="020B0604020202020204" pitchFamily="34" charset="0"/>
              </a:rPr>
              <a:t>人</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每人</a:t>
            </a:r>
            <a:r>
              <a:rPr lang="zh-TW" altLang="en-US" dirty="0">
                <a:solidFill>
                  <a:srgbClr val="333333"/>
                </a:solidFill>
                <a:latin typeface="Arial" panose="020B0604020202020204" pitchFamily="34" charset="0"/>
              </a:rPr>
              <a:t>可以選擇「告白」或「不告白」兩種策略</a:t>
            </a:r>
            <a:r>
              <a:rPr lang="zh-TW" altLang="en-US" dirty="0" smtClean="0">
                <a:solidFill>
                  <a:srgbClr val="333333"/>
                </a:solidFill>
                <a:latin typeface="Arial" panose="020B0604020202020204" pitchFamily="34" charset="0"/>
              </a:rPr>
              <a:t>。</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告白</a:t>
            </a:r>
            <a:r>
              <a:rPr lang="zh-TW" altLang="en-US" dirty="0">
                <a:solidFill>
                  <a:srgbClr val="333333"/>
                </a:solidFill>
                <a:latin typeface="Arial" panose="020B0604020202020204" pitchFamily="34" charset="0"/>
              </a:rPr>
              <a:t>意味合作，而不告白意味不合作</a:t>
            </a:r>
            <a:r>
              <a:rPr lang="zh-TW" altLang="en-US" dirty="0" smtClean="0">
                <a:solidFill>
                  <a:srgbClr val="333333"/>
                </a:solidFill>
                <a:latin typeface="Arial" panose="020B0604020202020204" pitchFamily="34" charset="0"/>
              </a:rPr>
              <a:t>。</a:t>
            </a:r>
            <a:endParaRPr lang="en-US" altLang="zh-TW" dirty="0" smtClean="0">
              <a:solidFill>
                <a:srgbClr val="333333"/>
              </a:solidFill>
              <a:latin typeface="Arial" panose="020B0604020202020204" pitchFamily="34" charset="0"/>
            </a:endParaRPr>
          </a:p>
          <a:p>
            <a:r>
              <a:rPr lang="zh-TW" altLang="en-US" dirty="0"/>
              <a:t>兩人的策略選擇交叉相乘，共得四種結果。</a:t>
            </a:r>
            <a:endParaRPr lang="zh-TW" altLang="en-US" dirty="0"/>
          </a:p>
        </p:txBody>
      </p:sp>
      <p:grpSp>
        <p:nvGrpSpPr>
          <p:cNvPr id="27" name="组合 3"/>
          <p:cNvGrpSpPr/>
          <p:nvPr/>
        </p:nvGrpSpPr>
        <p:grpSpPr>
          <a:xfrm>
            <a:off x="1209859" y="1424163"/>
            <a:ext cx="4500445" cy="2160457"/>
            <a:chOff x="1343209" y="1643238"/>
            <a:chExt cx="4500445" cy="1404983"/>
          </a:xfrm>
        </p:grpSpPr>
        <p:sp>
          <p:nvSpPr>
            <p:cNvPr id="28" name="圆角矩形 4"/>
            <p:cNvSpPr/>
            <p:nvPr/>
          </p:nvSpPr>
          <p:spPr>
            <a:xfrm>
              <a:off x="1343209"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10"/>
            <p:cNvGrpSpPr/>
            <p:nvPr/>
          </p:nvGrpSpPr>
          <p:grpSpPr>
            <a:xfrm>
              <a:off x="1459262" y="2241820"/>
              <a:ext cx="207818" cy="207818"/>
              <a:chOff x="4559531" y="2227811"/>
              <a:chExt cx="207818" cy="207818"/>
            </a:xfrm>
          </p:grpSpPr>
          <p:sp>
            <p:nvSpPr>
              <p:cNvPr id="33" name="椭圆 1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六边形 1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0" name="组合 13"/>
            <p:cNvGrpSpPr/>
            <p:nvPr/>
          </p:nvGrpSpPr>
          <p:grpSpPr>
            <a:xfrm>
              <a:off x="5518306" y="2241820"/>
              <a:ext cx="207818" cy="207818"/>
              <a:chOff x="4559531" y="2227811"/>
              <a:chExt cx="207818" cy="207818"/>
            </a:xfrm>
          </p:grpSpPr>
          <p:sp>
            <p:nvSpPr>
              <p:cNvPr id="31" name="椭圆 1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六边形 1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35" name="组合 5"/>
          <p:cNvGrpSpPr/>
          <p:nvPr/>
        </p:nvGrpSpPr>
        <p:grpSpPr>
          <a:xfrm>
            <a:off x="6214996" y="1424163"/>
            <a:ext cx="4500445" cy="2160457"/>
            <a:chOff x="6348346" y="1643238"/>
            <a:chExt cx="4500445" cy="1404983"/>
          </a:xfrm>
        </p:grpSpPr>
        <p:sp>
          <p:nvSpPr>
            <p:cNvPr id="36" name="圆角矩形 21"/>
            <p:cNvSpPr/>
            <p:nvPr/>
          </p:nvSpPr>
          <p:spPr>
            <a:xfrm>
              <a:off x="6348346"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组合 24"/>
            <p:cNvGrpSpPr/>
            <p:nvPr/>
          </p:nvGrpSpPr>
          <p:grpSpPr>
            <a:xfrm>
              <a:off x="6464399" y="2241820"/>
              <a:ext cx="207818" cy="207818"/>
              <a:chOff x="4559531" y="2227811"/>
              <a:chExt cx="207818" cy="207818"/>
            </a:xfrm>
          </p:grpSpPr>
          <p:sp>
            <p:nvSpPr>
              <p:cNvPr id="41" name="椭圆 3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六边形 3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8" name="组合 25"/>
            <p:cNvGrpSpPr/>
            <p:nvPr/>
          </p:nvGrpSpPr>
          <p:grpSpPr>
            <a:xfrm>
              <a:off x="10523443" y="2241820"/>
              <a:ext cx="207818" cy="207818"/>
              <a:chOff x="4559531" y="2227811"/>
              <a:chExt cx="207818" cy="207818"/>
            </a:xfrm>
          </p:grpSpPr>
          <p:sp>
            <p:nvSpPr>
              <p:cNvPr id="39" name="椭圆 2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六边形 3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43" name="组合 6"/>
          <p:cNvGrpSpPr/>
          <p:nvPr/>
        </p:nvGrpSpPr>
        <p:grpSpPr>
          <a:xfrm>
            <a:off x="1209859" y="3674570"/>
            <a:ext cx="4500445" cy="2167891"/>
            <a:chOff x="1343209" y="3712670"/>
            <a:chExt cx="4500445" cy="1404983"/>
          </a:xfrm>
        </p:grpSpPr>
        <p:sp>
          <p:nvSpPr>
            <p:cNvPr id="44" name="圆角矩形 34"/>
            <p:cNvSpPr/>
            <p:nvPr/>
          </p:nvSpPr>
          <p:spPr>
            <a:xfrm>
              <a:off x="1343209"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5" name="组合 37"/>
            <p:cNvGrpSpPr/>
            <p:nvPr/>
          </p:nvGrpSpPr>
          <p:grpSpPr>
            <a:xfrm>
              <a:off x="1459262" y="4311252"/>
              <a:ext cx="207818" cy="207818"/>
              <a:chOff x="4559531" y="2227811"/>
              <a:chExt cx="207818" cy="207818"/>
            </a:xfrm>
          </p:grpSpPr>
          <p:sp>
            <p:nvSpPr>
              <p:cNvPr id="49" name="椭圆 4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六边形 4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46" name="组合 38"/>
            <p:cNvGrpSpPr/>
            <p:nvPr/>
          </p:nvGrpSpPr>
          <p:grpSpPr>
            <a:xfrm>
              <a:off x="5518306" y="4311252"/>
              <a:ext cx="207818" cy="207818"/>
              <a:chOff x="4559531" y="2227811"/>
              <a:chExt cx="207818" cy="207818"/>
            </a:xfrm>
          </p:grpSpPr>
          <p:sp>
            <p:nvSpPr>
              <p:cNvPr id="47" name="椭圆 4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六边形 4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51" name="组合 7"/>
          <p:cNvGrpSpPr/>
          <p:nvPr/>
        </p:nvGrpSpPr>
        <p:grpSpPr>
          <a:xfrm>
            <a:off x="6214996" y="3674570"/>
            <a:ext cx="4500445" cy="2167891"/>
            <a:chOff x="6348346" y="3712670"/>
            <a:chExt cx="4500445" cy="1404983"/>
          </a:xfrm>
        </p:grpSpPr>
        <p:sp>
          <p:nvSpPr>
            <p:cNvPr id="52" name="圆角矩形 47"/>
            <p:cNvSpPr/>
            <p:nvPr/>
          </p:nvSpPr>
          <p:spPr>
            <a:xfrm>
              <a:off x="6348346"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组合 50"/>
            <p:cNvGrpSpPr/>
            <p:nvPr/>
          </p:nvGrpSpPr>
          <p:grpSpPr>
            <a:xfrm>
              <a:off x="6464399" y="4311252"/>
              <a:ext cx="207818" cy="207818"/>
              <a:chOff x="4559531" y="2227811"/>
              <a:chExt cx="207818" cy="207818"/>
            </a:xfrm>
          </p:grpSpPr>
          <p:sp>
            <p:nvSpPr>
              <p:cNvPr id="57" name="椭圆 5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六边形 5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4" name="组合 51"/>
            <p:cNvGrpSpPr/>
            <p:nvPr/>
          </p:nvGrpSpPr>
          <p:grpSpPr>
            <a:xfrm>
              <a:off x="10523443" y="4311252"/>
              <a:ext cx="207818" cy="207818"/>
              <a:chOff x="4559531" y="2227811"/>
              <a:chExt cx="207818" cy="207818"/>
            </a:xfrm>
          </p:grpSpPr>
          <p:sp>
            <p:nvSpPr>
              <p:cNvPr id="55" name="椭圆 5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六边形 5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60" name="组合 59"/>
          <p:cNvGrpSpPr/>
          <p:nvPr/>
        </p:nvGrpSpPr>
        <p:grpSpPr>
          <a:xfrm>
            <a:off x="1779599" y="1648404"/>
            <a:ext cx="3314065" cy="373493"/>
            <a:chOff x="1912949" y="1867479"/>
            <a:chExt cx="3314065" cy="373493"/>
          </a:xfrm>
        </p:grpSpPr>
        <p:sp>
          <p:nvSpPr>
            <p:cNvPr id="61" name="矩形 60"/>
            <p:cNvSpPr/>
            <p:nvPr/>
          </p:nvSpPr>
          <p:spPr>
            <a:xfrm>
              <a:off x="1951628" y="1867479"/>
              <a:ext cx="373493"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矩形 62"/>
            <p:cNvSpPr/>
            <p:nvPr/>
          </p:nvSpPr>
          <p:spPr>
            <a:xfrm>
              <a:off x="2469788" y="1867479"/>
              <a:ext cx="2757226"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文本框 16"/>
            <p:cNvSpPr txBox="1"/>
            <p:nvPr/>
          </p:nvSpPr>
          <p:spPr>
            <a:xfrm>
              <a:off x="2536823" y="1871639"/>
              <a:ext cx="2463901"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我不告白而你告白</a:t>
              </a:r>
              <a:endParaRPr lang="zh-CN" altLang="en-US" dirty="0">
                <a:solidFill>
                  <a:prstClr val="white"/>
                </a:solidFill>
                <a:latin typeface="时尚中黑简体" panose="01010104010101010101" pitchFamily="2" charset="-122"/>
                <a:ea typeface="时尚中黑简体" panose="01010104010101010101" pitchFamily="2" charset="-122"/>
              </a:endParaRPr>
            </a:p>
          </p:txBody>
        </p:sp>
        <p:sp>
          <p:nvSpPr>
            <p:cNvPr id="68" name="文本框 17"/>
            <p:cNvSpPr txBox="1"/>
            <p:nvPr/>
          </p:nvSpPr>
          <p:spPr>
            <a:xfrm>
              <a:off x="1912949"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01</a:t>
              </a:r>
              <a:endParaRPr lang="zh-CN" altLang="en-US" dirty="0">
                <a:solidFill>
                  <a:prstClr val="white"/>
                </a:solidFill>
                <a:latin typeface="Impact" panose="020B0806030902050204" pitchFamily="34" charset="0"/>
              </a:endParaRPr>
            </a:p>
          </p:txBody>
        </p:sp>
      </p:grpSp>
      <p:sp>
        <p:nvSpPr>
          <p:cNvPr id="72" name="文本框 18"/>
          <p:cNvSpPr txBox="1"/>
          <p:nvPr/>
        </p:nvSpPr>
        <p:spPr>
          <a:xfrm>
            <a:off x="1733548" y="2038620"/>
            <a:ext cx="3459175" cy="1023742"/>
          </a:xfrm>
          <a:prstGeom prst="rect">
            <a:avLst/>
          </a:prstGeom>
          <a:noFill/>
        </p:spPr>
        <p:txBody>
          <a:bodyPr wrap="square" rtlCol="0">
            <a:spAutoFit/>
          </a:bodyPr>
          <a:lstStyle/>
          <a:p>
            <a:pPr algn="just">
              <a:lnSpc>
                <a:spcPct val="150000"/>
              </a:lnSpc>
            </a:pP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我可以享受玩咖的樂趣而不必負任何責任，這個結果對我最有利，其價值可以稱之為「誘惑」（</a:t>
            </a:r>
            <a:r>
              <a:rPr lang="en-US" altLang="zh-TW" sz="1400" dirty="0">
                <a:solidFill>
                  <a:prstClr val="black">
                    <a:lumMod val="50000"/>
                    <a:lumOff val="50000"/>
                  </a:prstClr>
                </a:solidFill>
                <a:latin typeface="微软雅黑" panose="020B0503020204020204" pitchFamily="34" charset="-122"/>
                <a:ea typeface="微软雅黑" panose="020B0503020204020204" pitchFamily="34" charset="-122"/>
              </a:rPr>
              <a:t>Temptation</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74" name="组合 60"/>
          <p:cNvGrpSpPr/>
          <p:nvPr/>
        </p:nvGrpSpPr>
        <p:grpSpPr>
          <a:xfrm>
            <a:off x="6784736" y="1648404"/>
            <a:ext cx="3314065" cy="373493"/>
            <a:chOff x="6918086" y="1867479"/>
            <a:chExt cx="3314065" cy="373493"/>
          </a:xfrm>
        </p:grpSpPr>
        <p:sp>
          <p:nvSpPr>
            <p:cNvPr id="75" name="矩形 74"/>
            <p:cNvSpPr/>
            <p:nvPr/>
          </p:nvSpPr>
          <p:spPr>
            <a:xfrm>
              <a:off x="6956765" y="1867479"/>
              <a:ext cx="373493"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矩形 75"/>
            <p:cNvSpPr/>
            <p:nvPr/>
          </p:nvSpPr>
          <p:spPr>
            <a:xfrm>
              <a:off x="7474925" y="1867479"/>
              <a:ext cx="2757226"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文本框 26"/>
            <p:cNvSpPr txBox="1"/>
            <p:nvPr/>
          </p:nvSpPr>
          <p:spPr>
            <a:xfrm>
              <a:off x="7541961" y="1871640"/>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雙方都告白</a:t>
              </a:r>
              <a:endParaRPr lang="zh-CN" altLang="en-US" dirty="0">
                <a:solidFill>
                  <a:prstClr val="white"/>
                </a:solidFill>
                <a:latin typeface="时尚中黑简体" panose="01010104010101010101" pitchFamily="2" charset="-122"/>
                <a:ea typeface="时尚中黑简体" panose="01010104010101010101" pitchFamily="2" charset="-122"/>
              </a:endParaRPr>
            </a:p>
          </p:txBody>
        </p:sp>
        <p:sp>
          <p:nvSpPr>
            <p:cNvPr id="79" name="文本框 27"/>
            <p:cNvSpPr txBox="1"/>
            <p:nvPr/>
          </p:nvSpPr>
          <p:spPr>
            <a:xfrm>
              <a:off x="6918086"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02</a:t>
              </a:r>
              <a:endParaRPr lang="zh-CN" altLang="en-US" dirty="0">
                <a:solidFill>
                  <a:prstClr val="white"/>
                </a:solidFill>
                <a:latin typeface="Impact" panose="020B0806030902050204" pitchFamily="34" charset="0"/>
              </a:endParaRPr>
            </a:p>
          </p:txBody>
        </p:sp>
      </p:grpSp>
      <p:sp>
        <p:nvSpPr>
          <p:cNvPr id="80" name="文本框 28"/>
          <p:cNvSpPr txBox="1"/>
          <p:nvPr/>
        </p:nvSpPr>
        <p:spPr>
          <a:xfrm>
            <a:off x="6738685" y="2038620"/>
            <a:ext cx="3459175" cy="1346907"/>
          </a:xfrm>
          <a:prstGeom prst="rect">
            <a:avLst/>
          </a:prstGeom>
          <a:noFill/>
        </p:spPr>
        <p:txBody>
          <a:bodyPr wrap="square" rtlCol="0">
            <a:spAutoFit/>
          </a:bodyPr>
          <a:lstStyle/>
          <a:p>
            <a:pPr algn="just">
              <a:lnSpc>
                <a:spcPct val="150000"/>
              </a:lnSpc>
            </a:pP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兩人都可以享受愛情的甜蜜，但也要負起相當責任（例如不能再劈腿了）。這個結果的價值，對雙方是一樣的，可以稱之為「獎勵」（</a:t>
            </a:r>
            <a:r>
              <a:rPr lang="en-US" altLang="zh-TW" sz="1400" dirty="0">
                <a:solidFill>
                  <a:prstClr val="black">
                    <a:lumMod val="50000"/>
                    <a:lumOff val="50000"/>
                  </a:prstClr>
                </a:solidFill>
                <a:latin typeface="微软雅黑" panose="020B0503020204020204" pitchFamily="34" charset="-122"/>
                <a:ea typeface="微软雅黑" panose="020B0503020204020204" pitchFamily="34" charset="-122"/>
              </a:rPr>
              <a:t>Reward</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81" name="组合 61"/>
          <p:cNvGrpSpPr/>
          <p:nvPr/>
        </p:nvGrpSpPr>
        <p:grpSpPr>
          <a:xfrm>
            <a:off x="1779599" y="3898811"/>
            <a:ext cx="3314065" cy="373493"/>
            <a:chOff x="1912949" y="3936911"/>
            <a:chExt cx="3314065" cy="373493"/>
          </a:xfrm>
        </p:grpSpPr>
        <p:sp>
          <p:nvSpPr>
            <p:cNvPr id="82" name="矩形 81"/>
            <p:cNvSpPr/>
            <p:nvPr/>
          </p:nvSpPr>
          <p:spPr>
            <a:xfrm>
              <a:off x="1951628" y="3936911"/>
              <a:ext cx="373493"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矩形 82"/>
            <p:cNvSpPr/>
            <p:nvPr/>
          </p:nvSpPr>
          <p:spPr>
            <a:xfrm>
              <a:off x="2469788" y="3936911"/>
              <a:ext cx="2757226"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4" name="文本框 39"/>
            <p:cNvSpPr txBox="1"/>
            <p:nvPr/>
          </p:nvSpPr>
          <p:spPr>
            <a:xfrm>
              <a:off x="2536824" y="3941072"/>
              <a:ext cx="1556353" cy="369332"/>
            </a:xfrm>
            <a:prstGeom prst="rect">
              <a:avLst/>
            </a:prstGeom>
            <a:noFill/>
          </p:spPr>
          <p:txBody>
            <a:bodyPr wrap="square" rtlCol="0">
              <a:spAutoFit/>
            </a:bodyPr>
            <a:lstStyle/>
            <a:p>
              <a:pPr algn="ctr"/>
              <a:r>
                <a:rPr lang="zh-TW" altLang="en-US" dirty="0">
                  <a:solidFill>
                    <a:prstClr val="white"/>
                  </a:solidFill>
                  <a:latin typeface="时尚中黑简体" panose="01010104010101010101" pitchFamily="2" charset="-122"/>
                  <a:ea typeface="时尚中黑简体" panose="01010104010101010101" pitchFamily="2" charset="-122"/>
                </a:rPr>
                <a:t>雙方都不告白</a:t>
              </a:r>
              <a:endParaRPr lang="zh-CN" altLang="en-US" dirty="0">
                <a:solidFill>
                  <a:prstClr val="white"/>
                </a:solidFill>
                <a:latin typeface="时尚中黑简体" panose="01010104010101010101" pitchFamily="2" charset="-122"/>
                <a:ea typeface="时尚中黑简体" panose="01010104010101010101" pitchFamily="2" charset="-122"/>
              </a:endParaRPr>
            </a:p>
          </p:txBody>
        </p:sp>
        <p:sp>
          <p:nvSpPr>
            <p:cNvPr id="85" name="文本框 40"/>
            <p:cNvSpPr txBox="1"/>
            <p:nvPr/>
          </p:nvSpPr>
          <p:spPr>
            <a:xfrm>
              <a:off x="1912949"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03</a:t>
              </a:r>
              <a:endParaRPr lang="zh-CN" altLang="en-US" dirty="0">
                <a:solidFill>
                  <a:prstClr val="white"/>
                </a:solidFill>
                <a:latin typeface="Impact" panose="020B0806030902050204" pitchFamily="34" charset="0"/>
              </a:endParaRPr>
            </a:p>
          </p:txBody>
        </p:sp>
      </p:grpSp>
      <p:sp>
        <p:nvSpPr>
          <p:cNvPr id="86" name="文本框 41"/>
          <p:cNvSpPr txBox="1"/>
          <p:nvPr/>
        </p:nvSpPr>
        <p:spPr>
          <a:xfrm>
            <a:off x="1733548" y="4289027"/>
            <a:ext cx="3459175" cy="1346907"/>
          </a:xfrm>
          <a:prstGeom prst="rect">
            <a:avLst/>
          </a:prstGeom>
          <a:noFill/>
        </p:spPr>
        <p:txBody>
          <a:bodyPr wrap="square" rtlCol="0">
            <a:spAutoFit/>
          </a:bodyPr>
          <a:lstStyle/>
          <a:p>
            <a:pPr algn="just">
              <a:lnSpc>
                <a:spcPct val="150000"/>
              </a:lnSpc>
            </a:pP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雙方各自心中忐忑，充滿了狐疑，不知道對方究竟想要怎樣，自己下一步該怎麼走。這個結果算是現狀，其價值可以標準化為</a:t>
            </a:r>
            <a:r>
              <a:rPr lang="en-US" altLang="zh-TW" sz="1400" dirty="0">
                <a:solidFill>
                  <a:prstClr val="black">
                    <a:lumMod val="50000"/>
                    <a:lumOff val="50000"/>
                  </a:prstClr>
                </a:solidFill>
                <a:latin typeface="微软雅黑" panose="020B0503020204020204" pitchFamily="34" charset="-122"/>
                <a:ea typeface="微软雅黑" panose="020B0503020204020204" pitchFamily="34" charset="-122"/>
              </a:rPr>
              <a:t>0</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，稱之為「懲罰」（</a:t>
            </a:r>
            <a:r>
              <a:rPr lang="en-US" altLang="zh-TW" sz="1400" dirty="0">
                <a:solidFill>
                  <a:prstClr val="black">
                    <a:lumMod val="50000"/>
                    <a:lumOff val="50000"/>
                  </a:prstClr>
                </a:solidFill>
                <a:latin typeface="微软雅黑" panose="020B0503020204020204" pitchFamily="34" charset="-122"/>
                <a:ea typeface="微软雅黑" panose="020B0503020204020204" pitchFamily="34" charset="-122"/>
              </a:rPr>
              <a:t>Punishment</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87" name="组合 62"/>
          <p:cNvGrpSpPr/>
          <p:nvPr/>
        </p:nvGrpSpPr>
        <p:grpSpPr>
          <a:xfrm>
            <a:off x="6784736" y="3898811"/>
            <a:ext cx="3314065" cy="373493"/>
            <a:chOff x="6918086" y="3936911"/>
            <a:chExt cx="3314065" cy="373493"/>
          </a:xfrm>
        </p:grpSpPr>
        <p:sp>
          <p:nvSpPr>
            <p:cNvPr id="88" name="矩形 87"/>
            <p:cNvSpPr/>
            <p:nvPr/>
          </p:nvSpPr>
          <p:spPr>
            <a:xfrm>
              <a:off x="6956765" y="3936911"/>
              <a:ext cx="373493"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矩形 91"/>
            <p:cNvSpPr/>
            <p:nvPr/>
          </p:nvSpPr>
          <p:spPr>
            <a:xfrm>
              <a:off x="7474925" y="3936911"/>
              <a:ext cx="2757226"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文本框 52"/>
            <p:cNvSpPr txBox="1"/>
            <p:nvPr/>
          </p:nvSpPr>
          <p:spPr>
            <a:xfrm>
              <a:off x="7541961" y="3941072"/>
              <a:ext cx="2287839"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我告白而你不告白</a:t>
              </a:r>
              <a:endParaRPr lang="zh-CN" altLang="en-US" dirty="0">
                <a:solidFill>
                  <a:prstClr val="white"/>
                </a:solidFill>
                <a:latin typeface="时尚中黑简体" panose="01010104010101010101" pitchFamily="2" charset="-122"/>
                <a:ea typeface="时尚中黑简体" panose="01010104010101010101" pitchFamily="2" charset="-122"/>
              </a:endParaRPr>
            </a:p>
          </p:txBody>
        </p:sp>
        <p:sp>
          <p:nvSpPr>
            <p:cNvPr id="94" name="文本框 53"/>
            <p:cNvSpPr txBox="1"/>
            <p:nvPr/>
          </p:nvSpPr>
          <p:spPr>
            <a:xfrm>
              <a:off x="6918086"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04</a:t>
              </a:r>
              <a:endParaRPr lang="zh-CN" altLang="en-US" dirty="0">
                <a:solidFill>
                  <a:prstClr val="white"/>
                </a:solidFill>
                <a:latin typeface="Impact" panose="020B0806030902050204" pitchFamily="34" charset="0"/>
              </a:endParaRPr>
            </a:p>
          </p:txBody>
        </p:sp>
      </p:grpSp>
      <p:sp>
        <p:nvSpPr>
          <p:cNvPr id="95" name="文本框 54"/>
          <p:cNvSpPr txBox="1"/>
          <p:nvPr/>
        </p:nvSpPr>
        <p:spPr>
          <a:xfrm>
            <a:off x="6738685" y="4289027"/>
            <a:ext cx="3459175" cy="1346907"/>
          </a:xfrm>
          <a:prstGeom prst="rect">
            <a:avLst/>
          </a:prstGeom>
          <a:noFill/>
        </p:spPr>
        <p:txBody>
          <a:bodyPr wrap="square" rtlCol="0">
            <a:spAutoFit/>
          </a:bodyPr>
          <a:lstStyle/>
          <a:p>
            <a:pPr algn="just">
              <a:lnSpc>
                <a:spcPct val="150000"/>
              </a:lnSpc>
            </a:pP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我本將心向明月，誰知明月照溝渠，真是令人感到委屈恥辱！這個結果對我最不利，其價值可以稱之為「傻瓜的報酬」（</a:t>
            </a:r>
            <a:r>
              <a:rPr lang="en-US" altLang="zh-TW" sz="1400" dirty="0">
                <a:solidFill>
                  <a:prstClr val="black">
                    <a:lumMod val="50000"/>
                    <a:lumOff val="50000"/>
                  </a:prstClr>
                </a:solidFill>
                <a:latin typeface="微软雅黑" panose="020B0503020204020204" pitchFamily="34" charset="-122"/>
                <a:ea typeface="微软雅黑" panose="020B0503020204020204" pitchFamily="34" charset="-122"/>
              </a:rPr>
              <a:t>Sucker’s Payoff</a:t>
            </a:r>
            <a:r>
              <a:rPr lang="zh-TW" altLang="en-US"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96" name="矩形 95"/>
          <p:cNvSpPr/>
          <p:nvPr/>
        </p:nvSpPr>
        <p:spPr>
          <a:xfrm>
            <a:off x="8806463" y="5489852"/>
            <a:ext cx="1107996" cy="369332"/>
          </a:xfrm>
          <a:prstGeom prst="rect">
            <a:avLst/>
          </a:prstGeom>
        </p:spPr>
        <p:txBody>
          <a:bodyPr wrap="none">
            <a:spAutoFit/>
          </a:bodyPr>
          <a:lstStyle/>
          <a:p>
            <a:r>
              <a:rPr lang="zh-TW" altLang="en-US" b="1" dirty="0">
                <a:solidFill>
                  <a:srgbClr val="333333"/>
                </a:solidFill>
                <a:latin typeface="Arial" panose="020B0604020202020204" pitchFamily="34" charset="0"/>
              </a:rPr>
              <a:t>Ｓ＝屈辱</a:t>
            </a:r>
            <a:endParaRPr lang="zh-TW" altLang="en-US" dirty="0"/>
          </a:p>
        </p:txBody>
      </p:sp>
      <p:sp>
        <p:nvSpPr>
          <p:cNvPr id="97" name="矩形 96"/>
          <p:cNvSpPr/>
          <p:nvPr/>
        </p:nvSpPr>
        <p:spPr>
          <a:xfrm>
            <a:off x="4610385" y="5473128"/>
            <a:ext cx="774571" cy="369332"/>
          </a:xfrm>
          <a:prstGeom prst="rect">
            <a:avLst/>
          </a:prstGeom>
        </p:spPr>
        <p:txBody>
          <a:bodyPr wrap="none">
            <a:spAutoFit/>
          </a:bodyPr>
          <a:lstStyle/>
          <a:p>
            <a:r>
              <a:rPr lang="zh-TW" altLang="en-US" b="1" dirty="0">
                <a:solidFill>
                  <a:srgbClr val="333333"/>
                </a:solidFill>
                <a:latin typeface="Arial" panose="020B0604020202020204" pitchFamily="34" charset="0"/>
              </a:rPr>
              <a:t>Ｐ＝</a:t>
            </a:r>
            <a:r>
              <a:rPr lang="en-US" altLang="zh-TW" b="1" dirty="0">
                <a:solidFill>
                  <a:srgbClr val="333333"/>
                </a:solidFill>
                <a:latin typeface="Arial" panose="020B0604020202020204" pitchFamily="34" charset="0"/>
              </a:rPr>
              <a:t>0</a:t>
            </a:r>
            <a:endParaRPr lang="zh-TW" altLang="en-US" dirty="0"/>
          </a:p>
        </p:txBody>
      </p:sp>
      <p:sp>
        <p:nvSpPr>
          <p:cNvPr id="98" name="矩形 97"/>
          <p:cNvSpPr/>
          <p:nvPr/>
        </p:nvSpPr>
        <p:spPr>
          <a:xfrm>
            <a:off x="4224481" y="2980960"/>
            <a:ext cx="1107996" cy="369332"/>
          </a:xfrm>
          <a:prstGeom prst="rect">
            <a:avLst/>
          </a:prstGeom>
        </p:spPr>
        <p:txBody>
          <a:bodyPr wrap="none">
            <a:spAutoFit/>
          </a:bodyPr>
          <a:lstStyle/>
          <a:p>
            <a:r>
              <a:rPr lang="zh-TW" altLang="en-US" b="1" dirty="0">
                <a:solidFill>
                  <a:srgbClr val="333333"/>
                </a:solidFill>
                <a:latin typeface="Arial" panose="020B0604020202020204" pitchFamily="34" charset="0"/>
              </a:rPr>
              <a:t>Ｔ＝玩咖</a:t>
            </a:r>
            <a:endParaRPr lang="zh-TW" altLang="en-US" dirty="0"/>
          </a:p>
        </p:txBody>
      </p:sp>
      <p:sp>
        <p:nvSpPr>
          <p:cNvPr id="99" name="矩形 98"/>
          <p:cNvSpPr/>
          <p:nvPr/>
        </p:nvSpPr>
        <p:spPr>
          <a:xfrm>
            <a:off x="8891421" y="3113733"/>
            <a:ext cx="805029" cy="369332"/>
          </a:xfrm>
          <a:prstGeom prst="rect">
            <a:avLst/>
          </a:prstGeom>
        </p:spPr>
        <p:txBody>
          <a:bodyPr wrap="none">
            <a:spAutoFit/>
          </a:bodyPr>
          <a:lstStyle/>
          <a:p>
            <a:r>
              <a:rPr lang="zh-TW" altLang="en-US" b="1" dirty="0">
                <a:solidFill>
                  <a:srgbClr val="333333"/>
                </a:solidFill>
                <a:latin typeface="Arial" panose="020B0604020202020204" pitchFamily="34" charset="0"/>
              </a:rPr>
              <a:t>Ｒ＝♥</a:t>
            </a:r>
            <a:endParaRPr lang="zh-TW" altLang="en-US" dirty="0"/>
          </a:p>
        </p:txBody>
      </p:sp>
    </p:spTree>
    <p:extLst>
      <p:ext uri="{BB962C8B-B14F-4D97-AF65-F5344CB8AC3E}">
        <p14:creationId xmlns:p14="http://schemas.microsoft.com/office/powerpoint/2010/main" val="3806982732"/>
      </p:ext>
    </p:extLst>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1+#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9" presetClass="entr" presetSubtype="5"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strVal val="#ppt_w"/>
                                          </p:val>
                                        </p:tav>
                                        <p:tav tm="100000">
                                          <p:val>
                                            <p:strVal val="#ppt_w"/>
                                          </p:val>
                                        </p:tav>
                                      </p:tavLst>
                                    </p:anim>
                                    <p:anim calcmode="lin" valueType="num">
                                      <p:cBhvr>
                                        <p:cTn id="12" dur="500" fill="hold"/>
                                        <p:tgtEl>
                                          <p:spTgt spid="27"/>
                                        </p:tgtEl>
                                        <p:attrNameLst>
                                          <p:attrName>ppt_h</p:attrName>
                                        </p:attrNameLst>
                                      </p:cBhvr>
                                      <p:tavLst>
                                        <p:tav tm="0" fmla="#ppt_h*sin(2.5*pi*$)">
                                          <p:val>
                                            <p:fltVal val="0"/>
                                          </p:val>
                                        </p:tav>
                                        <p:tav tm="100000">
                                          <p:val>
                                            <p:fltVal val="1"/>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additive="base">
                                        <p:cTn id="16" dur="500" fill="hold"/>
                                        <p:tgtEl>
                                          <p:spTgt spid="51"/>
                                        </p:tgtEl>
                                        <p:attrNameLst>
                                          <p:attrName>ppt_x</p:attrName>
                                        </p:attrNameLst>
                                      </p:cBhvr>
                                      <p:tavLst>
                                        <p:tav tm="0">
                                          <p:val>
                                            <p:strVal val="0-#ppt_w/2"/>
                                          </p:val>
                                        </p:tav>
                                        <p:tav tm="100000">
                                          <p:val>
                                            <p:strVal val="#ppt_x"/>
                                          </p:val>
                                        </p:tav>
                                      </p:tavLst>
                                    </p:anim>
                                    <p:anim calcmode="lin" valueType="num">
                                      <p:cBhvr additive="base">
                                        <p:cTn id="17" dur="500" fill="hold"/>
                                        <p:tgtEl>
                                          <p:spTgt spid="51"/>
                                        </p:tgtEl>
                                        <p:attrNameLst>
                                          <p:attrName>ppt_y</p:attrName>
                                        </p:attrNameLst>
                                      </p:cBhvr>
                                      <p:tavLst>
                                        <p:tav tm="0">
                                          <p:val>
                                            <p:strVal val="#ppt_y"/>
                                          </p:val>
                                        </p:tav>
                                        <p:tav tm="100000">
                                          <p:val>
                                            <p:strVal val="#ppt_y"/>
                                          </p:val>
                                        </p:tav>
                                      </p:tavLst>
                                    </p:anim>
                                  </p:childTnLst>
                                </p:cTn>
                              </p:par>
                              <p:par>
                                <p:cTn id="18" presetID="19" presetClass="entr" presetSubtype="5"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strVal val="#ppt_w"/>
                                          </p:val>
                                        </p:tav>
                                        <p:tav tm="100000">
                                          <p:val>
                                            <p:strVal val="#ppt_w"/>
                                          </p:val>
                                        </p:tav>
                                      </p:tavLst>
                                    </p:anim>
                                    <p:anim calcmode="lin" valueType="num">
                                      <p:cBhvr>
                                        <p:cTn id="21" dur="500" fill="hold"/>
                                        <p:tgtEl>
                                          <p:spTgt spid="51"/>
                                        </p:tgtEl>
                                        <p:attrNameLst>
                                          <p:attrName>ppt_h</p:attrName>
                                        </p:attrNameLst>
                                      </p:cBhvr>
                                      <p:tavLst>
                                        <p:tav tm="0" fmla="#ppt_h*sin(2.5*pi*$)">
                                          <p:val>
                                            <p:fltVal val="0"/>
                                          </p:val>
                                        </p:tav>
                                        <p:tav tm="100000">
                                          <p:val>
                                            <p:fltVal val="1"/>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1+#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par>
                                <p:cTn id="27" presetID="19" presetClass="entr" presetSubtype="5"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500" fill="hold"/>
                                        <p:tgtEl>
                                          <p:spTgt spid="43"/>
                                        </p:tgtEl>
                                        <p:attrNameLst>
                                          <p:attrName>ppt_w</p:attrName>
                                        </p:attrNameLst>
                                      </p:cBhvr>
                                      <p:tavLst>
                                        <p:tav tm="0">
                                          <p:val>
                                            <p:strVal val="#ppt_w"/>
                                          </p:val>
                                        </p:tav>
                                        <p:tav tm="100000">
                                          <p:val>
                                            <p:strVal val="#ppt_w"/>
                                          </p:val>
                                        </p:tav>
                                      </p:tavLst>
                                    </p:anim>
                                    <p:anim calcmode="lin" valueType="num">
                                      <p:cBhvr>
                                        <p:cTn id="30" dur="500" fill="hold"/>
                                        <p:tgtEl>
                                          <p:spTgt spid="43"/>
                                        </p:tgtEl>
                                        <p:attrNameLst>
                                          <p:attrName>ppt_h</p:attrName>
                                        </p:attrNameLst>
                                      </p:cBhvr>
                                      <p:tavLst>
                                        <p:tav tm="0" fmla="#ppt_h*sin(2.5*pi*$)">
                                          <p:val>
                                            <p:fltVal val="0"/>
                                          </p:val>
                                        </p:tav>
                                        <p:tav tm="100000">
                                          <p:val>
                                            <p:fltVal val="1"/>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0-#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19" presetClass="entr" presetSubtype="5"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p:cTn id="38" dur="500" fill="hold"/>
                                        <p:tgtEl>
                                          <p:spTgt spid="35"/>
                                        </p:tgtEl>
                                        <p:attrNameLst>
                                          <p:attrName>ppt_w</p:attrName>
                                        </p:attrNameLst>
                                      </p:cBhvr>
                                      <p:tavLst>
                                        <p:tav tm="0">
                                          <p:val>
                                            <p:strVal val="#ppt_w"/>
                                          </p:val>
                                        </p:tav>
                                        <p:tav tm="100000">
                                          <p:val>
                                            <p:strVal val="#ppt_w"/>
                                          </p:val>
                                        </p:tav>
                                      </p:tavLst>
                                    </p:anim>
                                    <p:anim calcmode="lin" valueType="num">
                                      <p:cBhvr>
                                        <p:cTn id="39" dur="500" fill="hold"/>
                                        <p:tgtEl>
                                          <p:spTgt spid="35"/>
                                        </p:tgtEl>
                                        <p:attrNameLst>
                                          <p:attrName>ppt_h</p:attrName>
                                        </p:attrNameLst>
                                      </p:cBhvr>
                                      <p:tavLst>
                                        <p:tav tm="0" fmla="#ppt_h*sin(2.5*pi*$)">
                                          <p:val>
                                            <p:fltVal val="0"/>
                                          </p:val>
                                        </p:tav>
                                        <p:tav tm="100000">
                                          <p:val>
                                            <p:fltVal val="1"/>
                                          </p:val>
                                        </p:tav>
                                      </p:tavLst>
                                    </p:anim>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500"/>
                                        <p:tgtEl>
                                          <p:spTgt spid="81"/>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childTnLst>
                          </p:cTn>
                        </p:par>
                        <p:par>
                          <p:cTn id="56" fill="hold">
                            <p:stCondLst>
                              <p:cond delay="4000"/>
                            </p:stCondLst>
                            <p:childTnLst>
                              <p:par>
                                <p:cTn id="57" presetID="14" presetClass="entr" presetSubtype="10" fill="hold" grpId="0" nodeType="after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randombar(horizontal)">
                                      <p:cBhvr>
                                        <p:cTn id="59" dur="500"/>
                                        <p:tgtEl>
                                          <p:spTgt spid="7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randombar(horizontal)">
                                      <p:cBhvr>
                                        <p:cTn id="62" dur="500"/>
                                        <p:tgtEl>
                                          <p:spTgt spid="80"/>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randombar(horizontal)">
                                      <p:cBhvr>
                                        <p:cTn id="65" dur="500"/>
                                        <p:tgtEl>
                                          <p:spTgt spid="95"/>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randombar(horizontal)">
                                      <p:cBhvr>
                                        <p:cTn id="6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0" grpId="0"/>
      <p:bldP spid="86" grpId="0"/>
      <p:bldP spid="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rot="7200000">
            <a:off x="4168708" y="1983056"/>
            <a:ext cx="3389715" cy="3780390"/>
          </a:xfrm>
          <a:custGeom>
            <a:avLst/>
            <a:gdLst>
              <a:gd name="connsiteX0" fmla="*/ 938898 w 3389715"/>
              <a:gd name="connsiteY0" fmla="*/ 2377791 h 3780390"/>
              <a:gd name="connsiteX1" fmla="*/ 1149347 w 3389715"/>
              <a:gd name="connsiteY1" fmla="*/ 2606365 h 3780390"/>
              <a:gd name="connsiteX2" fmla="*/ 1245052 w 3389715"/>
              <a:gd name="connsiteY2" fmla="*/ 2670158 h 3780390"/>
              <a:gd name="connsiteX3" fmla="*/ 1333533 w 3389715"/>
              <a:gd name="connsiteY3" fmla="*/ 2714831 h 3780390"/>
              <a:gd name="connsiteX4" fmla="*/ 2042324 w 3389715"/>
              <a:gd name="connsiteY4" fmla="*/ 2720705 h 3780390"/>
              <a:gd name="connsiteX5" fmla="*/ 2145421 w 3389715"/>
              <a:gd name="connsiteY5" fmla="*/ 2669721 h 3780390"/>
              <a:gd name="connsiteX6" fmla="*/ 2228350 w 3389715"/>
              <a:gd name="connsiteY6" fmla="*/ 2615430 h 3780390"/>
              <a:gd name="connsiteX7" fmla="*/ 2587833 w 3389715"/>
              <a:gd name="connsiteY7" fmla="*/ 2004536 h 3780390"/>
              <a:gd name="connsiteX8" fmla="*/ 2595228 w 3389715"/>
              <a:gd name="connsiteY8" fmla="*/ 1889760 h 3780390"/>
              <a:gd name="connsiteX9" fmla="*/ 2589675 w 3389715"/>
              <a:gd name="connsiteY9" fmla="*/ 1790794 h 3780390"/>
              <a:gd name="connsiteX10" fmla="*/ 2240367 w 3389715"/>
              <a:gd name="connsiteY10" fmla="*/ 1174025 h 3780390"/>
              <a:gd name="connsiteX11" fmla="*/ 2145033 w 3389715"/>
              <a:gd name="connsiteY11" fmla="*/ 1110479 h 3780390"/>
              <a:gd name="connsiteX12" fmla="*/ 2042323 w 3389715"/>
              <a:gd name="connsiteY12" fmla="*/ 1059685 h 3780390"/>
              <a:gd name="connsiteX13" fmla="*/ 1333532 w 3389715"/>
              <a:gd name="connsiteY13" fmla="*/ 1065559 h 3780390"/>
              <a:gd name="connsiteX14" fmla="*/ 1245077 w 3389715"/>
              <a:gd name="connsiteY14" fmla="*/ 1110217 h 3780390"/>
              <a:gd name="connsiteX15" fmla="*/ 1149348 w 3389715"/>
              <a:gd name="connsiteY15" fmla="*/ 1174028 h 3780390"/>
              <a:gd name="connsiteX16" fmla="*/ 801881 w 3389715"/>
              <a:gd name="connsiteY16" fmla="*/ 1775855 h 3780390"/>
              <a:gd name="connsiteX17" fmla="*/ 794487 w 3389715"/>
              <a:gd name="connsiteY17" fmla="*/ 1890631 h 3780390"/>
              <a:gd name="connsiteX18" fmla="*/ 800040 w 3389715"/>
              <a:gd name="connsiteY18" fmla="*/ 1989596 h 3780390"/>
              <a:gd name="connsiteX19" fmla="*/ 938898 w 3389715"/>
              <a:gd name="connsiteY19" fmla="*/ 2377791 h 3780390"/>
              <a:gd name="connsiteX20" fmla="*/ 57902 w 3389715"/>
              <a:gd name="connsiteY20" fmla="*/ 2835294 h 3780390"/>
              <a:gd name="connsiteX21" fmla="*/ 163992 w 3389715"/>
              <a:gd name="connsiteY21" fmla="*/ 2607147 h 3780390"/>
              <a:gd name="connsiteX22" fmla="*/ 130104 w 3389715"/>
              <a:gd name="connsiteY22" fmla="*/ 2538510 h 3780390"/>
              <a:gd name="connsiteX23" fmla="*/ 8150 w 3389715"/>
              <a:gd name="connsiteY23" fmla="*/ 2052315 h 3780390"/>
              <a:gd name="connsiteX24" fmla="*/ 800 w 3389715"/>
              <a:gd name="connsiteY24" fmla="*/ 1898535 h 3780390"/>
              <a:gd name="connsiteX25" fmla="*/ 0 w 3389715"/>
              <a:gd name="connsiteY25" fmla="*/ 1898537 h 3780390"/>
              <a:gd name="connsiteX26" fmla="*/ 400 w 3389715"/>
              <a:gd name="connsiteY26" fmla="*/ 1890169 h 3780390"/>
              <a:gd name="connsiteX27" fmla="*/ 2 w 3389715"/>
              <a:gd name="connsiteY27" fmla="*/ 1881852 h 3780390"/>
              <a:gd name="connsiteX28" fmla="*/ 797 w 3389715"/>
              <a:gd name="connsiteY28" fmla="*/ 1881853 h 3780390"/>
              <a:gd name="connsiteX29" fmla="*/ 8148 w 3389715"/>
              <a:gd name="connsiteY29" fmla="*/ 1728074 h 3780390"/>
              <a:gd name="connsiteX30" fmla="*/ 130103 w 3389715"/>
              <a:gd name="connsiteY30" fmla="*/ 1241879 h 3780390"/>
              <a:gd name="connsiteX31" fmla="*/ 163990 w 3389715"/>
              <a:gd name="connsiteY31" fmla="*/ 1173246 h 3780390"/>
              <a:gd name="connsiteX32" fmla="*/ 57899 w 3389715"/>
              <a:gd name="connsiteY32" fmla="*/ 945099 h 3780390"/>
              <a:gd name="connsiteX33" fmla="*/ 308525 w 3389715"/>
              <a:gd name="connsiteY33" fmla="*/ 922902 h 3780390"/>
              <a:gd name="connsiteX34" fmla="*/ 351023 w 3389715"/>
              <a:gd name="connsiteY34" fmla="*/ 859237 h 3780390"/>
              <a:gd name="connsiteX35" fmla="*/ 711104 w 3389715"/>
              <a:gd name="connsiteY35" fmla="*/ 510524 h 3780390"/>
              <a:gd name="connsiteX36" fmla="*/ 840606 w 3389715"/>
              <a:gd name="connsiteY36" fmla="*/ 427267 h 3780390"/>
              <a:gd name="connsiteX37" fmla="*/ 840205 w 3389715"/>
              <a:gd name="connsiteY37" fmla="*/ 426576 h 3780390"/>
              <a:gd name="connsiteX38" fmla="*/ 847648 w 3389715"/>
              <a:gd name="connsiteY38" fmla="*/ 422741 h 3780390"/>
              <a:gd name="connsiteX39" fmla="*/ 854655 w 3389715"/>
              <a:gd name="connsiteY39" fmla="*/ 418236 h 3780390"/>
              <a:gd name="connsiteX40" fmla="*/ 855051 w 3389715"/>
              <a:gd name="connsiteY40" fmla="*/ 418925 h 3780390"/>
              <a:gd name="connsiteX41" fmla="*/ 991904 w 3389715"/>
              <a:gd name="connsiteY41" fmla="*/ 348400 h 3780390"/>
              <a:gd name="connsiteX42" fmla="*/ 1473939 w 3389715"/>
              <a:gd name="connsiteY42" fmla="*/ 210920 h 3780390"/>
              <a:gd name="connsiteX43" fmla="*/ 1550321 w 3389715"/>
              <a:gd name="connsiteY43" fmla="*/ 205950 h 3780390"/>
              <a:gd name="connsiteX44" fmla="*/ 1694856 w 3389715"/>
              <a:gd name="connsiteY44" fmla="*/ 0 h 3780390"/>
              <a:gd name="connsiteX45" fmla="*/ 1839392 w 3389715"/>
              <a:gd name="connsiteY45" fmla="*/ 205950 h 3780390"/>
              <a:gd name="connsiteX46" fmla="*/ 1915777 w 3389715"/>
              <a:gd name="connsiteY46" fmla="*/ 210921 h 3780390"/>
              <a:gd name="connsiteX47" fmla="*/ 2397812 w 3389715"/>
              <a:gd name="connsiteY47" fmla="*/ 348404 h 3780390"/>
              <a:gd name="connsiteX48" fmla="*/ 2534664 w 3389715"/>
              <a:gd name="connsiteY48" fmla="*/ 418927 h 3780390"/>
              <a:gd name="connsiteX49" fmla="*/ 2535062 w 3389715"/>
              <a:gd name="connsiteY49" fmla="*/ 418235 h 3780390"/>
              <a:gd name="connsiteX50" fmla="*/ 2542101 w 3389715"/>
              <a:gd name="connsiteY50" fmla="*/ 422760 h 3780390"/>
              <a:gd name="connsiteX51" fmla="*/ 2549511 w 3389715"/>
              <a:gd name="connsiteY51" fmla="*/ 426579 h 3780390"/>
              <a:gd name="connsiteX52" fmla="*/ 2549111 w 3389715"/>
              <a:gd name="connsiteY52" fmla="*/ 427267 h 3780390"/>
              <a:gd name="connsiteX53" fmla="*/ 2678614 w 3389715"/>
              <a:gd name="connsiteY53" fmla="*/ 510523 h 3780390"/>
              <a:gd name="connsiteX54" fmla="*/ 3038692 w 3389715"/>
              <a:gd name="connsiteY54" fmla="*/ 859236 h 3780390"/>
              <a:gd name="connsiteX55" fmla="*/ 3081187 w 3389715"/>
              <a:gd name="connsiteY55" fmla="*/ 922900 h 3780390"/>
              <a:gd name="connsiteX56" fmla="*/ 3331813 w 3389715"/>
              <a:gd name="connsiteY56" fmla="*/ 945096 h 3780390"/>
              <a:gd name="connsiteX57" fmla="*/ 3225723 w 3389715"/>
              <a:gd name="connsiteY57" fmla="*/ 1173243 h 3780390"/>
              <a:gd name="connsiteX58" fmla="*/ 3259610 w 3389715"/>
              <a:gd name="connsiteY58" fmla="*/ 1241880 h 3780390"/>
              <a:gd name="connsiteX59" fmla="*/ 3381564 w 3389715"/>
              <a:gd name="connsiteY59" fmla="*/ 1728076 h 3780390"/>
              <a:gd name="connsiteX60" fmla="*/ 3388915 w 3389715"/>
              <a:gd name="connsiteY60" fmla="*/ 1881855 h 3780390"/>
              <a:gd name="connsiteX61" fmla="*/ 3389715 w 3389715"/>
              <a:gd name="connsiteY61" fmla="*/ 1881853 h 3780390"/>
              <a:gd name="connsiteX62" fmla="*/ 3389314 w 3389715"/>
              <a:gd name="connsiteY62" fmla="*/ 1890221 h 3780390"/>
              <a:gd name="connsiteX63" fmla="*/ 3389712 w 3389715"/>
              <a:gd name="connsiteY63" fmla="*/ 1898539 h 3780390"/>
              <a:gd name="connsiteX64" fmla="*/ 3388917 w 3389715"/>
              <a:gd name="connsiteY64" fmla="*/ 1898537 h 3780390"/>
              <a:gd name="connsiteX65" fmla="*/ 3381567 w 3389715"/>
              <a:gd name="connsiteY65" fmla="*/ 2052317 h 3780390"/>
              <a:gd name="connsiteX66" fmla="*/ 3259611 w 3389715"/>
              <a:gd name="connsiteY66" fmla="*/ 2538511 h 3780390"/>
              <a:gd name="connsiteX67" fmla="*/ 3225724 w 3389715"/>
              <a:gd name="connsiteY67" fmla="*/ 2607145 h 3780390"/>
              <a:gd name="connsiteX68" fmla="*/ 3331815 w 3389715"/>
              <a:gd name="connsiteY68" fmla="*/ 2835291 h 3780390"/>
              <a:gd name="connsiteX69" fmla="*/ 3081189 w 3389715"/>
              <a:gd name="connsiteY69" fmla="*/ 2857488 h 3780390"/>
              <a:gd name="connsiteX70" fmla="*/ 3038691 w 3389715"/>
              <a:gd name="connsiteY70" fmla="*/ 2921153 h 3780390"/>
              <a:gd name="connsiteX71" fmla="*/ 2678611 w 3389715"/>
              <a:gd name="connsiteY71" fmla="*/ 3269867 h 3780390"/>
              <a:gd name="connsiteX72" fmla="*/ 2549109 w 3389715"/>
              <a:gd name="connsiteY72" fmla="*/ 3353122 h 3780390"/>
              <a:gd name="connsiteX73" fmla="*/ 2549510 w 3389715"/>
              <a:gd name="connsiteY73" fmla="*/ 3353814 h 3780390"/>
              <a:gd name="connsiteX74" fmla="*/ 2542063 w 3389715"/>
              <a:gd name="connsiteY74" fmla="*/ 3357652 h 3780390"/>
              <a:gd name="connsiteX75" fmla="*/ 2535059 w 3389715"/>
              <a:gd name="connsiteY75" fmla="*/ 3362154 h 3780390"/>
              <a:gd name="connsiteX76" fmla="*/ 2534663 w 3389715"/>
              <a:gd name="connsiteY76" fmla="*/ 3361465 h 3780390"/>
              <a:gd name="connsiteX77" fmla="*/ 2397811 w 3389715"/>
              <a:gd name="connsiteY77" fmla="*/ 3431989 h 3780390"/>
              <a:gd name="connsiteX78" fmla="*/ 1915776 w 3389715"/>
              <a:gd name="connsiteY78" fmla="*/ 3569470 h 3780390"/>
              <a:gd name="connsiteX79" fmla="*/ 1839394 w 3389715"/>
              <a:gd name="connsiteY79" fmla="*/ 3574440 h 3780390"/>
              <a:gd name="connsiteX80" fmla="*/ 1694859 w 3389715"/>
              <a:gd name="connsiteY80" fmla="*/ 3780390 h 3780390"/>
              <a:gd name="connsiteX81" fmla="*/ 1550323 w 3389715"/>
              <a:gd name="connsiteY81" fmla="*/ 3574440 h 3780390"/>
              <a:gd name="connsiteX82" fmla="*/ 1473938 w 3389715"/>
              <a:gd name="connsiteY82" fmla="*/ 3569469 h 3780390"/>
              <a:gd name="connsiteX83" fmla="*/ 991903 w 3389715"/>
              <a:gd name="connsiteY83" fmla="*/ 3431986 h 3780390"/>
              <a:gd name="connsiteX84" fmla="*/ 855051 w 3389715"/>
              <a:gd name="connsiteY84" fmla="*/ 3361462 h 3780390"/>
              <a:gd name="connsiteX85" fmla="*/ 854653 w 3389715"/>
              <a:gd name="connsiteY85" fmla="*/ 3362156 h 3780390"/>
              <a:gd name="connsiteX86" fmla="*/ 847606 w 3389715"/>
              <a:gd name="connsiteY86" fmla="*/ 3357625 h 3780390"/>
              <a:gd name="connsiteX87" fmla="*/ 840204 w 3389715"/>
              <a:gd name="connsiteY87" fmla="*/ 3353811 h 3780390"/>
              <a:gd name="connsiteX88" fmla="*/ 840604 w 3389715"/>
              <a:gd name="connsiteY88" fmla="*/ 3353123 h 3780390"/>
              <a:gd name="connsiteX89" fmla="*/ 711101 w 3389715"/>
              <a:gd name="connsiteY89" fmla="*/ 3269867 h 3780390"/>
              <a:gd name="connsiteX90" fmla="*/ 351022 w 3389715"/>
              <a:gd name="connsiteY90" fmla="*/ 2921154 h 3780390"/>
              <a:gd name="connsiteX91" fmla="*/ 308527 w 3389715"/>
              <a:gd name="connsiteY91" fmla="*/ 2857490 h 37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389715" h="3780390">
                <a:moveTo>
                  <a:pt x="938898" y="2377791"/>
                </a:moveTo>
                <a:cubicBezTo>
                  <a:pt x="994899" y="2464719"/>
                  <a:pt x="1065827" y="2542257"/>
                  <a:pt x="1149347" y="2606365"/>
                </a:cubicBezTo>
                <a:lnTo>
                  <a:pt x="1245052" y="2670158"/>
                </a:lnTo>
                <a:lnTo>
                  <a:pt x="1333533" y="2714831"/>
                </a:lnTo>
                <a:cubicBezTo>
                  <a:pt x="1559306" y="2812728"/>
                  <a:pt x="1815340" y="2814686"/>
                  <a:pt x="2042324" y="2720705"/>
                </a:cubicBezTo>
                <a:lnTo>
                  <a:pt x="2145421" y="2669721"/>
                </a:lnTo>
                <a:lnTo>
                  <a:pt x="2228350" y="2615430"/>
                </a:lnTo>
                <a:cubicBezTo>
                  <a:pt x="2426018" y="2468852"/>
                  <a:pt x="2555732" y="2248100"/>
                  <a:pt x="2587833" y="2004536"/>
                </a:cubicBezTo>
                <a:lnTo>
                  <a:pt x="2595228" y="1889760"/>
                </a:lnTo>
                <a:lnTo>
                  <a:pt x="2589675" y="1790794"/>
                </a:lnTo>
                <a:cubicBezTo>
                  <a:pt x="2561569" y="1546320"/>
                  <a:pt x="2435249" y="1323608"/>
                  <a:pt x="2240367" y="1174025"/>
                </a:cubicBezTo>
                <a:lnTo>
                  <a:pt x="2145033" y="1110479"/>
                </a:lnTo>
                <a:lnTo>
                  <a:pt x="2042323" y="1059685"/>
                </a:lnTo>
                <a:cubicBezTo>
                  <a:pt x="1815338" y="965703"/>
                  <a:pt x="1559305" y="967661"/>
                  <a:pt x="1333532" y="1065559"/>
                </a:cubicBezTo>
                <a:lnTo>
                  <a:pt x="1245077" y="1110217"/>
                </a:lnTo>
                <a:lnTo>
                  <a:pt x="1149348" y="1174028"/>
                </a:lnTo>
                <a:cubicBezTo>
                  <a:pt x="958443" y="1320558"/>
                  <a:pt x="833328" y="1537262"/>
                  <a:pt x="801881" y="1775855"/>
                </a:cubicBezTo>
                <a:lnTo>
                  <a:pt x="794487" y="1890631"/>
                </a:lnTo>
                <a:lnTo>
                  <a:pt x="800040" y="1989596"/>
                </a:lnTo>
                <a:cubicBezTo>
                  <a:pt x="816100" y="2129295"/>
                  <a:pt x="864230" y="2261889"/>
                  <a:pt x="938898" y="2377791"/>
                </a:cubicBezTo>
                <a:close/>
                <a:moveTo>
                  <a:pt x="57902" y="2835294"/>
                </a:moveTo>
                <a:lnTo>
                  <a:pt x="163992" y="2607147"/>
                </a:lnTo>
                <a:lnTo>
                  <a:pt x="130104" y="2538510"/>
                </a:lnTo>
                <a:cubicBezTo>
                  <a:pt x="66299" y="2384864"/>
                  <a:pt x="24729" y="2221208"/>
                  <a:pt x="8150" y="2052315"/>
                </a:cubicBezTo>
                <a:lnTo>
                  <a:pt x="800" y="1898535"/>
                </a:lnTo>
                <a:lnTo>
                  <a:pt x="0" y="1898537"/>
                </a:lnTo>
                <a:lnTo>
                  <a:pt x="400" y="1890169"/>
                </a:lnTo>
                <a:lnTo>
                  <a:pt x="2" y="1881852"/>
                </a:lnTo>
                <a:lnTo>
                  <a:pt x="797" y="1881853"/>
                </a:lnTo>
                <a:lnTo>
                  <a:pt x="8148" y="1728074"/>
                </a:lnTo>
                <a:cubicBezTo>
                  <a:pt x="24728" y="1559179"/>
                  <a:pt x="66298" y="1395524"/>
                  <a:pt x="130103" y="1241879"/>
                </a:cubicBezTo>
                <a:lnTo>
                  <a:pt x="163990" y="1173246"/>
                </a:lnTo>
                <a:lnTo>
                  <a:pt x="57899" y="945099"/>
                </a:lnTo>
                <a:lnTo>
                  <a:pt x="308525" y="922902"/>
                </a:lnTo>
                <a:lnTo>
                  <a:pt x="351023" y="859237"/>
                </a:lnTo>
                <a:cubicBezTo>
                  <a:pt x="452182" y="727156"/>
                  <a:pt x="573127" y="609329"/>
                  <a:pt x="711104" y="510524"/>
                </a:cubicBezTo>
                <a:lnTo>
                  <a:pt x="840606" y="427267"/>
                </a:lnTo>
                <a:lnTo>
                  <a:pt x="840205" y="426576"/>
                </a:lnTo>
                <a:lnTo>
                  <a:pt x="847648" y="422741"/>
                </a:lnTo>
                <a:lnTo>
                  <a:pt x="854655" y="418236"/>
                </a:lnTo>
                <a:lnTo>
                  <a:pt x="855051" y="418925"/>
                </a:lnTo>
                <a:lnTo>
                  <a:pt x="991904" y="348400"/>
                </a:lnTo>
                <a:cubicBezTo>
                  <a:pt x="1146461" y="278312"/>
                  <a:pt x="1308976" y="232486"/>
                  <a:pt x="1473939" y="210920"/>
                </a:cubicBezTo>
                <a:lnTo>
                  <a:pt x="1550321" y="205950"/>
                </a:lnTo>
                <a:lnTo>
                  <a:pt x="1694856" y="0"/>
                </a:lnTo>
                <a:lnTo>
                  <a:pt x="1839392" y="205950"/>
                </a:lnTo>
                <a:lnTo>
                  <a:pt x="1915777" y="210921"/>
                </a:lnTo>
                <a:cubicBezTo>
                  <a:pt x="2080741" y="232487"/>
                  <a:pt x="2243256" y="278315"/>
                  <a:pt x="2397812" y="348404"/>
                </a:cubicBezTo>
                <a:lnTo>
                  <a:pt x="2534664" y="418927"/>
                </a:lnTo>
                <a:lnTo>
                  <a:pt x="2535062" y="418235"/>
                </a:lnTo>
                <a:lnTo>
                  <a:pt x="2542101" y="422760"/>
                </a:lnTo>
                <a:lnTo>
                  <a:pt x="2549511" y="426579"/>
                </a:lnTo>
                <a:lnTo>
                  <a:pt x="2549111" y="427267"/>
                </a:lnTo>
                <a:lnTo>
                  <a:pt x="2678614" y="510523"/>
                </a:lnTo>
                <a:cubicBezTo>
                  <a:pt x="2816590" y="609328"/>
                  <a:pt x="2937534" y="727157"/>
                  <a:pt x="3038692" y="859236"/>
                </a:cubicBezTo>
                <a:lnTo>
                  <a:pt x="3081187" y="922900"/>
                </a:lnTo>
                <a:lnTo>
                  <a:pt x="3331813" y="945096"/>
                </a:lnTo>
                <a:lnTo>
                  <a:pt x="3225723" y="1173243"/>
                </a:lnTo>
                <a:lnTo>
                  <a:pt x="3259610" y="1241880"/>
                </a:lnTo>
                <a:cubicBezTo>
                  <a:pt x="3323415" y="1395526"/>
                  <a:pt x="3364985" y="1559182"/>
                  <a:pt x="3381564" y="1728076"/>
                </a:cubicBezTo>
                <a:lnTo>
                  <a:pt x="3388915" y="1881855"/>
                </a:lnTo>
                <a:lnTo>
                  <a:pt x="3389715" y="1881853"/>
                </a:lnTo>
                <a:lnTo>
                  <a:pt x="3389314" y="1890221"/>
                </a:lnTo>
                <a:lnTo>
                  <a:pt x="3389712" y="1898539"/>
                </a:lnTo>
                <a:lnTo>
                  <a:pt x="3388917" y="1898537"/>
                </a:lnTo>
                <a:lnTo>
                  <a:pt x="3381567" y="2052317"/>
                </a:lnTo>
                <a:cubicBezTo>
                  <a:pt x="3364987" y="2221211"/>
                  <a:pt x="3323417" y="2384866"/>
                  <a:pt x="3259611" y="2538511"/>
                </a:cubicBezTo>
                <a:lnTo>
                  <a:pt x="3225724" y="2607145"/>
                </a:lnTo>
                <a:lnTo>
                  <a:pt x="3331815" y="2835291"/>
                </a:lnTo>
                <a:lnTo>
                  <a:pt x="3081189" y="2857488"/>
                </a:lnTo>
                <a:lnTo>
                  <a:pt x="3038691" y="2921153"/>
                </a:lnTo>
                <a:cubicBezTo>
                  <a:pt x="2937532" y="3053233"/>
                  <a:pt x="2816587" y="3171062"/>
                  <a:pt x="2678611" y="3269867"/>
                </a:cubicBezTo>
                <a:lnTo>
                  <a:pt x="2549109" y="3353122"/>
                </a:lnTo>
                <a:lnTo>
                  <a:pt x="2549510" y="3353814"/>
                </a:lnTo>
                <a:lnTo>
                  <a:pt x="2542063" y="3357652"/>
                </a:lnTo>
                <a:lnTo>
                  <a:pt x="2535059" y="3362154"/>
                </a:lnTo>
                <a:lnTo>
                  <a:pt x="2534663" y="3361465"/>
                </a:lnTo>
                <a:lnTo>
                  <a:pt x="2397811" y="3431989"/>
                </a:lnTo>
                <a:cubicBezTo>
                  <a:pt x="2243254" y="3502078"/>
                  <a:pt x="2080740" y="3547905"/>
                  <a:pt x="1915776" y="3569470"/>
                </a:cubicBezTo>
                <a:lnTo>
                  <a:pt x="1839394" y="3574440"/>
                </a:lnTo>
                <a:lnTo>
                  <a:pt x="1694859" y="3780390"/>
                </a:lnTo>
                <a:lnTo>
                  <a:pt x="1550323" y="3574440"/>
                </a:lnTo>
                <a:lnTo>
                  <a:pt x="1473938" y="3569469"/>
                </a:lnTo>
                <a:cubicBezTo>
                  <a:pt x="1308974" y="3547902"/>
                  <a:pt x="1146460" y="3502075"/>
                  <a:pt x="991903" y="3431986"/>
                </a:cubicBezTo>
                <a:lnTo>
                  <a:pt x="855051" y="3361462"/>
                </a:lnTo>
                <a:lnTo>
                  <a:pt x="854653" y="3362156"/>
                </a:lnTo>
                <a:lnTo>
                  <a:pt x="847606" y="3357625"/>
                </a:lnTo>
                <a:lnTo>
                  <a:pt x="840204" y="3353811"/>
                </a:lnTo>
                <a:lnTo>
                  <a:pt x="840604" y="3353123"/>
                </a:lnTo>
                <a:lnTo>
                  <a:pt x="711101" y="3269867"/>
                </a:lnTo>
                <a:cubicBezTo>
                  <a:pt x="573125" y="3171062"/>
                  <a:pt x="452180" y="3053233"/>
                  <a:pt x="351022" y="2921154"/>
                </a:cubicBezTo>
                <a:lnTo>
                  <a:pt x="308527" y="2857490"/>
                </a:lnTo>
                <a:close/>
              </a:path>
            </a:pathLst>
          </a:custGeom>
          <a:noFill/>
          <a:ln w="25400">
            <a:gradFill flip="none" rotWithShape="1">
              <a:gsLst>
                <a:gs pos="100000">
                  <a:schemeClr val="bg1"/>
                </a:gs>
                <a:gs pos="0">
                  <a:schemeClr val="bg1">
                    <a:lumMod val="70000"/>
                  </a:schemeClr>
                </a:gs>
              </a:gsLst>
              <a:lin ang="66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65" name="组合 64"/>
          <p:cNvGrpSpPr/>
          <p:nvPr/>
        </p:nvGrpSpPr>
        <p:grpSpPr>
          <a:xfrm>
            <a:off x="5228793" y="1221277"/>
            <a:ext cx="1965083" cy="685490"/>
            <a:chOff x="3776606" y="2004244"/>
            <a:chExt cx="1965083" cy="685490"/>
          </a:xfrm>
        </p:grpSpPr>
        <p:sp>
          <p:nvSpPr>
            <p:cNvPr id="66" name="文本框 65"/>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67" name="文本框 66"/>
            <p:cNvSpPr txBox="1"/>
            <p:nvPr/>
          </p:nvSpPr>
          <p:spPr>
            <a:xfrm>
              <a:off x="3782527" y="2289624"/>
              <a:ext cx="1959162"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8237740" y="2719141"/>
            <a:ext cx="2015561" cy="685490"/>
            <a:chOff x="3776606" y="2004244"/>
            <a:chExt cx="2015561" cy="685490"/>
          </a:xfrm>
        </p:grpSpPr>
        <p:sp>
          <p:nvSpPr>
            <p:cNvPr id="69" name="文本框 68"/>
            <p:cNvSpPr txBox="1"/>
            <p:nvPr/>
          </p:nvSpPr>
          <p:spPr>
            <a:xfrm>
              <a:off x="3776606" y="2004244"/>
              <a:ext cx="1923123" cy="323165"/>
            </a:xfrm>
            <a:prstGeom prst="rect">
              <a:avLst/>
            </a:prstGeom>
            <a:noFill/>
          </p:spPr>
          <p:txBody>
            <a:bodyPr wrap="square" rtlCol="0">
              <a:spAutoFit/>
            </a:bodyPr>
            <a:lstStyle/>
            <a:p>
              <a:r>
                <a:rPr lang="en-US" altLang="zh-CN" sz="1500" dirty="0">
                  <a:solidFill>
                    <a:srgbClr val="C65885"/>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C65885"/>
                </a:solidFill>
                <a:latin typeface="时尚中黑简体" panose="01010104010101010101" pitchFamily="2" charset="-122"/>
                <a:ea typeface="时尚中黑简体" panose="01010104010101010101" pitchFamily="2" charset="-122"/>
              </a:endParaRPr>
            </a:p>
          </p:txBody>
        </p:sp>
        <p:sp>
          <p:nvSpPr>
            <p:cNvPr id="70" name="文本框 69"/>
            <p:cNvSpPr txBox="1"/>
            <p:nvPr/>
          </p:nvSpPr>
          <p:spPr>
            <a:xfrm>
              <a:off x="3782526" y="2289624"/>
              <a:ext cx="2009641"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1643922" y="2428472"/>
            <a:ext cx="2365614" cy="685490"/>
            <a:chOff x="3334115" y="2004244"/>
            <a:chExt cx="2365614" cy="685490"/>
          </a:xfrm>
        </p:grpSpPr>
        <p:sp>
          <p:nvSpPr>
            <p:cNvPr id="72" name="文本框 7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334115" y="2289624"/>
              <a:ext cx="2007728"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390904" y="5811072"/>
            <a:ext cx="2078823" cy="637865"/>
            <a:chOff x="3316106" y="2051869"/>
            <a:chExt cx="2078823" cy="637865"/>
          </a:xfrm>
        </p:grpSpPr>
        <p:sp>
          <p:nvSpPr>
            <p:cNvPr id="75" name="文本框 74"/>
            <p:cNvSpPr txBox="1"/>
            <p:nvPr/>
          </p:nvSpPr>
          <p:spPr>
            <a:xfrm>
              <a:off x="3471806" y="2051869"/>
              <a:ext cx="1923123"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316106" y="2289624"/>
              <a:ext cx="2025737"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8145918" y="4487787"/>
            <a:ext cx="1983339" cy="685490"/>
            <a:chOff x="3776606" y="2004244"/>
            <a:chExt cx="1983339" cy="685490"/>
          </a:xfrm>
        </p:grpSpPr>
        <p:sp>
          <p:nvSpPr>
            <p:cNvPr id="78" name="文本框 77"/>
            <p:cNvSpPr txBox="1"/>
            <p:nvPr/>
          </p:nvSpPr>
          <p:spPr>
            <a:xfrm>
              <a:off x="3776606" y="200424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289624"/>
              <a:ext cx="1977418"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1599041" y="4388562"/>
            <a:ext cx="2210396" cy="723590"/>
            <a:chOff x="3298833" y="1966144"/>
            <a:chExt cx="2210396" cy="723590"/>
          </a:xfrm>
        </p:grpSpPr>
        <p:sp>
          <p:nvSpPr>
            <p:cNvPr id="81" name="文本框 80"/>
            <p:cNvSpPr txBox="1"/>
            <p:nvPr/>
          </p:nvSpPr>
          <p:spPr>
            <a:xfrm>
              <a:off x="3586106" y="19661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82" name="文本框 81"/>
            <p:cNvSpPr txBox="1"/>
            <p:nvPr/>
          </p:nvSpPr>
          <p:spPr>
            <a:xfrm>
              <a:off x="3298833" y="2289624"/>
              <a:ext cx="2043010"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3" name="Group 4"/>
          <p:cNvGrpSpPr>
            <a:grpSpLocks noChangeAspect="1"/>
          </p:cNvGrpSpPr>
          <p:nvPr/>
        </p:nvGrpSpPr>
        <p:grpSpPr bwMode="auto">
          <a:xfrm>
            <a:off x="4877718" y="1376037"/>
            <a:ext cx="390762" cy="457927"/>
            <a:chOff x="1776" y="1776"/>
            <a:chExt cx="64" cy="75"/>
          </a:xfrm>
          <a:solidFill>
            <a:srgbClr val="E87071"/>
          </a:solidFill>
          <a:effectLst/>
        </p:grpSpPr>
        <p:sp>
          <p:nvSpPr>
            <p:cNvPr id="84"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88" name="Group 18"/>
          <p:cNvGrpSpPr>
            <a:grpSpLocks noChangeAspect="1"/>
          </p:cNvGrpSpPr>
          <p:nvPr/>
        </p:nvGrpSpPr>
        <p:grpSpPr bwMode="auto">
          <a:xfrm>
            <a:off x="3636676" y="2615174"/>
            <a:ext cx="469856" cy="437818"/>
            <a:chOff x="3802" y="2858"/>
            <a:chExt cx="616" cy="574"/>
          </a:xfrm>
          <a:solidFill>
            <a:srgbClr val="00AF92"/>
          </a:solidFill>
          <a:effectLst/>
        </p:grpSpPr>
        <p:sp>
          <p:nvSpPr>
            <p:cNvPr id="8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4" name="Group 13"/>
          <p:cNvGrpSpPr>
            <a:grpSpLocks noChangeAspect="1"/>
          </p:cNvGrpSpPr>
          <p:nvPr/>
        </p:nvGrpSpPr>
        <p:grpSpPr bwMode="auto">
          <a:xfrm>
            <a:off x="6398240" y="5890130"/>
            <a:ext cx="446095" cy="451363"/>
            <a:chOff x="2426" y="2781"/>
            <a:chExt cx="593" cy="600"/>
          </a:xfrm>
          <a:solidFill>
            <a:srgbClr val="663A77"/>
          </a:solidFill>
          <a:effectLst/>
        </p:grpSpPr>
        <p:sp>
          <p:nvSpPr>
            <p:cNvPr id="9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7" name="组合 96"/>
          <p:cNvGrpSpPr/>
          <p:nvPr/>
        </p:nvGrpSpPr>
        <p:grpSpPr>
          <a:xfrm>
            <a:off x="3635469" y="4597681"/>
            <a:ext cx="400693" cy="436036"/>
            <a:chOff x="4873620" y="1965325"/>
            <a:chExt cx="269882" cy="293688"/>
          </a:xfrm>
          <a:solidFill>
            <a:srgbClr val="01ACBE"/>
          </a:solidFill>
          <a:effectLst/>
        </p:grpSpPr>
        <p:sp>
          <p:nvSpPr>
            <p:cNvPr id="98"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2" name="Group 41"/>
          <p:cNvGrpSpPr>
            <a:grpSpLocks noChangeAspect="1"/>
          </p:cNvGrpSpPr>
          <p:nvPr/>
        </p:nvGrpSpPr>
        <p:grpSpPr bwMode="auto">
          <a:xfrm>
            <a:off x="7793933" y="4660765"/>
            <a:ext cx="347559" cy="418125"/>
            <a:chOff x="3783" y="2089"/>
            <a:chExt cx="116" cy="142"/>
          </a:xfrm>
          <a:solidFill>
            <a:srgbClr val="FFB850"/>
          </a:solidFill>
          <a:effectLst/>
        </p:grpSpPr>
        <p:sp>
          <p:nvSpPr>
            <p:cNvPr id="103"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4"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5"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6"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7"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8"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9"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0"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nvGrpSpPr>
          <p:cNvPr id="111" name="Group 62"/>
          <p:cNvGrpSpPr>
            <a:grpSpLocks noChangeAspect="1"/>
          </p:cNvGrpSpPr>
          <p:nvPr/>
        </p:nvGrpSpPr>
        <p:grpSpPr bwMode="auto">
          <a:xfrm>
            <a:off x="7776345" y="2881918"/>
            <a:ext cx="475951" cy="380024"/>
            <a:chOff x="3775" y="2110"/>
            <a:chExt cx="129" cy="103"/>
          </a:xfrm>
          <a:solidFill>
            <a:srgbClr val="C65885"/>
          </a:solidFill>
          <a:effectLst/>
        </p:grpSpPr>
        <p:sp>
          <p:nvSpPr>
            <p:cNvPr id="112"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3"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4"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115" name="文本框 114"/>
          <p:cNvSpPr txBox="1"/>
          <p:nvPr/>
        </p:nvSpPr>
        <p:spPr>
          <a:xfrm>
            <a:off x="4995762" y="3717131"/>
            <a:ext cx="1735606" cy="430887"/>
          </a:xfrm>
          <a:prstGeom prst="rect">
            <a:avLst/>
          </a:prstGeom>
          <a:noFill/>
        </p:spPr>
        <p:txBody>
          <a:bodyPr wrap="square" rtlCol="0">
            <a:spAutoFit/>
          </a:bodyPr>
          <a:lstStyle/>
          <a:p>
            <a:pPr algn="ctr"/>
            <a:r>
              <a:rPr lang="en-US" altLang="zh-CN" sz="2200"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2200"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endParaRPr>
          </a:p>
        </p:txBody>
      </p:sp>
      <p:grpSp>
        <p:nvGrpSpPr>
          <p:cNvPr id="7" name="组合 6"/>
          <p:cNvGrpSpPr/>
          <p:nvPr/>
        </p:nvGrpSpPr>
        <p:grpSpPr>
          <a:xfrm>
            <a:off x="4152026" y="1983057"/>
            <a:ext cx="3423079" cy="3780389"/>
            <a:chOff x="3965361" y="1264847"/>
            <a:chExt cx="3423079" cy="3780389"/>
          </a:xfrm>
          <a:effectLst>
            <a:outerShdw blurRad="292100" dist="152400" dir="2700000" algn="tl" rotWithShape="0">
              <a:prstClr val="black">
                <a:alpha val="40000"/>
              </a:prstClr>
            </a:outerShdw>
          </a:effectLst>
        </p:grpSpPr>
        <p:sp>
          <p:nvSpPr>
            <p:cNvPr id="56" name="任意多边形 55"/>
            <p:cNvSpPr/>
            <p:nvPr/>
          </p:nvSpPr>
          <p:spPr>
            <a:xfrm rot="7200000">
              <a:off x="5977093" y="3265098"/>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任意多边形 50"/>
            <p:cNvSpPr/>
            <p:nvPr/>
          </p:nvSpPr>
          <p:spPr>
            <a:xfrm rot="10800000">
              <a:off x="4822248" y="393184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任意多边形 51"/>
            <p:cNvSpPr/>
            <p:nvPr/>
          </p:nvSpPr>
          <p:spPr>
            <a:xfrm rot="14400000">
              <a:off x="3667403" y="32650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任意多边形 52"/>
            <p:cNvSpPr/>
            <p:nvPr/>
          </p:nvSpPr>
          <p:spPr>
            <a:xfrm rot="18000000">
              <a:off x="3667403" y="19315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任意多边形 53"/>
            <p:cNvSpPr/>
            <p:nvPr/>
          </p:nvSpPr>
          <p:spPr>
            <a:xfrm>
              <a:off x="4822248" y="126484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任意多边形 54"/>
            <p:cNvSpPr/>
            <p:nvPr/>
          </p:nvSpPr>
          <p:spPr>
            <a:xfrm rot="3600000">
              <a:off x="5977093" y="19315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9" name="任意多边形 38"/>
          <p:cNvSpPr/>
          <p:nvPr/>
        </p:nvSpPr>
        <p:spPr>
          <a:xfrm>
            <a:off x="5190696" y="2673512"/>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EE9696"/>
              </a:gs>
              <a:gs pos="0">
                <a:srgbClr val="E87273"/>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0" name="任意多边形 39"/>
          <p:cNvSpPr/>
          <p:nvPr/>
        </p:nvSpPr>
        <p:spPr>
          <a:xfrm rot="3600000">
            <a:off x="6086559" y="3111662"/>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D1799D"/>
              </a:gs>
              <a:gs pos="0">
                <a:srgbClr val="BE4274"/>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1" name="任意多边形 40"/>
          <p:cNvSpPr/>
          <p:nvPr/>
        </p:nvSpPr>
        <p:spPr>
          <a:xfrm rot="7200000">
            <a:off x="6157692" y="4108549"/>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FFC979"/>
              </a:gs>
              <a:gs pos="0">
                <a:srgbClr val="FFAC33"/>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2" name="任意多边形 41"/>
          <p:cNvSpPr/>
          <p:nvPr/>
        </p:nvSpPr>
        <p:spPr>
          <a:xfrm rot="10800000">
            <a:off x="5335095" y="4663635"/>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B991C9"/>
              </a:gs>
              <a:gs pos="0">
                <a:srgbClr val="7F4995"/>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任意多边形 42"/>
          <p:cNvSpPr/>
          <p:nvPr/>
        </p:nvSpPr>
        <p:spPr>
          <a:xfrm rot="14400000">
            <a:off x="4436205" y="4226260"/>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01C4D9"/>
              </a:gs>
              <a:gs pos="0">
                <a:srgbClr val="01ACBE"/>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4" name="任意多边形 43"/>
          <p:cNvSpPr/>
          <p:nvPr/>
        </p:nvSpPr>
        <p:spPr>
          <a:xfrm rot="18000000">
            <a:off x="4365620" y="3229993"/>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00EEC6"/>
              </a:gs>
              <a:gs pos="0">
                <a:srgbClr val="00AF92"/>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 name="椭圆 7"/>
          <p:cNvSpPr/>
          <p:nvPr/>
        </p:nvSpPr>
        <p:spPr>
          <a:xfrm>
            <a:off x="4965315" y="2975001"/>
            <a:ext cx="1796500" cy="1796500"/>
          </a:xfrm>
          <a:prstGeom prst="ellipse">
            <a:avLst/>
          </a:prstGeom>
          <a:noFill/>
          <a:ln w="22225">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rot="1020000">
            <a:off x="5340168" y="268876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E87071"/>
                </a:solidFill>
                <a:latin typeface="Impact" panose="020B0806030902050204" pitchFamily="34" charset="0"/>
                <a:ea typeface="LiHei Pro" panose="020B0500000000000000" pitchFamily="34" charset="-122"/>
              </a:rPr>
              <a:t>01</a:t>
            </a:r>
            <a:endParaRPr lang="zh-CN" altLang="en-US" sz="1600" dirty="0">
              <a:solidFill>
                <a:srgbClr val="E87071"/>
              </a:solidFill>
              <a:latin typeface="Impact" panose="020B0806030902050204" pitchFamily="34" charset="0"/>
              <a:ea typeface="LiHei Pro" panose="020B0500000000000000" pitchFamily="34" charset="-122"/>
            </a:endParaRPr>
          </a:p>
        </p:txBody>
      </p:sp>
      <p:sp>
        <p:nvSpPr>
          <p:cNvPr id="49" name="文本框 48"/>
          <p:cNvSpPr txBox="1"/>
          <p:nvPr/>
        </p:nvSpPr>
        <p:spPr>
          <a:xfrm rot="4620000">
            <a:off x="6138220" y="333722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C65885"/>
                </a:solidFill>
                <a:latin typeface="Impact" panose="020B0806030902050204" pitchFamily="34" charset="0"/>
                <a:ea typeface="LiHei Pro" panose="020B0500000000000000" pitchFamily="34" charset="-122"/>
              </a:rPr>
              <a:t>02</a:t>
            </a:r>
            <a:endParaRPr lang="zh-CN" altLang="en-US" sz="1600" dirty="0">
              <a:solidFill>
                <a:srgbClr val="C65885"/>
              </a:solidFill>
              <a:latin typeface="Impact" panose="020B0806030902050204" pitchFamily="34" charset="0"/>
              <a:ea typeface="LiHei Pro" panose="020B0500000000000000" pitchFamily="34" charset="-122"/>
            </a:endParaRPr>
          </a:p>
        </p:txBody>
      </p:sp>
      <p:sp>
        <p:nvSpPr>
          <p:cNvPr id="50" name="文本框 49"/>
          <p:cNvSpPr txBox="1"/>
          <p:nvPr/>
        </p:nvSpPr>
        <p:spPr>
          <a:xfrm rot="8220000">
            <a:off x="5920569" y="4429611"/>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FFB850"/>
                </a:solidFill>
                <a:latin typeface="Impact" panose="020B0806030902050204" pitchFamily="34" charset="0"/>
                <a:ea typeface="LiHei Pro" panose="020B0500000000000000" pitchFamily="34" charset="-122"/>
              </a:rPr>
              <a:t>03</a:t>
            </a:r>
            <a:endParaRPr lang="zh-CN" altLang="en-US" sz="1600" dirty="0">
              <a:solidFill>
                <a:srgbClr val="FFB850"/>
              </a:solidFill>
              <a:latin typeface="Impact" panose="020B0806030902050204" pitchFamily="34" charset="0"/>
              <a:ea typeface="LiHei Pro" panose="020B0500000000000000" pitchFamily="34" charset="-122"/>
            </a:endParaRPr>
          </a:p>
        </p:txBody>
      </p:sp>
      <p:sp>
        <p:nvSpPr>
          <p:cNvPr id="57" name="文本框 56"/>
          <p:cNvSpPr txBox="1"/>
          <p:nvPr/>
        </p:nvSpPr>
        <p:spPr>
          <a:xfrm rot="11820000">
            <a:off x="4941652" y="4753497"/>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663A77"/>
                </a:solidFill>
                <a:latin typeface="Impact" panose="020B0806030902050204" pitchFamily="34" charset="0"/>
                <a:ea typeface="LiHei Pro" panose="020B0500000000000000" pitchFamily="34" charset="-122"/>
              </a:rPr>
              <a:t>04</a:t>
            </a:r>
            <a:endParaRPr lang="zh-CN" altLang="en-US" sz="1600" dirty="0">
              <a:solidFill>
                <a:srgbClr val="663A77"/>
              </a:solidFill>
              <a:latin typeface="Impact" panose="020B0806030902050204" pitchFamily="34" charset="0"/>
              <a:ea typeface="LiHei Pro" panose="020B0500000000000000" pitchFamily="34" charset="-122"/>
            </a:endParaRPr>
          </a:p>
        </p:txBody>
      </p:sp>
      <p:sp>
        <p:nvSpPr>
          <p:cNvPr id="58" name="文本框 57"/>
          <p:cNvSpPr txBox="1"/>
          <p:nvPr/>
        </p:nvSpPr>
        <p:spPr>
          <a:xfrm rot="15420000">
            <a:off x="4150022" y="4095538"/>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01ACBE"/>
                </a:solidFill>
                <a:latin typeface="Impact" panose="020B0806030902050204" pitchFamily="34" charset="0"/>
                <a:ea typeface="LiHei Pro" panose="020B0500000000000000" pitchFamily="34" charset="-122"/>
              </a:rPr>
              <a:t>05</a:t>
            </a:r>
            <a:endParaRPr lang="zh-CN" altLang="en-US" sz="1600" dirty="0">
              <a:solidFill>
                <a:srgbClr val="01ACBE"/>
              </a:solidFill>
              <a:latin typeface="Impact" panose="020B0806030902050204" pitchFamily="34" charset="0"/>
              <a:ea typeface="LiHei Pro" panose="020B0500000000000000" pitchFamily="34" charset="-122"/>
            </a:endParaRPr>
          </a:p>
        </p:txBody>
      </p:sp>
      <p:sp>
        <p:nvSpPr>
          <p:cNvPr id="59" name="文本框 58"/>
          <p:cNvSpPr txBox="1"/>
          <p:nvPr/>
        </p:nvSpPr>
        <p:spPr>
          <a:xfrm rot="19020000">
            <a:off x="4350914" y="299083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00AF92"/>
                </a:solidFill>
                <a:latin typeface="Impact" panose="020B0806030902050204" pitchFamily="34" charset="0"/>
                <a:ea typeface="LiHei Pro" panose="020B0500000000000000" pitchFamily="34" charset="-122"/>
              </a:rPr>
              <a:t>06</a:t>
            </a:r>
            <a:endParaRPr lang="zh-CN" altLang="en-US" sz="1600" dirty="0">
              <a:solidFill>
                <a:srgbClr val="00AF92"/>
              </a:solidFill>
              <a:latin typeface="Impact" panose="020B0806030902050204" pitchFamily="34" charset="0"/>
              <a:ea typeface="LiHei Pro" panose="020B0500000000000000" pitchFamily="34" charset="-122"/>
            </a:endParaRPr>
          </a:p>
        </p:txBody>
      </p:sp>
      <p:sp>
        <p:nvSpPr>
          <p:cNvPr id="16" name="等腰三角形 15"/>
          <p:cNvSpPr/>
          <p:nvPr/>
        </p:nvSpPr>
        <p:spPr>
          <a:xfrm>
            <a:off x="6422752" y="2520247"/>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等腰三角形 59"/>
          <p:cNvSpPr/>
          <p:nvPr/>
        </p:nvSpPr>
        <p:spPr>
          <a:xfrm rot="3600000">
            <a:off x="7313579" y="3717261"/>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等腰三角形 60"/>
          <p:cNvSpPr/>
          <p:nvPr/>
        </p:nvSpPr>
        <p:spPr>
          <a:xfrm rot="7200000">
            <a:off x="6687283" y="5063566"/>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等腰三角形 61"/>
          <p:cNvSpPr/>
          <p:nvPr/>
        </p:nvSpPr>
        <p:spPr>
          <a:xfrm rot="10800000">
            <a:off x="5164455" y="5210301"/>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等腰三角形 62"/>
          <p:cNvSpPr/>
          <p:nvPr/>
        </p:nvSpPr>
        <p:spPr>
          <a:xfrm rot="14400000">
            <a:off x="4291034" y="3966985"/>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等腰三角形 63"/>
          <p:cNvSpPr/>
          <p:nvPr/>
        </p:nvSpPr>
        <p:spPr>
          <a:xfrm rot="18000000">
            <a:off x="4941099" y="2589252"/>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5017856" y="2221296"/>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9" name="任意多边形 28"/>
          <p:cNvSpPr/>
          <p:nvPr/>
        </p:nvSpPr>
        <p:spPr>
          <a:xfrm rot="3600000">
            <a:off x="6300462" y="2436031"/>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3" name="任意多边形 32"/>
          <p:cNvSpPr/>
          <p:nvPr/>
        </p:nvSpPr>
        <p:spPr>
          <a:xfrm rot="7200000">
            <a:off x="6764514" y="3667584"/>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4" name="任意多边形 33"/>
          <p:cNvSpPr/>
          <p:nvPr/>
        </p:nvSpPr>
        <p:spPr>
          <a:xfrm rot="10800000">
            <a:off x="5940954" y="4660420"/>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5" name="任意多边形 34"/>
          <p:cNvSpPr/>
          <p:nvPr/>
        </p:nvSpPr>
        <p:spPr>
          <a:xfrm rot="14400000">
            <a:off x="4650044" y="4453210"/>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6" name="任意多边形 35"/>
          <p:cNvSpPr/>
          <p:nvPr/>
        </p:nvSpPr>
        <p:spPr>
          <a:xfrm rot="18000000">
            <a:off x="4190607" y="3226656"/>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16" name="椭圆 145">
            <a:extLst>
              <a:ext uri="{FF2B5EF4-FFF2-40B4-BE49-F238E27FC236}">
                <a16:creationId xmlns:a16="http://schemas.microsoft.com/office/drawing/2014/main" id="{400F265F-D591-4831-9DB6-33BE9E6A4A9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7" name="矩形 116">
            <a:extLst>
              <a:ext uri="{FF2B5EF4-FFF2-40B4-BE49-F238E27FC236}">
                <a16:creationId xmlns:a16="http://schemas.microsoft.com/office/drawing/2014/main" id="{03A52106-5969-42D7-B197-10F527B487FD}"/>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9761883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 fill="hold"/>
                                        <p:tgtEl>
                                          <p:spTgt spid="24"/>
                                        </p:tgtEl>
                                        <p:attrNameLst>
                                          <p:attrName>ppt_w</p:attrName>
                                        </p:attrNameLst>
                                      </p:cBhvr>
                                      <p:tavLst>
                                        <p:tav tm="0">
                                          <p:val>
                                            <p:fltVal val="0"/>
                                          </p:val>
                                        </p:tav>
                                        <p:tav tm="100000">
                                          <p:val>
                                            <p:strVal val="#ppt_w"/>
                                          </p:val>
                                        </p:tav>
                                      </p:tavLst>
                                    </p:anim>
                                    <p:anim calcmode="lin" valueType="num">
                                      <p:cBhvr>
                                        <p:cTn id="8" dur="100" fill="hold"/>
                                        <p:tgtEl>
                                          <p:spTgt spid="24"/>
                                        </p:tgtEl>
                                        <p:attrNameLst>
                                          <p:attrName>ppt_h</p:attrName>
                                        </p:attrNameLst>
                                      </p:cBhvr>
                                      <p:tavLst>
                                        <p:tav tm="0">
                                          <p:val>
                                            <p:fltVal val="0"/>
                                          </p:val>
                                        </p:tav>
                                        <p:tav tm="100000">
                                          <p:val>
                                            <p:strVal val="#ppt_h"/>
                                          </p:val>
                                        </p:tav>
                                      </p:tavLst>
                                    </p:anim>
                                    <p:animEffect transition="in" filter="fade">
                                      <p:cBhvr>
                                        <p:cTn id="9" dur="100"/>
                                        <p:tgtEl>
                                          <p:spTgt spid="24"/>
                                        </p:tgtEl>
                                      </p:cBhvr>
                                    </p:animEffect>
                                  </p:childTnLst>
                                </p:cTn>
                              </p:par>
                              <p:par>
                                <p:cTn id="10" presetID="6" presetClass="emph" presetSubtype="0" fill="hold" grpId="1" nodeType="withEffect">
                                  <p:stCondLst>
                                    <p:cond delay="100"/>
                                  </p:stCondLst>
                                  <p:childTnLst>
                                    <p:animScale>
                                      <p:cBhvr>
                                        <p:cTn id="11" dur="100" fill="hold"/>
                                        <p:tgtEl>
                                          <p:spTgt spid="24"/>
                                        </p:tgtEl>
                                      </p:cBhvr>
                                      <p:by x="110000" y="110000"/>
                                    </p:animScale>
                                  </p:childTnLst>
                                </p:cTn>
                              </p:par>
                              <p:par>
                                <p:cTn id="12" presetID="6" presetClass="emph" presetSubtype="0" fill="hold" grpId="2" nodeType="withEffect">
                                  <p:stCondLst>
                                    <p:cond delay="200"/>
                                  </p:stCondLst>
                                  <p:childTnLst>
                                    <p:animScale>
                                      <p:cBhvr>
                                        <p:cTn id="13" dur="200" fill="hold"/>
                                        <p:tgtEl>
                                          <p:spTgt spid="24"/>
                                        </p:tgtEl>
                                      </p:cBhvr>
                                      <p:by x="90000" y="90000"/>
                                    </p:animScale>
                                  </p:childTnLst>
                                </p:cTn>
                              </p:par>
                              <p:par>
                                <p:cTn id="14" presetID="6" presetClass="emph" presetSubtype="0" fill="hold" grpId="3" nodeType="withEffect">
                                  <p:stCondLst>
                                    <p:cond delay="400"/>
                                  </p:stCondLst>
                                  <p:childTnLst>
                                    <p:animScale>
                                      <p:cBhvr>
                                        <p:cTn id="15" dur="100" fill="hold"/>
                                        <p:tgtEl>
                                          <p:spTgt spid="24"/>
                                        </p:tgtEl>
                                      </p:cBhvr>
                                      <p:by x="105000" y="105000"/>
                                    </p:animScale>
                                  </p:childTnLst>
                                </p:cTn>
                              </p:par>
                              <p:par>
                                <p:cTn id="16" presetID="6" presetClass="emph" presetSubtype="0" fill="hold" grpId="4" nodeType="withEffect">
                                  <p:stCondLst>
                                    <p:cond delay="500"/>
                                  </p:stCondLst>
                                  <p:childTnLst>
                                    <p:animScale>
                                      <p:cBhvr>
                                        <p:cTn id="17" dur="200" fill="hold"/>
                                        <p:tgtEl>
                                          <p:spTgt spid="24"/>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randombar(horizontal)">
                                      <p:cBhvr>
                                        <p:cTn id="21" dur="500"/>
                                        <p:tgtEl>
                                          <p:spTgt spid="115"/>
                                        </p:tgtEl>
                                      </p:cBhvr>
                                    </p:animEffect>
                                  </p:childTnLst>
                                </p:cTn>
                              </p:par>
                            </p:childTnLst>
                          </p:cTn>
                        </p:par>
                        <p:par>
                          <p:cTn id="22" fill="hold">
                            <p:stCondLst>
                              <p:cond delay="12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fill="hold"/>
                                        <p:tgtEl>
                                          <p:spTgt spid="42"/>
                                        </p:tgtEl>
                                        <p:attrNameLst>
                                          <p:attrName>ppt_w</p:attrName>
                                        </p:attrNameLst>
                                      </p:cBhvr>
                                      <p:tavLst>
                                        <p:tav tm="0">
                                          <p:val>
                                            <p:fltVal val="0"/>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animEffect transition="in" filter="fade">
                                      <p:cBhvr>
                                        <p:cTn id="47" dur="500"/>
                                        <p:tgtEl>
                                          <p:spTgt spid="42"/>
                                        </p:tgtEl>
                                      </p:cBhvr>
                                    </p:animEffect>
                                  </p:childTnLst>
                                </p:cTn>
                              </p:par>
                              <p:par>
                                <p:cTn id="48" presetID="53" presetClass="entr" presetSubtype="16" fill="hold" grpId="0" nodeType="withEffect">
                                  <p:stCondLst>
                                    <p:cond delay="125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1750"/>
                                  </p:stCondLst>
                                  <p:childTnLst>
                                    <p:set>
                                      <p:cBhvr>
                                        <p:cTn id="59" dur="1" fill="hold">
                                          <p:stCondLst>
                                            <p:cond delay="0"/>
                                          </p:stCondLst>
                                        </p:cTn>
                                        <p:tgtEl>
                                          <p:spTgt spid="8"/>
                                        </p:tgtEl>
                                        <p:attrNameLst>
                                          <p:attrName>style.visibility</p:attrName>
                                        </p:attrNameLst>
                                      </p:cBhvr>
                                      <p:to>
                                        <p:strVal val="visible"/>
                                      </p:to>
                                    </p:set>
                                    <p:anim calcmode="lin" valueType="num">
                                      <p:cBhvr>
                                        <p:cTn id="60" dur="500" fill="hold"/>
                                        <p:tgtEl>
                                          <p:spTgt spid="8"/>
                                        </p:tgtEl>
                                        <p:attrNameLst>
                                          <p:attrName>ppt_w</p:attrName>
                                        </p:attrNameLst>
                                      </p:cBhvr>
                                      <p:tavLst>
                                        <p:tav tm="0">
                                          <p:val>
                                            <p:fltVal val="0"/>
                                          </p:val>
                                        </p:tav>
                                        <p:tav tm="100000">
                                          <p:val>
                                            <p:strVal val="#ppt_w"/>
                                          </p:val>
                                        </p:tav>
                                      </p:tavLst>
                                    </p:anim>
                                    <p:anim calcmode="lin" valueType="num">
                                      <p:cBhvr>
                                        <p:cTn id="61" dur="500" fill="hold"/>
                                        <p:tgtEl>
                                          <p:spTgt spid="8"/>
                                        </p:tgtEl>
                                        <p:attrNameLst>
                                          <p:attrName>ppt_h</p:attrName>
                                        </p:attrNameLst>
                                      </p:cBhvr>
                                      <p:tavLst>
                                        <p:tav tm="0">
                                          <p:val>
                                            <p:fltVal val="0"/>
                                          </p:val>
                                        </p:tav>
                                        <p:tav tm="100000">
                                          <p:val>
                                            <p:strVal val="#ppt_h"/>
                                          </p:val>
                                        </p:tav>
                                      </p:tavLst>
                                    </p:anim>
                                    <p:animEffect transition="in" filter="fade">
                                      <p:cBhvr>
                                        <p:cTn id="62" dur="500"/>
                                        <p:tgtEl>
                                          <p:spTgt spid="8"/>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par>
                                <p:cTn id="68" presetID="53" presetClass="entr" presetSubtype="16" fill="hold" grpId="0" nodeType="withEffect">
                                  <p:stCondLst>
                                    <p:cond delay="225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childTnLst>
                                </p:cTn>
                              </p:par>
                              <p:par>
                                <p:cTn id="73" presetID="53" presetClass="entr" presetSubtype="16" fill="hold" grpId="0" nodeType="withEffect">
                                  <p:stCondLst>
                                    <p:cond delay="250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par>
                                <p:cTn id="78" presetID="53" presetClass="entr" presetSubtype="16" fill="hold" grpId="0" nodeType="withEffect">
                                  <p:stCondLst>
                                    <p:cond delay="275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3000"/>
                                  </p:stCondLst>
                                  <p:childTnLst>
                                    <p:set>
                                      <p:cBhvr>
                                        <p:cTn id="84" dur="1" fill="hold">
                                          <p:stCondLst>
                                            <p:cond delay="0"/>
                                          </p:stCondLst>
                                        </p:cTn>
                                        <p:tgtEl>
                                          <p:spTgt spid="58"/>
                                        </p:tgtEl>
                                        <p:attrNameLst>
                                          <p:attrName>style.visibility</p:attrName>
                                        </p:attrNameLst>
                                      </p:cBhvr>
                                      <p:to>
                                        <p:strVal val="visible"/>
                                      </p:to>
                                    </p:set>
                                    <p:anim calcmode="lin" valueType="num">
                                      <p:cBhvr>
                                        <p:cTn id="85" dur="500" fill="hold"/>
                                        <p:tgtEl>
                                          <p:spTgt spid="58"/>
                                        </p:tgtEl>
                                        <p:attrNameLst>
                                          <p:attrName>ppt_w</p:attrName>
                                        </p:attrNameLst>
                                      </p:cBhvr>
                                      <p:tavLst>
                                        <p:tav tm="0">
                                          <p:val>
                                            <p:fltVal val="0"/>
                                          </p:val>
                                        </p:tav>
                                        <p:tav tm="100000">
                                          <p:val>
                                            <p:strVal val="#ppt_w"/>
                                          </p:val>
                                        </p:tav>
                                      </p:tavLst>
                                    </p:anim>
                                    <p:anim calcmode="lin" valueType="num">
                                      <p:cBhvr>
                                        <p:cTn id="86" dur="500" fill="hold"/>
                                        <p:tgtEl>
                                          <p:spTgt spid="58"/>
                                        </p:tgtEl>
                                        <p:attrNameLst>
                                          <p:attrName>ppt_h</p:attrName>
                                        </p:attrNameLst>
                                      </p:cBhvr>
                                      <p:tavLst>
                                        <p:tav tm="0">
                                          <p:val>
                                            <p:fltVal val="0"/>
                                          </p:val>
                                        </p:tav>
                                        <p:tav tm="100000">
                                          <p:val>
                                            <p:strVal val="#ppt_h"/>
                                          </p:val>
                                        </p:tav>
                                      </p:tavLst>
                                    </p:anim>
                                    <p:animEffect transition="in" filter="fade">
                                      <p:cBhvr>
                                        <p:cTn id="87" dur="500"/>
                                        <p:tgtEl>
                                          <p:spTgt spid="58"/>
                                        </p:tgtEl>
                                      </p:cBhvr>
                                    </p:animEffect>
                                  </p:childTnLst>
                                </p:cTn>
                              </p:par>
                              <p:par>
                                <p:cTn id="88" presetID="53" presetClass="entr" presetSubtype="16" fill="hold" grpId="0" nodeType="withEffect">
                                  <p:stCondLst>
                                    <p:cond delay="325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par>
                                <p:cTn id="93" presetID="53" presetClass="entr" presetSubtype="16" fill="hold" grpId="0" nodeType="withEffect">
                                  <p:stCondLst>
                                    <p:cond delay="350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animEffect transition="in" filter="fade">
                                      <p:cBhvr>
                                        <p:cTn id="97" dur="500"/>
                                        <p:tgtEl>
                                          <p:spTgt spid="16"/>
                                        </p:tgtEl>
                                      </p:cBhvr>
                                    </p:animEffect>
                                  </p:childTnLst>
                                </p:cTn>
                              </p:par>
                              <p:par>
                                <p:cTn id="98" presetID="53" presetClass="entr" presetSubtype="16" fill="hold" grpId="0" nodeType="withEffect">
                                  <p:stCondLst>
                                    <p:cond delay="3500"/>
                                  </p:stCondLst>
                                  <p:childTnLst>
                                    <p:set>
                                      <p:cBhvr>
                                        <p:cTn id="99" dur="1" fill="hold">
                                          <p:stCondLst>
                                            <p:cond delay="0"/>
                                          </p:stCondLst>
                                        </p:cTn>
                                        <p:tgtEl>
                                          <p:spTgt spid="60"/>
                                        </p:tgtEl>
                                        <p:attrNameLst>
                                          <p:attrName>style.visibility</p:attrName>
                                        </p:attrNameLst>
                                      </p:cBhvr>
                                      <p:to>
                                        <p:strVal val="visible"/>
                                      </p:to>
                                    </p:set>
                                    <p:anim calcmode="lin" valueType="num">
                                      <p:cBhvr>
                                        <p:cTn id="100" dur="500" fill="hold"/>
                                        <p:tgtEl>
                                          <p:spTgt spid="60"/>
                                        </p:tgtEl>
                                        <p:attrNameLst>
                                          <p:attrName>ppt_w</p:attrName>
                                        </p:attrNameLst>
                                      </p:cBhvr>
                                      <p:tavLst>
                                        <p:tav tm="0">
                                          <p:val>
                                            <p:fltVal val="0"/>
                                          </p:val>
                                        </p:tav>
                                        <p:tav tm="100000">
                                          <p:val>
                                            <p:strVal val="#ppt_w"/>
                                          </p:val>
                                        </p:tav>
                                      </p:tavLst>
                                    </p:anim>
                                    <p:anim calcmode="lin" valueType="num">
                                      <p:cBhvr>
                                        <p:cTn id="101" dur="500" fill="hold"/>
                                        <p:tgtEl>
                                          <p:spTgt spid="60"/>
                                        </p:tgtEl>
                                        <p:attrNameLst>
                                          <p:attrName>ppt_h</p:attrName>
                                        </p:attrNameLst>
                                      </p:cBhvr>
                                      <p:tavLst>
                                        <p:tav tm="0">
                                          <p:val>
                                            <p:fltVal val="0"/>
                                          </p:val>
                                        </p:tav>
                                        <p:tav tm="100000">
                                          <p:val>
                                            <p:strVal val="#ppt_h"/>
                                          </p:val>
                                        </p:tav>
                                      </p:tavLst>
                                    </p:anim>
                                    <p:animEffect transition="in" filter="fade">
                                      <p:cBhvr>
                                        <p:cTn id="102" dur="500"/>
                                        <p:tgtEl>
                                          <p:spTgt spid="60"/>
                                        </p:tgtEl>
                                      </p:cBhvr>
                                    </p:animEffect>
                                  </p:childTnLst>
                                </p:cTn>
                              </p:par>
                              <p:par>
                                <p:cTn id="103" presetID="53" presetClass="entr" presetSubtype="16" fill="hold" grpId="0" nodeType="withEffect">
                                  <p:stCondLst>
                                    <p:cond delay="3500"/>
                                  </p:stCondLst>
                                  <p:childTnLst>
                                    <p:set>
                                      <p:cBhvr>
                                        <p:cTn id="104" dur="1" fill="hold">
                                          <p:stCondLst>
                                            <p:cond delay="0"/>
                                          </p:stCondLst>
                                        </p:cTn>
                                        <p:tgtEl>
                                          <p:spTgt spid="61"/>
                                        </p:tgtEl>
                                        <p:attrNameLst>
                                          <p:attrName>style.visibility</p:attrName>
                                        </p:attrNameLst>
                                      </p:cBhvr>
                                      <p:to>
                                        <p:strVal val="visible"/>
                                      </p:to>
                                    </p:set>
                                    <p:anim calcmode="lin" valueType="num">
                                      <p:cBhvr>
                                        <p:cTn id="105" dur="500" fill="hold"/>
                                        <p:tgtEl>
                                          <p:spTgt spid="61"/>
                                        </p:tgtEl>
                                        <p:attrNameLst>
                                          <p:attrName>ppt_w</p:attrName>
                                        </p:attrNameLst>
                                      </p:cBhvr>
                                      <p:tavLst>
                                        <p:tav tm="0">
                                          <p:val>
                                            <p:fltVal val="0"/>
                                          </p:val>
                                        </p:tav>
                                        <p:tav tm="100000">
                                          <p:val>
                                            <p:strVal val="#ppt_w"/>
                                          </p:val>
                                        </p:tav>
                                      </p:tavLst>
                                    </p:anim>
                                    <p:anim calcmode="lin" valueType="num">
                                      <p:cBhvr>
                                        <p:cTn id="106" dur="500" fill="hold"/>
                                        <p:tgtEl>
                                          <p:spTgt spid="61"/>
                                        </p:tgtEl>
                                        <p:attrNameLst>
                                          <p:attrName>ppt_h</p:attrName>
                                        </p:attrNameLst>
                                      </p:cBhvr>
                                      <p:tavLst>
                                        <p:tav tm="0">
                                          <p:val>
                                            <p:fltVal val="0"/>
                                          </p:val>
                                        </p:tav>
                                        <p:tav tm="100000">
                                          <p:val>
                                            <p:strVal val="#ppt_h"/>
                                          </p:val>
                                        </p:tav>
                                      </p:tavLst>
                                    </p:anim>
                                    <p:animEffect transition="in" filter="fade">
                                      <p:cBhvr>
                                        <p:cTn id="107" dur="500"/>
                                        <p:tgtEl>
                                          <p:spTgt spid="61"/>
                                        </p:tgtEl>
                                      </p:cBhvr>
                                    </p:animEffect>
                                  </p:childTnLst>
                                </p:cTn>
                              </p:par>
                              <p:par>
                                <p:cTn id="108" presetID="53" presetClass="entr" presetSubtype="16" fill="hold" grpId="0" nodeType="withEffect">
                                  <p:stCondLst>
                                    <p:cond delay="3500"/>
                                  </p:stCondLst>
                                  <p:childTnLst>
                                    <p:set>
                                      <p:cBhvr>
                                        <p:cTn id="109" dur="1" fill="hold">
                                          <p:stCondLst>
                                            <p:cond delay="0"/>
                                          </p:stCondLst>
                                        </p:cTn>
                                        <p:tgtEl>
                                          <p:spTgt spid="62"/>
                                        </p:tgtEl>
                                        <p:attrNameLst>
                                          <p:attrName>style.visibility</p:attrName>
                                        </p:attrNameLst>
                                      </p:cBhvr>
                                      <p:to>
                                        <p:strVal val="visible"/>
                                      </p:to>
                                    </p:set>
                                    <p:anim calcmode="lin" valueType="num">
                                      <p:cBhvr>
                                        <p:cTn id="110" dur="500" fill="hold"/>
                                        <p:tgtEl>
                                          <p:spTgt spid="62"/>
                                        </p:tgtEl>
                                        <p:attrNameLst>
                                          <p:attrName>ppt_w</p:attrName>
                                        </p:attrNameLst>
                                      </p:cBhvr>
                                      <p:tavLst>
                                        <p:tav tm="0">
                                          <p:val>
                                            <p:fltVal val="0"/>
                                          </p:val>
                                        </p:tav>
                                        <p:tav tm="100000">
                                          <p:val>
                                            <p:strVal val="#ppt_w"/>
                                          </p:val>
                                        </p:tav>
                                      </p:tavLst>
                                    </p:anim>
                                    <p:anim calcmode="lin" valueType="num">
                                      <p:cBhvr>
                                        <p:cTn id="111" dur="500" fill="hold"/>
                                        <p:tgtEl>
                                          <p:spTgt spid="62"/>
                                        </p:tgtEl>
                                        <p:attrNameLst>
                                          <p:attrName>ppt_h</p:attrName>
                                        </p:attrNameLst>
                                      </p:cBhvr>
                                      <p:tavLst>
                                        <p:tav tm="0">
                                          <p:val>
                                            <p:fltVal val="0"/>
                                          </p:val>
                                        </p:tav>
                                        <p:tav tm="100000">
                                          <p:val>
                                            <p:strVal val="#ppt_h"/>
                                          </p:val>
                                        </p:tav>
                                      </p:tavLst>
                                    </p:anim>
                                    <p:animEffect transition="in" filter="fade">
                                      <p:cBhvr>
                                        <p:cTn id="112" dur="500"/>
                                        <p:tgtEl>
                                          <p:spTgt spid="62"/>
                                        </p:tgtEl>
                                      </p:cBhvr>
                                    </p:animEffect>
                                  </p:childTnLst>
                                </p:cTn>
                              </p:par>
                              <p:par>
                                <p:cTn id="113" presetID="53" presetClass="entr" presetSubtype="16" fill="hold" grpId="0" nodeType="withEffect">
                                  <p:stCondLst>
                                    <p:cond delay="3500"/>
                                  </p:stCondLst>
                                  <p:childTnLst>
                                    <p:set>
                                      <p:cBhvr>
                                        <p:cTn id="114" dur="1" fill="hold">
                                          <p:stCondLst>
                                            <p:cond delay="0"/>
                                          </p:stCondLst>
                                        </p:cTn>
                                        <p:tgtEl>
                                          <p:spTgt spid="63"/>
                                        </p:tgtEl>
                                        <p:attrNameLst>
                                          <p:attrName>style.visibility</p:attrName>
                                        </p:attrNameLst>
                                      </p:cBhvr>
                                      <p:to>
                                        <p:strVal val="visible"/>
                                      </p:to>
                                    </p:set>
                                    <p:anim calcmode="lin" valueType="num">
                                      <p:cBhvr>
                                        <p:cTn id="115" dur="500" fill="hold"/>
                                        <p:tgtEl>
                                          <p:spTgt spid="63"/>
                                        </p:tgtEl>
                                        <p:attrNameLst>
                                          <p:attrName>ppt_w</p:attrName>
                                        </p:attrNameLst>
                                      </p:cBhvr>
                                      <p:tavLst>
                                        <p:tav tm="0">
                                          <p:val>
                                            <p:fltVal val="0"/>
                                          </p:val>
                                        </p:tav>
                                        <p:tav tm="100000">
                                          <p:val>
                                            <p:strVal val="#ppt_w"/>
                                          </p:val>
                                        </p:tav>
                                      </p:tavLst>
                                    </p:anim>
                                    <p:anim calcmode="lin" valueType="num">
                                      <p:cBhvr>
                                        <p:cTn id="116" dur="500" fill="hold"/>
                                        <p:tgtEl>
                                          <p:spTgt spid="63"/>
                                        </p:tgtEl>
                                        <p:attrNameLst>
                                          <p:attrName>ppt_h</p:attrName>
                                        </p:attrNameLst>
                                      </p:cBhvr>
                                      <p:tavLst>
                                        <p:tav tm="0">
                                          <p:val>
                                            <p:fltVal val="0"/>
                                          </p:val>
                                        </p:tav>
                                        <p:tav tm="100000">
                                          <p:val>
                                            <p:strVal val="#ppt_h"/>
                                          </p:val>
                                        </p:tav>
                                      </p:tavLst>
                                    </p:anim>
                                    <p:animEffect transition="in" filter="fade">
                                      <p:cBhvr>
                                        <p:cTn id="117" dur="500"/>
                                        <p:tgtEl>
                                          <p:spTgt spid="63"/>
                                        </p:tgtEl>
                                      </p:cBhvr>
                                    </p:animEffect>
                                  </p:childTnLst>
                                </p:cTn>
                              </p:par>
                              <p:par>
                                <p:cTn id="118" presetID="53" presetClass="entr" presetSubtype="16" fill="hold" grpId="0" nodeType="withEffect">
                                  <p:stCondLst>
                                    <p:cond delay="3500"/>
                                  </p:stCondLst>
                                  <p:childTnLst>
                                    <p:set>
                                      <p:cBhvr>
                                        <p:cTn id="119" dur="1" fill="hold">
                                          <p:stCondLst>
                                            <p:cond delay="0"/>
                                          </p:stCondLst>
                                        </p:cTn>
                                        <p:tgtEl>
                                          <p:spTgt spid="64"/>
                                        </p:tgtEl>
                                        <p:attrNameLst>
                                          <p:attrName>style.visibility</p:attrName>
                                        </p:attrNameLst>
                                      </p:cBhvr>
                                      <p:to>
                                        <p:strVal val="visible"/>
                                      </p:to>
                                    </p:set>
                                    <p:anim calcmode="lin" valueType="num">
                                      <p:cBhvr>
                                        <p:cTn id="120" dur="500" fill="hold"/>
                                        <p:tgtEl>
                                          <p:spTgt spid="64"/>
                                        </p:tgtEl>
                                        <p:attrNameLst>
                                          <p:attrName>ppt_w</p:attrName>
                                        </p:attrNameLst>
                                      </p:cBhvr>
                                      <p:tavLst>
                                        <p:tav tm="0">
                                          <p:val>
                                            <p:fltVal val="0"/>
                                          </p:val>
                                        </p:tav>
                                        <p:tav tm="100000">
                                          <p:val>
                                            <p:strVal val="#ppt_w"/>
                                          </p:val>
                                        </p:tav>
                                      </p:tavLst>
                                    </p:anim>
                                    <p:anim calcmode="lin" valueType="num">
                                      <p:cBhvr>
                                        <p:cTn id="121" dur="500" fill="hold"/>
                                        <p:tgtEl>
                                          <p:spTgt spid="64"/>
                                        </p:tgtEl>
                                        <p:attrNameLst>
                                          <p:attrName>ppt_h</p:attrName>
                                        </p:attrNameLst>
                                      </p:cBhvr>
                                      <p:tavLst>
                                        <p:tav tm="0">
                                          <p:val>
                                            <p:fltVal val="0"/>
                                          </p:val>
                                        </p:tav>
                                        <p:tav tm="100000">
                                          <p:val>
                                            <p:strVal val="#ppt_h"/>
                                          </p:val>
                                        </p:tav>
                                      </p:tavLst>
                                    </p:anim>
                                    <p:animEffect transition="in" filter="fade">
                                      <p:cBhvr>
                                        <p:cTn id="122" dur="500"/>
                                        <p:tgtEl>
                                          <p:spTgt spid="64"/>
                                        </p:tgtEl>
                                      </p:cBhvr>
                                    </p:animEffect>
                                  </p:childTnLst>
                                </p:cTn>
                              </p:par>
                              <p:par>
                                <p:cTn id="123" presetID="53" presetClass="entr" presetSubtype="16" fill="hold" grpId="0" nodeType="withEffect">
                                  <p:stCondLst>
                                    <p:cond delay="3500"/>
                                  </p:stCondLst>
                                  <p:childTnLst>
                                    <p:set>
                                      <p:cBhvr>
                                        <p:cTn id="124" dur="1" fill="hold">
                                          <p:stCondLst>
                                            <p:cond delay="0"/>
                                          </p:stCondLst>
                                        </p:cTn>
                                        <p:tgtEl>
                                          <p:spTgt spid="28"/>
                                        </p:tgtEl>
                                        <p:attrNameLst>
                                          <p:attrName>style.visibility</p:attrName>
                                        </p:attrNameLst>
                                      </p:cBhvr>
                                      <p:to>
                                        <p:strVal val="visible"/>
                                      </p:to>
                                    </p:set>
                                    <p:anim calcmode="lin" valueType="num">
                                      <p:cBhvr>
                                        <p:cTn id="125" dur="500" fill="hold"/>
                                        <p:tgtEl>
                                          <p:spTgt spid="28"/>
                                        </p:tgtEl>
                                        <p:attrNameLst>
                                          <p:attrName>ppt_w</p:attrName>
                                        </p:attrNameLst>
                                      </p:cBhvr>
                                      <p:tavLst>
                                        <p:tav tm="0">
                                          <p:val>
                                            <p:fltVal val="0"/>
                                          </p:val>
                                        </p:tav>
                                        <p:tav tm="100000">
                                          <p:val>
                                            <p:strVal val="#ppt_w"/>
                                          </p:val>
                                        </p:tav>
                                      </p:tavLst>
                                    </p:anim>
                                    <p:anim calcmode="lin" valueType="num">
                                      <p:cBhvr>
                                        <p:cTn id="126" dur="500" fill="hold"/>
                                        <p:tgtEl>
                                          <p:spTgt spid="28"/>
                                        </p:tgtEl>
                                        <p:attrNameLst>
                                          <p:attrName>ppt_h</p:attrName>
                                        </p:attrNameLst>
                                      </p:cBhvr>
                                      <p:tavLst>
                                        <p:tav tm="0">
                                          <p:val>
                                            <p:fltVal val="0"/>
                                          </p:val>
                                        </p:tav>
                                        <p:tav tm="100000">
                                          <p:val>
                                            <p:strVal val="#ppt_h"/>
                                          </p:val>
                                        </p:tav>
                                      </p:tavLst>
                                    </p:anim>
                                    <p:animEffect transition="in" filter="fade">
                                      <p:cBhvr>
                                        <p:cTn id="127" dur="500"/>
                                        <p:tgtEl>
                                          <p:spTgt spid="28"/>
                                        </p:tgtEl>
                                      </p:cBhvr>
                                    </p:animEffect>
                                  </p:childTnLst>
                                </p:cTn>
                              </p:par>
                              <p:par>
                                <p:cTn id="128" presetID="53" presetClass="entr" presetSubtype="16" fill="hold" grpId="0" nodeType="withEffect">
                                  <p:stCondLst>
                                    <p:cond delay="350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500" fill="hold"/>
                                        <p:tgtEl>
                                          <p:spTgt spid="29"/>
                                        </p:tgtEl>
                                        <p:attrNameLst>
                                          <p:attrName>ppt_w</p:attrName>
                                        </p:attrNameLst>
                                      </p:cBhvr>
                                      <p:tavLst>
                                        <p:tav tm="0">
                                          <p:val>
                                            <p:fltVal val="0"/>
                                          </p:val>
                                        </p:tav>
                                        <p:tav tm="100000">
                                          <p:val>
                                            <p:strVal val="#ppt_w"/>
                                          </p:val>
                                        </p:tav>
                                      </p:tavLst>
                                    </p:anim>
                                    <p:anim calcmode="lin" valueType="num">
                                      <p:cBhvr>
                                        <p:cTn id="131" dur="500" fill="hold"/>
                                        <p:tgtEl>
                                          <p:spTgt spid="29"/>
                                        </p:tgtEl>
                                        <p:attrNameLst>
                                          <p:attrName>ppt_h</p:attrName>
                                        </p:attrNameLst>
                                      </p:cBhvr>
                                      <p:tavLst>
                                        <p:tav tm="0">
                                          <p:val>
                                            <p:fltVal val="0"/>
                                          </p:val>
                                        </p:tav>
                                        <p:tav tm="100000">
                                          <p:val>
                                            <p:strVal val="#ppt_h"/>
                                          </p:val>
                                        </p:tav>
                                      </p:tavLst>
                                    </p:anim>
                                    <p:animEffect transition="in" filter="fade">
                                      <p:cBhvr>
                                        <p:cTn id="132" dur="500"/>
                                        <p:tgtEl>
                                          <p:spTgt spid="29"/>
                                        </p:tgtEl>
                                      </p:cBhvr>
                                    </p:animEffect>
                                  </p:childTnLst>
                                </p:cTn>
                              </p:par>
                              <p:par>
                                <p:cTn id="133" presetID="53" presetClass="entr" presetSubtype="16" fill="hold" grpId="0" nodeType="withEffect">
                                  <p:stCondLst>
                                    <p:cond delay="3500"/>
                                  </p:stCondLst>
                                  <p:childTnLst>
                                    <p:set>
                                      <p:cBhvr>
                                        <p:cTn id="134" dur="1" fill="hold">
                                          <p:stCondLst>
                                            <p:cond delay="0"/>
                                          </p:stCondLst>
                                        </p:cTn>
                                        <p:tgtEl>
                                          <p:spTgt spid="33"/>
                                        </p:tgtEl>
                                        <p:attrNameLst>
                                          <p:attrName>style.visibility</p:attrName>
                                        </p:attrNameLst>
                                      </p:cBhvr>
                                      <p:to>
                                        <p:strVal val="visible"/>
                                      </p:to>
                                    </p:set>
                                    <p:anim calcmode="lin" valueType="num">
                                      <p:cBhvr>
                                        <p:cTn id="135" dur="500" fill="hold"/>
                                        <p:tgtEl>
                                          <p:spTgt spid="33"/>
                                        </p:tgtEl>
                                        <p:attrNameLst>
                                          <p:attrName>ppt_w</p:attrName>
                                        </p:attrNameLst>
                                      </p:cBhvr>
                                      <p:tavLst>
                                        <p:tav tm="0">
                                          <p:val>
                                            <p:fltVal val="0"/>
                                          </p:val>
                                        </p:tav>
                                        <p:tav tm="100000">
                                          <p:val>
                                            <p:strVal val="#ppt_w"/>
                                          </p:val>
                                        </p:tav>
                                      </p:tavLst>
                                    </p:anim>
                                    <p:anim calcmode="lin" valueType="num">
                                      <p:cBhvr>
                                        <p:cTn id="136" dur="500" fill="hold"/>
                                        <p:tgtEl>
                                          <p:spTgt spid="33"/>
                                        </p:tgtEl>
                                        <p:attrNameLst>
                                          <p:attrName>ppt_h</p:attrName>
                                        </p:attrNameLst>
                                      </p:cBhvr>
                                      <p:tavLst>
                                        <p:tav tm="0">
                                          <p:val>
                                            <p:fltVal val="0"/>
                                          </p:val>
                                        </p:tav>
                                        <p:tav tm="100000">
                                          <p:val>
                                            <p:strVal val="#ppt_h"/>
                                          </p:val>
                                        </p:tav>
                                      </p:tavLst>
                                    </p:anim>
                                    <p:animEffect transition="in" filter="fade">
                                      <p:cBhvr>
                                        <p:cTn id="137" dur="500"/>
                                        <p:tgtEl>
                                          <p:spTgt spid="33"/>
                                        </p:tgtEl>
                                      </p:cBhvr>
                                    </p:animEffect>
                                  </p:childTnLst>
                                </p:cTn>
                              </p:par>
                              <p:par>
                                <p:cTn id="138" presetID="53" presetClass="entr" presetSubtype="16" fill="hold" grpId="0" nodeType="withEffect">
                                  <p:stCondLst>
                                    <p:cond delay="3500"/>
                                  </p:stCondLst>
                                  <p:childTnLst>
                                    <p:set>
                                      <p:cBhvr>
                                        <p:cTn id="139" dur="1" fill="hold">
                                          <p:stCondLst>
                                            <p:cond delay="0"/>
                                          </p:stCondLst>
                                        </p:cTn>
                                        <p:tgtEl>
                                          <p:spTgt spid="34"/>
                                        </p:tgtEl>
                                        <p:attrNameLst>
                                          <p:attrName>style.visibility</p:attrName>
                                        </p:attrNameLst>
                                      </p:cBhvr>
                                      <p:to>
                                        <p:strVal val="visible"/>
                                      </p:to>
                                    </p:set>
                                    <p:anim calcmode="lin" valueType="num">
                                      <p:cBhvr>
                                        <p:cTn id="140" dur="500" fill="hold"/>
                                        <p:tgtEl>
                                          <p:spTgt spid="34"/>
                                        </p:tgtEl>
                                        <p:attrNameLst>
                                          <p:attrName>ppt_w</p:attrName>
                                        </p:attrNameLst>
                                      </p:cBhvr>
                                      <p:tavLst>
                                        <p:tav tm="0">
                                          <p:val>
                                            <p:fltVal val="0"/>
                                          </p:val>
                                        </p:tav>
                                        <p:tav tm="100000">
                                          <p:val>
                                            <p:strVal val="#ppt_w"/>
                                          </p:val>
                                        </p:tav>
                                      </p:tavLst>
                                    </p:anim>
                                    <p:anim calcmode="lin" valueType="num">
                                      <p:cBhvr>
                                        <p:cTn id="141" dur="500" fill="hold"/>
                                        <p:tgtEl>
                                          <p:spTgt spid="34"/>
                                        </p:tgtEl>
                                        <p:attrNameLst>
                                          <p:attrName>ppt_h</p:attrName>
                                        </p:attrNameLst>
                                      </p:cBhvr>
                                      <p:tavLst>
                                        <p:tav tm="0">
                                          <p:val>
                                            <p:fltVal val="0"/>
                                          </p:val>
                                        </p:tav>
                                        <p:tav tm="100000">
                                          <p:val>
                                            <p:strVal val="#ppt_h"/>
                                          </p:val>
                                        </p:tav>
                                      </p:tavLst>
                                    </p:anim>
                                    <p:animEffect transition="in" filter="fade">
                                      <p:cBhvr>
                                        <p:cTn id="142" dur="500"/>
                                        <p:tgtEl>
                                          <p:spTgt spid="34"/>
                                        </p:tgtEl>
                                      </p:cBhvr>
                                    </p:animEffect>
                                  </p:childTnLst>
                                </p:cTn>
                              </p:par>
                              <p:par>
                                <p:cTn id="143" presetID="53" presetClass="entr" presetSubtype="16" fill="hold" grpId="0" nodeType="withEffect">
                                  <p:stCondLst>
                                    <p:cond delay="3500"/>
                                  </p:stCondLst>
                                  <p:childTnLst>
                                    <p:set>
                                      <p:cBhvr>
                                        <p:cTn id="144" dur="1" fill="hold">
                                          <p:stCondLst>
                                            <p:cond delay="0"/>
                                          </p:stCondLst>
                                        </p:cTn>
                                        <p:tgtEl>
                                          <p:spTgt spid="35"/>
                                        </p:tgtEl>
                                        <p:attrNameLst>
                                          <p:attrName>style.visibility</p:attrName>
                                        </p:attrNameLst>
                                      </p:cBhvr>
                                      <p:to>
                                        <p:strVal val="visible"/>
                                      </p:to>
                                    </p:set>
                                    <p:anim calcmode="lin" valueType="num">
                                      <p:cBhvr>
                                        <p:cTn id="145" dur="500" fill="hold"/>
                                        <p:tgtEl>
                                          <p:spTgt spid="35"/>
                                        </p:tgtEl>
                                        <p:attrNameLst>
                                          <p:attrName>ppt_w</p:attrName>
                                        </p:attrNameLst>
                                      </p:cBhvr>
                                      <p:tavLst>
                                        <p:tav tm="0">
                                          <p:val>
                                            <p:fltVal val="0"/>
                                          </p:val>
                                        </p:tav>
                                        <p:tav tm="100000">
                                          <p:val>
                                            <p:strVal val="#ppt_w"/>
                                          </p:val>
                                        </p:tav>
                                      </p:tavLst>
                                    </p:anim>
                                    <p:anim calcmode="lin" valueType="num">
                                      <p:cBhvr>
                                        <p:cTn id="146" dur="500" fill="hold"/>
                                        <p:tgtEl>
                                          <p:spTgt spid="35"/>
                                        </p:tgtEl>
                                        <p:attrNameLst>
                                          <p:attrName>ppt_h</p:attrName>
                                        </p:attrNameLst>
                                      </p:cBhvr>
                                      <p:tavLst>
                                        <p:tav tm="0">
                                          <p:val>
                                            <p:fltVal val="0"/>
                                          </p:val>
                                        </p:tav>
                                        <p:tav tm="100000">
                                          <p:val>
                                            <p:strVal val="#ppt_h"/>
                                          </p:val>
                                        </p:tav>
                                      </p:tavLst>
                                    </p:anim>
                                    <p:animEffect transition="in" filter="fade">
                                      <p:cBhvr>
                                        <p:cTn id="147" dur="500"/>
                                        <p:tgtEl>
                                          <p:spTgt spid="35"/>
                                        </p:tgtEl>
                                      </p:cBhvr>
                                    </p:animEffect>
                                  </p:childTnLst>
                                </p:cTn>
                              </p:par>
                              <p:par>
                                <p:cTn id="148" presetID="53" presetClass="entr" presetSubtype="16" fill="hold" grpId="0" nodeType="withEffect">
                                  <p:stCondLst>
                                    <p:cond delay="3500"/>
                                  </p:stCondLst>
                                  <p:childTnLst>
                                    <p:set>
                                      <p:cBhvr>
                                        <p:cTn id="149" dur="1" fill="hold">
                                          <p:stCondLst>
                                            <p:cond delay="0"/>
                                          </p:stCondLst>
                                        </p:cTn>
                                        <p:tgtEl>
                                          <p:spTgt spid="36"/>
                                        </p:tgtEl>
                                        <p:attrNameLst>
                                          <p:attrName>style.visibility</p:attrName>
                                        </p:attrNameLst>
                                      </p:cBhvr>
                                      <p:to>
                                        <p:strVal val="visible"/>
                                      </p:to>
                                    </p:set>
                                    <p:anim calcmode="lin" valueType="num">
                                      <p:cBhvr>
                                        <p:cTn id="150" dur="500" fill="hold"/>
                                        <p:tgtEl>
                                          <p:spTgt spid="36"/>
                                        </p:tgtEl>
                                        <p:attrNameLst>
                                          <p:attrName>ppt_w</p:attrName>
                                        </p:attrNameLst>
                                      </p:cBhvr>
                                      <p:tavLst>
                                        <p:tav tm="0">
                                          <p:val>
                                            <p:fltVal val="0"/>
                                          </p:val>
                                        </p:tav>
                                        <p:tav tm="100000">
                                          <p:val>
                                            <p:strVal val="#ppt_w"/>
                                          </p:val>
                                        </p:tav>
                                      </p:tavLst>
                                    </p:anim>
                                    <p:anim calcmode="lin" valueType="num">
                                      <p:cBhvr>
                                        <p:cTn id="151" dur="500" fill="hold"/>
                                        <p:tgtEl>
                                          <p:spTgt spid="36"/>
                                        </p:tgtEl>
                                        <p:attrNameLst>
                                          <p:attrName>ppt_h</p:attrName>
                                        </p:attrNameLst>
                                      </p:cBhvr>
                                      <p:tavLst>
                                        <p:tav tm="0">
                                          <p:val>
                                            <p:fltVal val="0"/>
                                          </p:val>
                                        </p:tav>
                                        <p:tav tm="100000">
                                          <p:val>
                                            <p:strVal val="#ppt_h"/>
                                          </p:val>
                                        </p:tav>
                                      </p:tavLst>
                                    </p:anim>
                                    <p:animEffect transition="in" filter="fade">
                                      <p:cBhvr>
                                        <p:cTn id="152" dur="500"/>
                                        <p:tgtEl>
                                          <p:spTgt spid="36"/>
                                        </p:tgtEl>
                                      </p:cBhvr>
                                    </p:animEffect>
                                  </p:childTnLst>
                                </p:cTn>
                              </p:par>
                            </p:childTnLst>
                          </p:cTn>
                        </p:par>
                        <p:par>
                          <p:cTn id="153" fill="hold">
                            <p:stCondLst>
                              <p:cond delay="5200"/>
                            </p:stCondLst>
                            <p:childTnLst>
                              <p:par>
                                <p:cTn id="154" presetID="21" presetClass="entr" presetSubtype="1" fill="hold" nodeType="afterEffect">
                                  <p:stCondLst>
                                    <p:cond delay="0"/>
                                  </p:stCondLst>
                                  <p:childTnLst>
                                    <p:set>
                                      <p:cBhvr>
                                        <p:cTn id="155" dur="1" fill="hold">
                                          <p:stCondLst>
                                            <p:cond delay="0"/>
                                          </p:stCondLst>
                                        </p:cTn>
                                        <p:tgtEl>
                                          <p:spTgt spid="83"/>
                                        </p:tgtEl>
                                        <p:attrNameLst>
                                          <p:attrName>style.visibility</p:attrName>
                                        </p:attrNameLst>
                                      </p:cBhvr>
                                      <p:to>
                                        <p:strVal val="visible"/>
                                      </p:to>
                                    </p:set>
                                    <p:animEffect transition="in" filter="wheel(1)">
                                      <p:cBhvr>
                                        <p:cTn id="156" dur="1250"/>
                                        <p:tgtEl>
                                          <p:spTgt spid="83"/>
                                        </p:tgtEl>
                                      </p:cBhvr>
                                    </p:animEffect>
                                  </p:childTnLst>
                                </p:cTn>
                              </p:par>
                              <p:par>
                                <p:cTn id="157" presetID="21" presetClass="entr" presetSubtype="1"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wheel(1)">
                                      <p:cBhvr>
                                        <p:cTn id="159" dur="1250"/>
                                        <p:tgtEl>
                                          <p:spTgt spid="88"/>
                                        </p:tgtEl>
                                      </p:cBhvr>
                                    </p:animEffect>
                                  </p:childTnLst>
                                </p:cTn>
                              </p:par>
                              <p:par>
                                <p:cTn id="160" presetID="21" presetClass="entr" presetSubtype="1" fill="hold" nodeType="withEffect">
                                  <p:stCondLst>
                                    <p:cond delay="0"/>
                                  </p:stCondLst>
                                  <p:childTnLst>
                                    <p:set>
                                      <p:cBhvr>
                                        <p:cTn id="161" dur="1" fill="hold">
                                          <p:stCondLst>
                                            <p:cond delay="0"/>
                                          </p:stCondLst>
                                        </p:cTn>
                                        <p:tgtEl>
                                          <p:spTgt spid="111"/>
                                        </p:tgtEl>
                                        <p:attrNameLst>
                                          <p:attrName>style.visibility</p:attrName>
                                        </p:attrNameLst>
                                      </p:cBhvr>
                                      <p:to>
                                        <p:strVal val="visible"/>
                                      </p:to>
                                    </p:set>
                                    <p:animEffect transition="in" filter="wheel(1)">
                                      <p:cBhvr>
                                        <p:cTn id="162" dur="1250"/>
                                        <p:tgtEl>
                                          <p:spTgt spid="111"/>
                                        </p:tgtEl>
                                      </p:cBhvr>
                                    </p:animEffect>
                                  </p:childTnLst>
                                </p:cTn>
                              </p:par>
                              <p:par>
                                <p:cTn id="163" presetID="21" presetClass="entr" presetSubtype="1" fill="hold" nodeType="with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wheel(1)">
                                      <p:cBhvr>
                                        <p:cTn id="165" dur="1250"/>
                                        <p:tgtEl>
                                          <p:spTgt spid="97"/>
                                        </p:tgtEl>
                                      </p:cBhvr>
                                    </p:animEffect>
                                  </p:childTnLst>
                                </p:cTn>
                              </p:par>
                              <p:par>
                                <p:cTn id="166" presetID="21" presetClass="entr" presetSubtype="1" fill="hold" nodeType="withEffect">
                                  <p:stCondLst>
                                    <p:cond delay="0"/>
                                  </p:stCondLst>
                                  <p:childTnLst>
                                    <p:set>
                                      <p:cBhvr>
                                        <p:cTn id="167" dur="1" fill="hold">
                                          <p:stCondLst>
                                            <p:cond delay="0"/>
                                          </p:stCondLst>
                                        </p:cTn>
                                        <p:tgtEl>
                                          <p:spTgt spid="102"/>
                                        </p:tgtEl>
                                        <p:attrNameLst>
                                          <p:attrName>style.visibility</p:attrName>
                                        </p:attrNameLst>
                                      </p:cBhvr>
                                      <p:to>
                                        <p:strVal val="visible"/>
                                      </p:to>
                                    </p:set>
                                    <p:animEffect transition="in" filter="wheel(1)">
                                      <p:cBhvr>
                                        <p:cTn id="168" dur="1250"/>
                                        <p:tgtEl>
                                          <p:spTgt spid="102"/>
                                        </p:tgtEl>
                                      </p:cBhvr>
                                    </p:animEffect>
                                  </p:childTnLst>
                                </p:cTn>
                              </p:par>
                              <p:par>
                                <p:cTn id="169" presetID="21" presetClass="entr" presetSubtype="1" fill="hold" nodeType="withEffect">
                                  <p:stCondLst>
                                    <p:cond delay="0"/>
                                  </p:stCondLst>
                                  <p:childTnLst>
                                    <p:set>
                                      <p:cBhvr>
                                        <p:cTn id="170" dur="1" fill="hold">
                                          <p:stCondLst>
                                            <p:cond delay="0"/>
                                          </p:stCondLst>
                                        </p:cTn>
                                        <p:tgtEl>
                                          <p:spTgt spid="94"/>
                                        </p:tgtEl>
                                        <p:attrNameLst>
                                          <p:attrName>style.visibility</p:attrName>
                                        </p:attrNameLst>
                                      </p:cBhvr>
                                      <p:to>
                                        <p:strVal val="visible"/>
                                      </p:to>
                                    </p:set>
                                    <p:animEffect transition="in" filter="wheel(1)">
                                      <p:cBhvr>
                                        <p:cTn id="171" dur="1250"/>
                                        <p:tgtEl>
                                          <p:spTgt spid="94"/>
                                        </p:tgtEl>
                                      </p:cBhvr>
                                    </p:animEffect>
                                  </p:childTnLst>
                                </p:cTn>
                              </p:par>
                            </p:childTnLst>
                          </p:cTn>
                        </p:par>
                        <p:par>
                          <p:cTn id="172" fill="hold">
                            <p:stCondLst>
                              <p:cond delay="6450"/>
                            </p:stCondLst>
                            <p:childTnLst>
                              <p:par>
                                <p:cTn id="173" presetID="22" presetClass="entr" presetSubtype="8" fill="hold" nodeType="afterEffect">
                                  <p:stCondLst>
                                    <p:cond delay="0"/>
                                  </p:stCondLst>
                                  <p:childTnLst>
                                    <p:set>
                                      <p:cBhvr>
                                        <p:cTn id="174" dur="1" fill="hold">
                                          <p:stCondLst>
                                            <p:cond delay="0"/>
                                          </p:stCondLst>
                                        </p:cTn>
                                        <p:tgtEl>
                                          <p:spTgt spid="65"/>
                                        </p:tgtEl>
                                        <p:attrNameLst>
                                          <p:attrName>style.visibility</p:attrName>
                                        </p:attrNameLst>
                                      </p:cBhvr>
                                      <p:to>
                                        <p:strVal val="visible"/>
                                      </p:to>
                                    </p:set>
                                    <p:animEffect transition="in" filter="wipe(left)">
                                      <p:cBhvr>
                                        <p:cTn id="175" dur="500"/>
                                        <p:tgtEl>
                                          <p:spTgt spid="65"/>
                                        </p:tgtEl>
                                      </p:cBhvr>
                                    </p:animEffect>
                                  </p:childTnLst>
                                </p:cTn>
                              </p:par>
                              <p:par>
                                <p:cTn id="176" presetID="22" presetClass="entr" presetSubtype="2" fill="hold" nodeType="withEffect">
                                  <p:stCondLst>
                                    <p:cond delay="0"/>
                                  </p:stCondLst>
                                  <p:childTnLst>
                                    <p:set>
                                      <p:cBhvr>
                                        <p:cTn id="177" dur="1" fill="hold">
                                          <p:stCondLst>
                                            <p:cond delay="0"/>
                                          </p:stCondLst>
                                        </p:cTn>
                                        <p:tgtEl>
                                          <p:spTgt spid="71"/>
                                        </p:tgtEl>
                                        <p:attrNameLst>
                                          <p:attrName>style.visibility</p:attrName>
                                        </p:attrNameLst>
                                      </p:cBhvr>
                                      <p:to>
                                        <p:strVal val="visible"/>
                                      </p:to>
                                    </p:set>
                                    <p:animEffect transition="in" filter="wipe(right)">
                                      <p:cBhvr>
                                        <p:cTn id="178" dur="500"/>
                                        <p:tgtEl>
                                          <p:spTgt spid="71"/>
                                        </p:tgtEl>
                                      </p:cBhvr>
                                    </p:animEffect>
                                  </p:childTnLst>
                                </p:cTn>
                              </p:par>
                              <p:par>
                                <p:cTn id="179" presetID="22" presetClass="entr" presetSubtype="2" fill="hold" nodeType="withEffect">
                                  <p:stCondLst>
                                    <p:cond delay="0"/>
                                  </p:stCondLst>
                                  <p:childTnLst>
                                    <p:set>
                                      <p:cBhvr>
                                        <p:cTn id="180" dur="1" fill="hold">
                                          <p:stCondLst>
                                            <p:cond delay="0"/>
                                          </p:stCondLst>
                                        </p:cTn>
                                        <p:tgtEl>
                                          <p:spTgt spid="80"/>
                                        </p:tgtEl>
                                        <p:attrNameLst>
                                          <p:attrName>style.visibility</p:attrName>
                                        </p:attrNameLst>
                                      </p:cBhvr>
                                      <p:to>
                                        <p:strVal val="visible"/>
                                      </p:to>
                                    </p:set>
                                    <p:animEffect transition="in" filter="wipe(right)">
                                      <p:cBhvr>
                                        <p:cTn id="181" dur="500"/>
                                        <p:tgtEl>
                                          <p:spTgt spid="80"/>
                                        </p:tgtEl>
                                      </p:cBhvr>
                                    </p:animEffect>
                                  </p:childTnLst>
                                </p:cTn>
                              </p:par>
                              <p:par>
                                <p:cTn id="182" presetID="22" presetClass="entr" presetSubtype="8" fill="hold" nodeType="withEffect">
                                  <p:stCondLst>
                                    <p:cond delay="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par>
                                <p:cTn id="185" presetID="22" presetClass="entr" presetSubtype="8" fill="hold"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wipe(left)">
                                      <p:cBhvr>
                                        <p:cTn id="187" dur="500"/>
                                        <p:tgtEl>
                                          <p:spTgt spid="77"/>
                                        </p:tgtEl>
                                      </p:cBhvr>
                                    </p:animEffect>
                                  </p:childTnLst>
                                </p:cTn>
                              </p:par>
                              <p:par>
                                <p:cTn id="188" presetID="22" presetClass="entr" presetSubtype="2" fill="hold" nodeType="withEffect">
                                  <p:stCondLst>
                                    <p:cond delay="0"/>
                                  </p:stCondLst>
                                  <p:childTnLst>
                                    <p:set>
                                      <p:cBhvr>
                                        <p:cTn id="189" dur="1" fill="hold">
                                          <p:stCondLst>
                                            <p:cond delay="0"/>
                                          </p:stCondLst>
                                        </p:cTn>
                                        <p:tgtEl>
                                          <p:spTgt spid="74"/>
                                        </p:tgtEl>
                                        <p:attrNameLst>
                                          <p:attrName>style.visibility</p:attrName>
                                        </p:attrNameLst>
                                      </p:cBhvr>
                                      <p:to>
                                        <p:strVal val="visible"/>
                                      </p:to>
                                    </p:set>
                                    <p:animEffect transition="in" filter="wipe(right)">
                                      <p:cBhvr>
                                        <p:cTn id="19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115" grpId="0"/>
      <p:bldP spid="39" grpId="0" animBg="1"/>
      <p:bldP spid="40" grpId="0" animBg="1"/>
      <p:bldP spid="41" grpId="0" animBg="1"/>
      <p:bldP spid="42" grpId="0" animBg="1"/>
      <p:bldP spid="43" grpId="0" animBg="1"/>
      <p:bldP spid="44" grpId="0" animBg="1"/>
      <p:bldP spid="8" grpId="0" animBg="1"/>
      <p:bldP spid="15" grpId="0"/>
      <p:bldP spid="49" grpId="0"/>
      <p:bldP spid="50" grpId="0"/>
      <p:bldP spid="57" grpId="0"/>
      <p:bldP spid="58" grpId="0"/>
      <p:bldP spid="59" grpId="0"/>
      <p:bldP spid="16" grpId="0" animBg="1"/>
      <p:bldP spid="60" grpId="0" animBg="1"/>
      <p:bldP spid="61" grpId="0" animBg="1"/>
      <p:bldP spid="62" grpId="0" animBg="1"/>
      <p:bldP spid="63" grpId="0" animBg="1"/>
      <p:bldP spid="64" grpId="0" animBg="1"/>
      <p:bldP spid="28" grpId="0" animBg="1"/>
      <p:bldP spid="29" grpId="0" animBg="1"/>
      <p:bldP spid="33" grpId="0" animBg="1"/>
      <p:bldP spid="34" grpId="0" animBg="1"/>
      <p:bldP spid="35" grpId="0" animBg="1"/>
      <p:bldP spid="3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419600" y="2070698"/>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3" name="任意多边形 102"/>
          <p:cNvSpPr/>
          <p:nvPr/>
        </p:nvSpPr>
        <p:spPr>
          <a:xfrm>
            <a:off x="6317417" y="2070698"/>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4" name="任意多边形 103"/>
          <p:cNvSpPr/>
          <p:nvPr/>
        </p:nvSpPr>
        <p:spPr>
          <a:xfrm>
            <a:off x="4419600" y="386572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5" name="任意多边形 104"/>
          <p:cNvSpPr/>
          <p:nvPr/>
        </p:nvSpPr>
        <p:spPr>
          <a:xfrm>
            <a:off x="6317417" y="386572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14" name="组合 13"/>
          <p:cNvGrpSpPr/>
          <p:nvPr/>
        </p:nvGrpSpPr>
        <p:grpSpPr>
          <a:xfrm>
            <a:off x="2194051" y="2308921"/>
            <a:ext cx="2473199" cy="1046359"/>
            <a:chOff x="1258030" y="3593783"/>
            <a:chExt cx="2473199" cy="1046359"/>
          </a:xfrm>
        </p:grpSpPr>
        <p:sp>
          <p:nvSpPr>
            <p:cNvPr id="15" name="文本框 14"/>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01</a:t>
              </a:r>
              <a:endParaRPr lang="zh-CN" altLang="en-US" sz="2800" dirty="0">
                <a:solidFill>
                  <a:srgbClr val="FFB850"/>
                </a:solidFill>
                <a:latin typeface="Impact" panose="020B0806030902050204" pitchFamily="34" charset="0"/>
              </a:endParaRPr>
            </a:p>
          </p:txBody>
        </p:sp>
        <p:sp>
          <p:nvSpPr>
            <p:cNvPr id="16" name="文本框 15"/>
            <p:cNvSpPr txBox="1"/>
            <p:nvPr/>
          </p:nvSpPr>
          <p:spPr>
            <a:xfrm>
              <a:off x="1799069" y="3696239"/>
              <a:ext cx="1932160"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776971" y="2308921"/>
            <a:ext cx="2700529" cy="1046359"/>
            <a:chOff x="1258030" y="3593783"/>
            <a:chExt cx="2700529" cy="1046359"/>
          </a:xfrm>
        </p:grpSpPr>
        <p:sp>
          <p:nvSpPr>
            <p:cNvPr id="19" name="文本框 18"/>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02</a:t>
              </a:r>
              <a:endParaRPr lang="zh-CN" altLang="en-US" sz="2800" dirty="0">
                <a:solidFill>
                  <a:srgbClr val="E87071"/>
                </a:solidFill>
                <a:latin typeface="Impact" panose="020B0806030902050204" pitchFamily="34" charset="0"/>
              </a:endParaRPr>
            </a:p>
          </p:txBody>
        </p:sp>
        <p:sp>
          <p:nvSpPr>
            <p:cNvPr id="20" name="文本框 19"/>
            <p:cNvSpPr txBox="1"/>
            <p:nvPr/>
          </p:nvSpPr>
          <p:spPr>
            <a:xfrm>
              <a:off x="1799069" y="3696239"/>
              <a:ext cx="2159490"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194051" y="4086920"/>
            <a:ext cx="2435098" cy="1046359"/>
            <a:chOff x="1258030" y="3593783"/>
            <a:chExt cx="2435098" cy="1046359"/>
          </a:xfrm>
        </p:grpSpPr>
        <p:sp>
          <p:nvSpPr>
            <p:cNvPr id="23" name="文本框 22"/>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04</a:t>
              </a:r>
              <a:endParaRPr lang="zh-CN" altLang="en-US" sz="2800" dirty="0">
                <a:solidFill>
                  <a:srgbClr val="01ACBE"/>
                </a:solidFill>
                <a:latin typeface="Impact" panose="020B0806030902050204" pitchFamily="34" charset="0"/>
              </a:endParaRPr>
            </a:p>
          </p:txBody>
        </p:sp>
        <p:sp>
          <p:nvSpPr>
            <p:cNvPr id="24" name="文本框 23"/>
            <p:cNvSpPr txBox="1"/>
            <p:nvPr/>
          </p:nvSpPr>
          <p:spPr>
            <a:xfrm>
              <a:off x="1865743" y="3743864"/>
              <a:ext cx="1827385"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25" name="文本框 24"/>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776971" y="4086920"/>
            <a:ext cx="2843403" cy="1046359"/>
            <a:chOff x="1258030" y="3593783"/>
            <a:chExt cx="2843403" cy="1046359"/>
          </a:xfrm>
        </p:grpSpPr>
        <p:sp>
          <p:nvSpPr>
            <p:cNvPr id="27" name="文本框 26"/>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03</a:t>
              </a:r>
              <a:endParaRPr lang="zh-CN" altLang="en-US" sz="2800" dirty="0">
                <a:solidFill>
                  <a:srgbClr val="663A77"/>
                </a:solidFill>
                <a:latin typeface="Impact" panose="020B0806030902050204" pitchFamily="34" charset="0"/>
              </a:endParaRPr>
            </a:p>
          </p:txBody>
        </p:sp>
        <p:sp>
          <p:nvSpPr>
            <p:cNvPr id="28" name="文本框 27"/>
            <p:cNvSpPr txBox="1"/>
            <p:nvPr/>
          </p:nvSpPr>
          <p:spPr>
            <a:xfrm>
              <a:off x="1856218" y="3715289"/>
              <a:ext cx="2245215"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950590" y="4358059"/>
            <a:ext cx="393685" cy="479865"/>
            <a:chOff x="3683997" y="856343"/>
            <a:chExt cx="576394" cy="702571"/>
          </a:xfrm>
          <a:solidFill>
            <a:srgbClr val="01ACBE"/>
          </a:solidFill>
        </p:grpSpPr>
        <p:sp>
          <p:nvSpPr>
            <p:cNvPr id="3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3" name="组合 32"/>
          <p:cNvGrpSpPr/>
          <p:nvPr/>
        </p:nvGrpSpPr>
        <p:grpSpPr>
          <a:xfrm>
            <a:off x="6824125" y="2584159"/>
            <a:ext cx="461131" cy="427906"/>
            <a:chOff x="7903081" y="894379"/>
            <a:chExt cx="675141" cy="626498"/>
          </a:xfrm>
          <a:solidFill>
            <a:srgbClr val="E87071"/>
          </a:solidFill>
        </p:grpSpPr>
        <p:sp>
          <p:nvSpPr>
            <p:cNvPr id="3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7" name="组合 36"/>
          <p:cNvGrpSpPr/>
          <p:nvPr/>
        </p:nvGrpSpPr>
        <p:grpSpPr>
          <a:xfrm>
            <a:off x="4914812" y="2550892"/>
            <a:ext cx="488359" cy="479865"/>
            <a:chOff x="5037571" y="856343"/>
            <a:chExt cx="715006" cy="702571"/>
          </a:xfrm>
          <a:solidFill>
            <a:srgbClr val="FFB850"/>
          </a:solidFill>
        </p:grpSpPr>
        <p:sp>
          <p:nvSpPr>
            <p:cNvPr id="3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1" name="组合 40"/>
          <p:cNvGrpSpPr/>
          <p:nvPr/>
        </p:nvGrpSpPr>
        <p:grpSpPr>
          <a:xfrm>
            <a:off x="6824125" y="4364520"/>
            <a:ext cx="484361" cy="457384"/>
            <a:chOff x="6460269" y="872801"/>
            <a:chExt cx="709154" cy="669655"/>
          </a:xfrm>
          <a:solidFill>
            <a:srgbClr val="7D4793"/>
          </a:solidFill>
        </p:grpSpPr>
        <p:sp>
          <p:nvSpPr>
            <p:cNvPr id="42"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4" name="椭圆 145">
            <a:extLst>
              <a:ext uri="{FF2B5EF4-FFF2-40B4-BE49-F238E27FC236}">
                <a16:creationId xmlns:a16="http://schemas.microsoft.com/office/drawing/2014/main" id="{28AFD173-BAA9-4576-ACB7-4BE7EBB14D8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5" name="矩形 44">
            <a:extLst>
              <a:ext uri="{FF2B5EF4-FFF2-40B4-BE49-F238E27FC236}">
                <a16:creationId xmlns:a16="http://schemas.microsoft.com/office/drawing/2014/main" id="{0C825EE4-3133-4E47-AD30-4522F27616A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86057858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fltVal val="0"/>
                                          </p:val>
                                        </p:tav>
                                        <p:tav tm="100000">
                                          <p:val>
                                            <p:strVal val="#ppt_w"/>
                                          </p:val>
                                        </p:tav>
                                      </p:tavLst>
                                    </p:anim>
                                    <p:anim calcmode="lin" valueType="num">
                                      <p:cBhvr>
                                        <p:cTn id="8" dur="100" fill="hold"/>
                                        <p:tgtEl>
                                          <p:spTgt spid="10"/>
                                        </p:tgtEl>
                                        <p:attrNameLst>
                                          <p:attrName>ppt_h</p:attrName>
                                        </p:attrNameLst>
                                      </p:cBhvr>
                                      <p:tavLst>
                                        <p:tav tm="0">
                                          <p:val>
                                            <p:fltVal val="0"/>
                                          </p:val>
                                        </p:tav>
                                        <p:tav tm="100000">
                                          <p:val>
                                            <p:strVal val="#ppt_h"/>
                                          </p:val>
                                        </p:tav>
                                      </p:tavLst>
                                    </p:anim>
                                    <p:animEffect transition="in" filter="fade">
                                      <p:cBhvr>
                                        <p:cTn id="9" dur="100"/>
                                        <p:tgtEl>
                                          <p:spTgt spid="10"/>
                                        </p:tgtEl>
                                      </p:cBhvr>
                                    </p:animEffect>
                                  </p:childTnLst>
                                </p:cTn>
                              </p:par>
                              <p:par>
                                <p:cTn id="10" presetID="6" presetClass="emph" presetSubtype="0" fill="hold" grpId="1" nodeType="withEffect">
                                  <p:stCondLst>
                                    <p:cond delay="100"/>
                                  </p:stCondLst>
                                  <p:childTnLst>
                                    <p:animScale>
                                      <p:cBhvr>
                                        <p:cTn id="11" dur="100" fill="hold"/>
                                        <p:tgtEl>
                                          <p:spTgt spid="10"/>
                                        </p:tgtEl>
                                      </p:cBhvr>
                                      <p:by x="110000" y="110000"/>
                                    </p:animScale>
                                  </p:childTnLst>
                                </p:cTn>
                              </p:par>
                              <p:par>
                                <p:cTn id="12" presetID="6" presetClass="emph" presetSubtype="0" fill="hold" grpId="2" nodeType="withEffect">
                                  <p:stCondLst>
                                    <p:cond delay="200"/>
                                  </p:stCondLst>
                                  <p:childTnLst>
                                    <p:animScale>
                                      <p:cBhvr>
                                        <p:cTn id="13" dur="200" fill="hold"/>
                                        <p:tgtEl>
                                          <p:spTgt spid="10"/>
                                        </p:tgtEl>
                                      </p:cBhvr>
                                      <p:by x="90000" y="90000"/>
                                    </p:animScale>
                                  </p:childTnLst>
                                </p:cTn>
                              </p:par>
                              <p:par>
                                <p:cTn id="14" presetID="6" presetClass="emph" presetSubtype="0" fill="hold" grpId="3" nodeType="withEffect">
                                  <p:stCondLst>
                                    <p:cond delay="400"/>
                                  </p:stCondLst>
                                  <p:childTnLst>
                                    <p:animScale>
                                      <p:cBhvr>
                                        <p:cTn id="15" dur="100" fill="hold"/>
                                        <p:tgtEl>
                                          <p:spTgt spid="10"/>
                                        </p:tgtEl>
                                      </p:cBhvr>
                                      <p:by x="105000" y="105000"/>
                                    </p:animScale>
                                  </p:childTnLst>
                                </p:cTn>
                              </p:par>
                              <p:par>
                                <p:cTn id="16" presetID="6" presetClass="emph" presetSubtype="0" fill="hold" grpId="4" nodeType="withEffect">
                                  <p:stCondLst>
                                    <p:cond delay="500"/>
                                  </p:stCondLst>
                                  <p:childTnLst>
                                    <p:animScale>
                                      <p:cBhvr>
                                        <p:cTn id="17" dur="200" fill="hold"/>
                                        <p:tgtEl>
                                          <p:spTgt spid="10"/>
                                        </p:tgtEl>
                                      </p:cBhvr>
                                      <p:by x="95000" y="95000"/>
                                    </p:animScale>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100" fill="hold"/>
                                        <p:tgtEl>
                                          <p:spTgt spid="103"/>
                                        </p:tgtEl>
                                        <p:attrNameLst>
                                          <p:attrName>ppt_w</p:attrName>
                                        </p:attrNameLst>
                                      </p:cBhvr>
                                      <p:tavLst>
                                        <p:tav tm="0">
                                          <p:val>
                                            <p:fltVal val="0"/>
                                          </p:val>
                                        </p:tav>
                                        <p:tav tm="100000">
                                          <p:val>
                                            <p:strVal val="#ppt_w"/>
                                          </p:val>
                                        </p:tav>
                                      </p:tavLst>
                                    </p:anim>
                                    <p:anim calcmode="lin" valueType="num">
                                      <p:cBhvr>
                                        <p:cTn id="22" dur="100" fill="hold"/>
                                        <p:tgtEl>
                                          <p:spTgt spid="103"/>
                                        </p:tgtEl>
                                        <p:attrNameLst>
                                          <p:attrName>ppt_h</p:attrName>
                                        </p:attrNameLst>
                                      </p:cBhvr>
                                      <p:tavLst>
                                        <p:tav tm="0">
                                          <p:val>
                                            <p:fltVal val="0"/>
                                          </p:val>
                                        </p:tav>
                                        <p:tav tm="100000">
                                          <p:val>
                                            <p:strVal val="#ppt_h"/>
                                          </p:val>
                                        </p:tav>
                                      </p:tavLst>
                                    </p:anim>
                                    <p:animEffect transition="in" filter="fade">
                                      <p:cBhvr>
                                        <p:cTn id="23" dur="100"/>
                                        <p:tgtEl>
                                          <p:spTgt spid="103"/>
                                        </p:tgtEl>
                                      </p:cBhvr>
                                    </p:animEffect>
                                  </p:childTnLst>
                                </p:cTn>
                              </p:par>
                              <p:par>
                                <p:cTn id="24" presetID="6" presetClass="emph" presetSubtype="0" fill="hold" grpId="1" nodeType="withEffect">
                                  <p:stCondLst>
                                    <p:cond delay="100"/>
                                  </p:stCondLst>
                                  <p:childTnLst>
                                    <p:animScale>
                                      <p:cBhvr>
                                        <p:cTn id="25" dur="100" fill="hold"/>
                                        <p:tgtEl>
                                          <p:spTgt spid="103"/>
                                        </p:tgtEl>
                                      </p:cBhvr>
                                      <p:by x="110000" y="110000"/>
                                    </p:animScale>
                                  </p:childTnLst>
                                </p:cTn>
                              </p:par>
                              <p:par>
                                <p:cTn id="26" presetID="6" presetClass="emph" presetSubtype="0" fill="hold" grpId="2" nodeType="withEffect">
                                  <p:stCondLst>
                                    <p:cond delay="200"/>
                                  </p:stCondLst>
                                  <p:childTnLst>
                                    <p:animScale>
                                      <p:cBhvr>
                                        <p:cTn id="27" dur="200" fill="hold"/>
                                        <p:tgtEl>
                                          <p:spTgt spid="103"/>
                                        </p:tgtEl>
                                      </p:cBhvr>
                                      <p:by x="90000" y="90000"/>
                                    </p:animScale>
                                  </p:childTnLst>
                                </p:cTn>
                              </p:par>
                              <p:par>
                                <p:cTn id="28" presetID="6" presetClass="emph" presetSubtype="0" fill="hold" grpId="3" nodeType="withEffect">
                                  <p:stCondLst>
                                    <p:cond delay="400"/>
                                  </p:stCondLst>
                                  <p:childTnLst>
                                    <p:animScale>
                                      <p:cBhvr>
                                        <p:cTn id="29" dur="100" fill="hold"/>
                                        <p:tgtEl>
                                          <p:spTgt spid="103"/>
                                        </p:tgtEl>
                                      </p:cBhvr>
                                      <p:by x="105000" y="105000"/>
                                    </p:animScale>
                                  </p:childTnLst>
                                </p:cTn>
                              </p:par>
                              <p:par>
                                <p:cTn id="30" presetID="6" presetClass="emph" presetSubtype="0" fill="hold" grpId="4" nodeType="withEffect">
                                  <p:stCondLst>
                                    <p:cond delay="500"/>
                                  </p:stCondLst>
                                  <p:childTnLst>
                                    <p:animScale>
                                      <p:cBhvr>
                                        <p:cTn id="31" dur="200" fill="hold"/>
                                        <p:tgtEl>
                                          <p:spTgt spid="103"/>
                                        </p:tgtEl>
                                      </p:cBhvr>
                                      <p:by x="95000" y="95000"/>
                                    </p:animScale>
                                  </p:childTnLst>
                                </p:cTn>
                              </p:par>
                            </p:childTnLst>
                          </p:cTn>
                        </p:par>
                        <p:par>
                          <p:cTn id="32" fill="hold">
                            <p:stCondLst>
                              <p:cond delay="1400"/>
                            </p:stCondLst>
                            <p:childTnLst>
                              <p:par>
                                <p:cTn id="33" presetID="53" presetClass="entr" presetSubtype="16"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100" fill="hold"/>
                                        <p:tgtEl>
                                          <p:spTgt spid="104"/>
                                        </p:tgtEl>
                                        <p:attrNameLst>
                                          <p:attrName>ppt_w</p:attrName>
                                        </p:attrNameLst>
                                      </p:cBhvr>
                                      <p:tavLst>
                                        <p:tav tm="0">
                                          <p:val>
                                            <p:fltVal val="0"/>
                                          </p:val>
                                        </p:tav>
                                        <p:tav tm="100000">
                                          <p:val>
                                            <p:strVal val="#ppt_w"/>
                                          </p:val>
                                        </p:tav>
                                      </p:tavLst>
                                    </p:anim>
                                    <p:anim calcmode="lin" valueType="num">
                                      <p:cBhvr>
                                        <p:cTn id="36" dur="100" fill="hold"/>
                                        <p:tgtEl>
                                          <p:spTgt spid="104"/>
                                        </p:tgtEl>
                                        <p:attrNameLst>
                                          <p:attrName>ppt_h</p:attrName>
                                        </p:attrNameLst>
                                      </p:cBhvr>
                                      <p:tavLst>
                                        <p:tav tm="0">
                                          <p:val>
                                            <p:fltVal val="0"/>
                                          </p:val>
                                        </p:tav>
                                        <p:tav tm="100000">
                                          <p:val>
                                            <p:strVal val="#ppt_h"/>
                                          </p:val>
                                        </p:tav>
                                      </p:tavLst>
                                    </p:anim>
                                    <p:animEffect transition="in" filter="fade">
                                      <p:cBhvr>
                                        <p:cTn id="37" dur="100"/>
                                        <p:tgtEl>
                                          <p:spTgt spid="104"/>
                                        </p:tgtEl>
                                      </p:cBhvr>
                                    </p:animEffect>
                                  </p:childTnLst>
                                </p:cTn>
                              </p:par>
                              <p:par>
                                <p:cTn id="38" presetID="6" presetClass="emph" presetSubtype="0" fill="hold" grpId="1" nodeType="withEffect">
                                  <p:stCondLst>
                                    <p:cond delay="100"/>
                                  </p:stCondLst>
                                  <p:childTnLst>
                                    <p:animScale>
                                      <p:cBhvr>
                                        <p:cTn id="39" dur="100" fill="hold"/>
                                        <p:tgtEl>
                                          <p:spTgt spid="104"/>
                                        </p:tgtEl>
                                      </p:cBhvr>
                                      <p:by x="110000" y="110000"/>
                                    </p:animScale>
                                  </p:childTnLst>
                                </p:cTn>
                              </p:par>
                              <p:par>
                                <p:cTn id="40" presetID="6" presetClass="emph" presetSubtype="0" fill="hold" grpId="2" nodeType="withEffect">
                                  <p:stCondLst>
                                    <p:cond delay="200"/>
                                  </p:stCondLst>
                                  <p:childTnLst>
                                    <p:animScale>
                                      <p:cBhvr>
                                        <p:cTn id="41" dur="200" fill="hold"/>
                                        <p:tgtEl>
                                          <p:spTgt spid="104"/>
                                        </p:tgtEl>
                                      </p:cBhvr>
                                      <p:by x="90000" y="90000"/>
                                    </p:animScale>
                                  </p:childTnLst>
                                </p:cTn>
                              </p:par>
                              <p:par>
                                <p:cTn id="42" presetID="6" presetClass="emph" presetSubtype="0" fill="hold" grpId="3" nodeType="withEffect">
                                  <p:stCondLst>
                                    <p:cond delay="400"/>
                                  </p:stCondLst>
                                  <p:childTnLst>
                                    <p:animScale>
                                      <p:cBhvr>
                                        <p:cTn id="43" dur="100" fill="hold"/>
                                        <p:tgtEl>
                                          <p:spTgt spid="104"/>
                                        </p:tgtEl>
                                      </p:cBhvr>
                                      <p:by x="105000" y="105000"/>
                                    </p:animScale>
                                  </p:childTnLst>
                                </p:cTn>
                              </p:par>
                              <p:par>
                                <p:cTn id="44" presetID="6" presetClass="emph" presetSubtype="0" fill="hold" grpId="4" nodeType="withEffect">
                                  <p:stCondLst>
                                    <p:cond delay="500"/>
                                  </p:stCondLst>
                                  <p:childTnLst>
                                    <p:animScale>
                                      <p:cBhvr>
                                        <p:cTn id="45" dur="200" fill="hold"/>
                                        <p:tgtEl>
                                          <p:spTgt spid="104"/>
                                        </p:tgtEl>
                                      </p:cBhvr>
                                      <p:by x="95000" y="95000"/>
                                    </p:animScale>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05"/>
                                        </p:tgtEl>
                                        <p:attrNameLst>
                                          <p:attrName>style.visibility</p:attrName>
                                        </p:attrNameLst>
                                      </p:cBhvr>
                                      <p:to>
                                        <p:strVal val="visible"/>
                                      </p:to>
                                    </p:set>
                                    <p:anim calcmode="lin" valueType="num">
                                      <p:cBhvr>
                                        <p:cTn id="49" dur="100" fill="hold"/>
                                        <p:tgtEl>
                                          <p:spTgt spid="105"/>
                                        </p:tgtEl>
                                        <p:attrNameLst>
                                          <p:attrName>ppt_w</p:attrName>
                                        </p:attrNameLst>
                                      </p:cBhvr>
                                      <p:tavLst>
                                        <p:tav tm="0">
                                          <p:val>
                                            <p:fltVal val="0"/>
                                          </p:val>
                                        </p:tav>
                                        <p:tav tm="100000">
                                          <p:val>
                                            <p:strVal val="#ppt_w"/>
                                          </p:val>
                                        </p:tav>
                                      </p:tavLst>
                                    </p:anim>
                                    <p:anim calcmode="lin" valueType="num">
                                      <p:cBhvr>
                                        <p:cTn id="50" dur="100" fill="hold"/>
                                        <p:tgtEl>
                                          <p:spTgt spid="105"/>
                                        </p:tgtEl>
                                        <p:attrNameLst>
                                          <p:attrName>ppt_h</p:attrName>
                                        </p:attrNameLst>
                                      </p:cBhvr>
                                      <p:tavLst>
                                        <p:tav tm="0">
                                          <p:val>
                                            <p:fltVal val="0"/>
                                          </p:val>
                                        </p:tav>
                                        <p:tav tm="100000">
                                          <p:val>
                                            <p:strVal val="#ppt_h"/>
                                          </p:val>
                                        </p:tav>
                                      </p:tavLst>
                                    </p:anim>
                                    <p:animEffect transition="in" filter="fade">
                                      <p:cBhvr>
                                        <p:cTn id="51" dur="100"/>
                                        <p:tgtEl>
                                          <p:spTgt spid="105"/>
                                        </p:tgtEl>
                                      </p:cBhvr>
                                    </p:animEffect>
                                  </p:childTnLst>
                                </p:cTn>
                              </p:par>
                              <p:par>
                                <p:cTn id="52" presetID="6" presetClass="emph" presetSubtype="0" fill="hold" grpId="1" nodeType="withEffect">
                                  <p:stCondLst>
                                    <p:cond delay="100"/>
                                  </p:stCondLst>
                                  <p:childTnLst>
                                    <p:animScale>
                                      <p:cBhvr>
                                        <p:cTn id="53" dur="100" fill="hold"/>
                                        <p:tgtEl>
                                          <p:spTgt spid="105"/>
                                        </p:tgtEl>
                                      </p:cBhvr>
                                      <p:by x="110000" y="110000"/>
                                    </p:animScale>
                                  </p:childTnLst>
                                </p:cTn>
                              </p:par>
                              <p:par>
                                <p:cTn id="54" presetID="6" presetClass="emph" presetSubtype="0" fill="hold" grpId="2" nodeType="withEffect">
                                  <p:stCondLst>
                                    <p:cond delay="200"/>
                                  </p:stCondLst>
                                  <p:childTnLst>
                                    <p:animScale>
                                      <p:cBhvr>
                                        <p:cTn id="55" dur="200" fill="hold"/>
                                        <p:tgtEl>
                                          <p:spTgt spid="105"/>
                                        </p:tgtEl>
                                      </p:cBhvr>
                                      <p:by x="90000" y="90000"/>
                                    </p:animScale>
                                  </p:childTnLst>
                                </p:cTn>
                              </p:par>
                              <p:par>
                                <p:cTn id="56" presetID="6" presetClass="emph" presetSubtype="0" fill="hold" grpId="3" nodeType="withEffect">
                                  <p:stCondLst>
                                    <p:cond delay="400"/>
                                  </p:stCondLst>
                                  <p:childTnLst>
                                    <p:animScale>
                                      <p:cBhvr>
                                        <p:cTn id="57" dur="100" fill="hold"/>
                                        <p:tgtEl>
                                          <p:spTgt spid="105"/>
                                        </p:tgtEl>
                                      </p:cBhvr>
                                      <p:by x="105000" y="105000"/>
                                    </p:animScale>
                                  </p:childTnLst>
                                </p:cTn>
                              </p:par>
                              <p:par>
                                <p:cTn id="58" presetID="6" presetClass="emph" presetSubtype="0" fill="hold" grpId="4" nodeType="withEffect">
                                  <p:stCondLst>
                                    <p:cond delay="500"/>
                                  </p:stCondLst>
                                  <p:childTnLst>
                                    <p:animScale>
                                      <p:cBhvr>
                                        <p:cTn id="59" dur="200" fill="hold"/>
                                        <p:tgtEl>
                                          <p:spTgt spid="105"/>
                                        </p:tgtEl>
                                      </p:cBhvr>
                                      <p:by x="95000" y="95000"/>
                                    </p:animScale>
                                  </p:childTnLst>
                                </p:cTn>
                              </p:par>
                            </p:childTnLst>
                          </p:cTn>
                        </p:par>
                        <p:par>
                          <p:cTn id="60" fill="hold">
                            <p:stCondLst>
                              <p:cond delay="2800"/>
                            </p:stCondLst>
                            <p:childTnLst>
                              <p:par>
                                <p:cTn id="61" presetID="21" presetClass="entr" presetSubtype="1" fill="hold"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heel(1)">
                                      <p:cBhvr>
                                        <p:cTn id="63" dur="750"/>
                                        <p:tgtEl>
                                          <p:spTgt spid="37"/>
                                        </p:tgtEl>
                                      </p:cBhvr>
                                    </p:animEffect>
                                  </p:childTnLst>
                                </p:cTn>
                              </p:par>
                              <p:par>
                                <p:cTn id="64" presetID="21" presetClass="entr" presetSubtype="1" fill="hold" nodeType="withEffect">
                                  <p:stCondLst>
                                    <p:cond delay="250"/>
                                  </p:stCondLst>
                                  <p:childTnLst>
                                    <p:set>
                                      <p:cBhvr>
                                        <p:cTn id="65" dur="1" fill="hold">
                                          <p:stCondLst>
                                            <p:cond delay="0"/>
                                          </p:stCondLst>
                                        </p:cTn>
                                        <p:tgtEl>
                                          <p:spTgt spid="33"/>
                                        </p:tgtEl>
                                        <p:attrNameLst>
                                          <p:attrName>style.visibility</p:attrName>
                                        </p:attrNameLst>
                                      </p:cBhvr>
                                      <p:to>
                                        <p:strVal val="visible"/>
                                      </p:to>
                                    </p:set>
                                    <p:animEffect transition="in" filter="wheel(1)">
                                      <p:cBhvr>
                                        <p:cTn id="66" dur="750"/>
                                        <p:tgtEl>
                                          <p:spTgt spid="33"/>
                                        </p:tgtEl>
                                      </p:cBhvr>
                                    </p:animEffect>
                                  </p:childTnLst>
                                </p:cTn>
                              </p:par>
                              <p:par>
                                <p:cTn id="67" presetID="21" presetClass="entr" presetSubtype="1" fill="hold" nodeType="withEffect">
                                  <p:stCondLst>
                                    <p:cond delay="500"/>
                                  </p:stCondLst>
                                  <p:childTnLst>
                                    <p:set>
                                      <p:cBhvr>
                                        <p:cTn id="68" dur="1" fill="hold">
                                          <p:stCondLst>
                                            <p:cond delay="0"/>
                                          </p:stCondLst>
                                        </p:cTn>
                                        <p:tgtEl>
                                          <p:spTgt spid="30"/>
                                        </p:tgtEl>
                                        <p:attrNameLst>
                                          <p:attrName>style.visibility</p:attrName>
                                        </p:attrNameLst>
                                      </p:cBhvr>
                                      <p:to>
                                        <p:strVal val="visible"/>
                                      </p:to>
                                    </p:set>
                                    <p:animEffect transition="in" filter="wheel(1)">
                                      <p:cBhvr>
                                        <p:cTn id="69" dur="750"/>
                                        <p:tgtEl>
                                          <p:spTgt spid="30"/>
                                        </p:tgtEl>
                                      </p:cBhvr>
                                    </p:animEffect>
                                  </p:childTnLst>
                                </p:cTn>
                              </p:par>
                              <p:par>
                                <p:cTn id="70" presetID="21" presetClass="entr" presetSubtype="1" fill="hold" nodeType="withEffect">
                                  <p:stCondLst>
                                    <p:cond delay="750"/>
                                  </p:stCondLst>
                                  <p:childTnLst>
                                    <p:set>
                                      <p:cBhvr>
                                        <p:cTn id="71" dur="1" fill="hold">
                                          <p:stCondLst>
                                            <p:cond delay="0"/>
                                          </p:stCondLst>
                                        </p:cTn>
                                        <p:tgtEl>
                                          <p:spTgt spid="41"/>
                                        </p:tgtEl>
                                        <p:attrNameLst>
                                          <p:attrName>style.visibility</p:attrName>
                                        </p:attrNameLst>
                                      </p:cBhvr>
                                      <p:to>
                                        <p:strVal val="visible"/>
                                      </p:to>
                                    </p:set>
                                    <p:animEffect transition="in" filter="wheel(1)">
                                      <p:cBhvr>
                                        <p:cTn id="72" dur="750"/>
                                        <p:tgtEl>
                                          <p:spTgt spid="41"/>
                                        </p:tgtEl>
                                      </p:cBhvr>
                                    </p:animEffect>
                                  </p:childTnLst>
                                </p:cTn>
                              </p:par>
                            </p:childTnLst>
                          </p:cTn>
                        </p:par>
                        <p:par>
                          <p:cTn id="73" fill="hold">
                            <p:stCondLst>
                              <p:cond delay="4300"/>
                            </p:stCondLst>
                            <p:childTnLst>
                              <p:par>
                                <p:cTn id="74" presetID="37"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900" decel="100000" fill="hold"/>
                                        <p:tgtEl>
                                          <p:spTgt spid="14"/>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2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900" decel="100000" fill="hold"/>
                                        <p:tgtEl>
                                          <p:spTgt spid="18"/>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50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900" decel="100000" fill="hold"/>
                                        <p:tgtEl>
                                          <p:spTgt spid="22"/>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7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900" decel="100000" fill="hold"/>
                                        <p:tgtEl>
                                          <p:spTgt spid="26"/>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0" grpId="4" animBg="1"/>
      <p:bldP spid="103" grpId="0" animBg="1"/>
      <p:bldP spid="103" grpId="1" animBg="1"/>
      <p:bldP spid="103" grpId="2" animBg="1"/>
      <p:bldP spid="103" grpId="3" animBg="1"/>
      <p:bldP spid="103" grpId="4" animBg="1"/>
      <p:bldP spid="104" grpId="0" animBg="1"/>
      <p:bldP spid="104" grpId="1" animBg="1"/>
      <p:bldP spid="104" grpId="2" animBg="1"/>
      <p:bldP spid="104" grpId="3" animBg="1"/>
      <p:bldP spid="104" grpId="4" animBg="1"/>
      <p:bldP spid="105" grpId="0" animBg="1"/>
      <p:bldP spid="105" grpId="1" animBg="1"/>
      <p:bldP spid="105" grpId="2" animBg="1"/>
      <p:bldP spid="105" grpId="3" animBg="1"/>
      <p:bldP spid="105" grpId="4"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8242" y="1786772"/>
            <a:ext cx="5040662" cy="4212911"/>
            <a:chOff x="1632242" y="1485147"/>
            <a:chExt cx="5040662" cy="4212911"/>
          </a:xfrm>
        </p:grpSpPr>
        <p:sp>
          <p:nvSpPr>
            <p:cNvPr id="379" name="Freeform 390"/>
            <p:cNvSpPr>
              <a:spLocks/>
            </p:cNvSpPr>
            <p:nvPr/>
          </p:nvSpPr>
          <p:spPr bwMode="auto">
            <a:xfrm>
              <a:off x="1632242" y="5087241"/>
              <a:ext cx="3873594" cy="546903"/>
            </a:xfrm>
            <a:custGeom>
              <a:avLst/>
              <a:gdLst>
                <a:gd name="T0" fmla="*/ 669 w 903"/>
                <a:gd name="T1" fmla="*/ 0 h 125"/>
                <a:gd name="T2" fmla="*/ 0 w 903"/>
                <a:gd name="T3" fmla="*/ 66 h 125"/>
                <a:gd name="T4" fmla="*/ 213 w 903"/>
                <a:gd name="T5" fmla="*/ 125 h 125"/>
                <a:gd name="T6" fmla="*/ 887 w 903"/>
                <a:gd name="T7" fmla="*/ 92 h 125"/>
                <a:gd name="T8" fmla="*/ 695 w 903"/>
                <a:gd name="T9" fmla="*/ 1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6"/>
                    <a:pt x="0" y="66"/>
                  </a:cubicBezTo>
                  <a:cubicBezTo>
                    <a:pt x="213" y="125"/>
                    <a:pt x="213" y="125"/>
                    <a:pt x="213" y="125"/>
                  </a:cubicBezTo>
                  <a:cubicBezTo>
                    <a:pt x="267" y="125"/>
                    <a:pt x="871" y="118"/>
                    <a:pt x="887" y="92"/>
                  </a:cubicBezTo>
                  <a:cubicBezTo>
                    <a:pt x="903" y="66"/>
                    <a:pt x="851" y="9"/>
                    <a:pt x="695" y="1"/>
                  </a:cubicBezTo>
                  <a:cubicBezTo>
                    <a:pt x="687" y="0"/>
                    <a:pt x="678" y="0"/>
                    <a:pt x="669" y="0"/>
                  </a:cubicBezTo>
                </a:path>
              </a:pathLst>
            </a:custGeom>
            <a:gradFill>
              <a:gsLst>
                <a:gs pos="100000">
                  <a:schemeClr val="bg1">
                    <a:lumMod val="50000"/>
                  </a:schemeClr>
                </a:gs>
                <a:gs pos="0">
                  <a:srgbClr val="F1F1F1">
                    <a:alpha val="60000"/>
                  </a:srgb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7" name="组合 6"/>
            <p:cNvGrpSpPr/>
            <p:nvPr/>
          </p:nvGrpSpPr>
          <p:grpSpPr>
            <a:xfrm>
              <a:off x="2572942" y="1485147"/>
              <a:ext cx="4099962" cy="4212911"/>
              <a:chOff x="2572942" y="1485147"/>
              <a:chExt cx="4099962" cy="4212911"/>
            </a:xfrm>
          </p:grpSpPr>
          <p:grpSp>
            <p:nvGrpSpPr>
              <p:cNvPr id="363" name="Group 372"/>
              <p:cNvGrpSpPr>
                <a:grpSpLocks noChangeAspect="1"/>
              </p:cNvGrpSpPr>
              <p:nvPr/>
            </p:nvGrpSpPr>
            <p:grpSpPr bwMode="auto">
              <a:xfrm>
                <a:off x="2572942" y="1502117"/>
                <a:ext cx="4099962" cy="4195941"/>
                <a:chOff x="2292" y="885"/>
                <a:chExt cx="2264" cy="2317"/>
              </a:xfrm>
              <a:effectLst/>
            </p:grpSpPr>
            <p:sp>
              <p:nvSpPr>
                <p:cNvPr id="365" name="Freeform 373"/>
                <p:cNvSpPr>
                  <a:spLocks/>
                </p:cNvSpPr>
                <p:nvPr/>
              </p:nvSpPr>
              <p:spPr bwMode="auto">
                <a:xfrm>
                  <a:off x="4545" y="2872"/>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lnTo>
                        <a:pt x="0" y="2"/>
                      </a:lnTo>
                      <a:close/>
                    </a:path>
                  </a:pathLst>
                </a:custGeom>
                <a:solidFill>
                  <a:srgbClr val="747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6" name="Freeform 374"/>
                <p:cNvSpPr>
                  <a:spLocks/>
                </p:cNvSpPr>
                <p:nvPr/>
              </p:nvSpPr>
              <p:spPr bwMode="auto">
                <a:xfrm>
                  <a:off x="2292" y="885"/>
                  <a:ext cx="2264" cy="2317"/>
                </a:xfrm>
                <a:custGeom>
                  <a:avLst/>
                  <a:gdLst>
                    <a:gd name="T0" fmla="*/ 883 w 956"/>
                    <a:gd name="T1" fmla="*/ 449 h 978"/>
                    <a:gd name="T2" fmla="*/ 883 w 956"/>
                    <a:gd name="T3" fmla="*/ 449 h 978"/>
                    <a:gd name="T4" fmla="*/ 877 w 956"/>
                    <a:gd name="T5" fmla="*/ 448 h 978"/>
                    <a:gd name="T6" fmla="*/ 865 w 956"/>
                    <a:gd name="T7" fmla="*/ 446 h 978"/>
                    <a:gd name="T8" fmla="*/ 865 w 956"/>
                    <a:gd name="T9" fmla="*/ 446 h 978"/>
                    <a:gd name="T10" fmla="*/ 762 w 956"/>
                    <a:gd name="T11" fmla="*/ 434 h 978"/>
                    <a:gd name="T12" fmla="*/ 762 w 956"/>
                    <a:gd name="T13" fmla="*/ 346 h 978"/>
                    <a:gd name="T14" fmla="*/ 641 w 956"/>
                    <a:gd name="T15" fmla="*/ 337 h 978"/>
                    <a:gd name="T16" fmla="*/ 641 w 956"/>
                    <a:gd name="T17" fmla="*/ 249 h 978"/>
                    <a:gd name="T18" fmla="*/ 519 w 956"/>
                    <a:gd name="T19" fmla="*/ 246 h 978"/>
                    <a:gd name="T20" fmla="*/ 519 w 956"/>
                    <a:gd name="T21" fmla="*/ 159 h 978"/>
                    <a:gd name="T22" fmla="*/ 397 w 956"/>
                    <a:gd name="T23" fmla="*/ 159 h 978"/>
                    <a:gd name="T24" fmla="*/ 397 w 956"/>
                    <a:gd name="T25" fmla="*/ 76 h 978"/>
                    <a:gd name="T26" fmla="*/ 275 w 956"/>
                    <a:gd name="T27" fmla="*/ 76 h 978"/>
                    <a:gd name="T28" fmla="*/ 275 w 956"/>
                    <a:gd name="T29" fmla="*/ 0 h 978"/>
                    <a:gd name="T30" fmla="*/ 3 w 956"/>
                    <a:gd name="T31" fmla="*/ 0 h 978"/>
                    <a:gd name="T32" fmla="*/ 0 w 956"/>
                    <a:gd name="T33" fmla="*/ 3 h 978"/>
                    <a:gd name="T34" fmla="*/ 0 w 956"/>
                    <a:gd name="T35" fmla="*/ 962 h 978"/>
                    <a:gd name="T36" fmla="*/ 884 w 956"/>
                    <a:gd name="T37" fmla="*/ 978 h 978"/>
                    <a:gd name="T38" fmla="*/ 883 w 956"/>
                    <a:gd name="T39" fmla="*/ 809 h 978"/>
                    <a:gd name="T40" fmla="*/ 951 w 956"/>
                    <a:gd name="T41" fmla="*/ 839 h 978"/>
                    <a:gd name="T42" fmla="*/ 951 w 956"/>
                    <a:gd name="T43" fmla="*/ 481 h 978"/>
                    <a:gd name="T44" fmla="*/ 883 w 956"/>
                    <a:gd name="T45" fmla="*/ 449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6" h="978">
                      <a:moveTo>
                        <a:pt x="883" y="449"/>
                      </a:moveTo>
                      <a:cubicBezTo>
                        <a:pt x="883" y="449"/>
                        <a:pt x="883" y="449"/>
                        <a:pt x="883" y="449"/>
                      </a:cubicBezTo>
                      <a:cubicBezTo>
                        <a:pt x="881" y="449"/>
                        <a:pt x="879" y="448"/>
                        <a:pt x="877" y="448"/>
                      </a:cubicBezTo>
                      <a:cubicBezTo>
                        <a:pt x="874" y="447"/>
                        <a:pt x="869" y="447"/>
                        <a:pt x="865" y="446"/>
                      </a:cubicBezTo>
                      <a:cubicBezTo>
                        <a:pt x="865" y="446"/>
                        <a:pt x="865" y="446"/>
                        <a:pt x="865" y="446"/>
                      </a:cubicBezTo>
                      <a:cubicBezTo>
                        <a:pt x="831" y="441"/>
                        <a:pt x="797" y="437"/>
                        <a:pt x="762" y="434"/>
                      </a:cubicBezTo>
                      <a:cubicBezTo>
                        <a:pt x="762" y="404"/>
                        <a:pt x="762" y="375"/>
                        <a:pt x="762" y="346"/>
                      </a:cubicBezTo>
                      <a:cubicBezTo>
                        <a:pt x="722" y="342"/>
                        <a:pt x="681" y="339"/>
                        <a:pt x="641" y="337"/>
                      </a:cubicBezTo>
                      <a:cubicBezTo>
                        <a:pt x="641" y="308"/>
                        <a:pt x="641" y="278"/>
                        <a:pt x="641" y="249"/>
                      </a:cubicBezTo>
                      <a:cubicBezTo>
                        <a:pt x="600" y="247"/>
                        <a:pt x="559" y="246"/>
                        <a:pt x="519" y="246"/>
                      </a:cubicBezTo>
                      <a:cubicBezTo>
                        <a:pt x="519" y="216"/>
                        <a:pt x="519" y="188"/>
                        <a:pt x="519" y="159"/>
                      </a:cubicBezTo>
                      <a:cubicBezTo>
                        <a:pt x="397" y="159"/>
                        <a:pt x="397" y="159"/>
                        <a:pt x="397" y="159"/>
                      </a:cubicBezTo>
                      <a:cubicBezTo>
                        <a:pt x="397" y="129"/>
                        <a:pt x="397" y="105"/>
                        <a:pt x="397" y="76"/>
                      </a:cubicBezTo>
                      <a:cubicBezTo>
                        <a:pt x="275" y="76"/>
                        <a:pt x="275" y="76"/>
                        <a:pt x="275" y="76"/>
                      </a:cubicBezTo>
                      <a:cubicBezTo>
                        <a:pt x="275" y="47"/>
                        <a:pt x="275" y="30"/>
                        <a:pt x="275" y="0"/>
                      </a:cubicBezTo>
                      <a:cubicBezTo>
                        <a:pt x="3" y="0"/>
                        <a:pt x="3" y="0"/>
                        <a:pt x="3" y="0"/>
                      </a:cubicBezTo>
                      <a:cubicBezTo>
                        <a:pt x="0" y="3"/>
                        <a:pt x="0" y="3"/>
                        <a:pt x="0" y="3"/>
                      </a:cubicBezTo>
                      <a:cubicBezTo>
                        <a:pt x="0" y="3"/>
                        <a:pt x="0" y="640"/>
                        <a:pt x="0" y="962"/>
                      </a:cubicBezTo>
                      <a:cubicBezTo>
                        <a:pt x="190" y="962"/>
                        <a:pt x="576" y="933"/>
                        <a:pt x="884" y="978"/>
                      </a:cubicBezTo>
                      <a:cubicBezTo>
                        <a:pt x="884" y="921"/>
                        <a:pt x="884" y="865"/>
                        <a:pt x="883" y="809"/>
                      </a:cubicBezTo>
                      <a:cubicBezTo>
                        <a:pt x="943" y="819"/>
                        <a:pt x="950" y="834"/>
                        <a:pt x="951" y="839"/>
                      </a:cubicBezTo>
                      <a:cubicBezTo>
                        <a:pt x="951" y="481"/>
                        <a:pt x="951" y="481"/>
                        <a:pt x="951" y="481"/>
                      </a:cubicBezTo>
                      <a:cubicBezTo>
                        <a:pt x="951" y="481"/>
                        <a:pt x="956" y="461"/>
                        <a:pt x="883" y="449"/>
                      </a:cubicBezTo>
                      <a:close/>
                    </a:path>
                  </a:pathLst>
                </a:custGeom>
                <a:gradFill>
                  <a:gsLst>
                    <a:gs pos="47000">
                      <a:srgbClr val="01B7CA"/>
                    </a:gs>
                    <a:gs pos="0">
                      <a:srgbClr val="019BAB"/>
                    </a:gs>
                    <a:gs pos="100000">
                      <a:srgbClr val="01D3E9"/>
                    </a:gs>
                  </a:gsLst>
                  <a:lin ang="66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69" name="Freeform 378"/>
              <p:cNvSpPr>
                <a:spLocks/>
              </p:cNvSpPr>
              <p:nvPr/>
            </p:nvSpPr>
            <p:spPr bwMode="auto">
              <a:xfrm>
                <a:off x="2576321" y="1485147"/>
                <a:ext cx="3272362" cy="1883374"/>
              </a:xfrm>
              <a:custGeom>
                <a:avLst/>
                <a:gdLst>
                  <a:gd name="T0" fmla="*/ 3 w 762"/>
                  <a:gd name="T1" fmla="*/ 0 h 437"/>
                  <a:gd name="T2" fmla="*/ 275 w 762"/>
                  <a:gd name="T3" fmla="*/ 0 h 437"/>
                  <a:gd name="T4" fmla="*/ 275 w 762"/>
                  <a:gd name="T5" fmla="*/ 76 h 437"/>
                  <a:gd name="T6" fmla="*/ 397 w 762"/>
                  <a:gd name="T7" fmla="*/ 76 h 437"/>
                  <a:gd name="T8" fmla="*/ 397 w 762"/>
                  <a:gd name="T9" fmla="*/ 159 h 437"/>
                  <a:gd name="T10" fmla="*/ 519 w 762"/>
                  <a:gd name="T11" fmla="*/ 159 h 437"/>
                  <a:gd name="T12" fmla="*/ 519 w 762"/>
                  <a:gd name="T13" fmla="*/ 246 h 437"/>
                  <a:gd name="T14" fmla="*/ 641 w 762"/>
                  <a:gd name="T15" fmla="*/ 249 h 437"/>
                  <a:gd name="T16" fmla="*/ 641 w 762"/>
                  <a:gd name="T17" fmla="*/ 337 h 437"/>
                  <a:gd name="T18" fmla="*/ 762 w 762"/>
                  <a:gd name="T19" fmla="*/ 346 h 437"/>
                  <a:gd name="T20" fmla="*/ 762 w 762"/>
                  <a:gd name="T21" fmla="*/ 434 h 437"/>
                  <a:gd name="T22" fmla="*/ 759 w 762"/>
                  <a:gd name="T23" fmla="*/ 437 h 437"/>
                  <a:gd name="T24" fmla="*/ 759 w 762"/>
                  <a:gd name="T25" fmla="*/ 349 h 437"/>
                  <a:gd name="T26" fmla="*/ 637 w 762"/>
                  <a:gd name="T27" fmla="*/ 340 h 437"/>
                  <a:gd name="T28" fmla="*/ 637 w 762"/>
                  <a:gd name="T29" fmla="*/ 252 h 437"/>
                  <a:gd name="T30" fmla="*/ 515 w 762"/>
                  <a:gd name="T31" fmla="*/ 248 h 437"/>
                  <a:gd name="T32" fmla="*/ 515 w 762"/>
                  <a:gd name="T33" fmla="*/ 162 h 437"/>
                  <a:gd name="T34" fmla="*/ 394 w 762"/>
                  <a:gd name="T35" fmla="*/ 162 h 437"/>
                  <a:gd name="T36" fmla="*/ 394 w 762"/>
                  <a:gd name="T37" fmla="*/ 79 h 437"/>
                  <a:gd name="T38" fmla="*/ 272 w 762"/>
                  <a:gd name="T39" fmla="*/ 79 h 437"/>
                  <a:gd name="T40" fmla="*/ 272 w 762"/>
                  <a:gd name="T41" fmla="*/ 3 h 437"/>
                  <a:gd name="T42" fmla="*/ 0 w 762"/>
                  <a:gd name="T43" fmla="*/ 3 h 437"/>
                  <a:gd name="T44" fmla="*/ 3 w 762"/>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2" h="437">
                    <a:moveTo>
                      <a:pt x="3" y="0"/>
                    </a:moveTo>
                    <a:cubicBezTo>
                      <a:pt x="275" y="0"/>
                      <a:pt x="275" y="0"/>
                      <a:pt x="275" y="0"/>
                    </a:cubicBezTo>
                    <a:cubicBezTo>
                      <a:pt x="275" y="30"/>
                      <a:pt x="275" y="47"/>
                      <a:pt x="275" y="76"/>
                    </a:cubicBezTo>
                    <a:cubicBezTo>
                      <a:pt x="397" y="76"/>
                      <a:pt x="397" y="76"/>
                      <a:pt x="397" y="76"/>
                    </a:cubicBezTo>
                    <a:cubicBezTo>
                      <a:pt x="397" y="105"/>
                      <a:pt x="397" y="129"/>
                      <a:pt x="397" y="159"/>
                    </a:cubicBezTo>
                    <a:cubicBezTo>
                      <a:pt x="519" y="159"/>
                      <a:pt x="519" y="159"/>
                      <a:pt x="519" y="159"/>
                    </a:cubicBezTo>
                    <a:cubicBezTo>
                      <a:pt x="519" y="188"/>
                      <a:pt x="519" y="216"/>
                      <a:pt x="519" y="246"/>
                    </a:cubicBezTo>
                    <a:cubicBezTo>
                      <a:pt x="559" y="246"/>
                      <a:pt x="600" y="247"/>
                      <a:pt x="641" y="249"/>
                    </a:cubicBezTo>
                    <a:cubicBezTo>
                      <a:pt x="641" y="278"/>
                      <a:pt x="641" y="308"/>
                      <a:pt x="641" y="337"/>
                    </a:cubicBezTo>
                    <a:cubicBezTo>
                      <a:pt x="681" y="339"/>
                      <a:pt x="722" y="342"/>
                      <a:pt x="762" y="346"/>
                    </a:cubicBezTo>
                    <a:cubicBezTo>
                      <a:pt x="762" y="375"/>
                      <a:pt x="762" y="404"/>
                      <a:pt x="762" y="434"/>
                    </a:cubicBezTo>
                    <a:cubicBezTo>
                      <a:pt x="759" y="437"/>
                      <a:pt x="759" y="437"/>
                      <a:pt x="759" y="437"/>
                    </a:cubicBezTo>
                    <a:cubicBezTo>
                      <a:pt x="759" y="407"/>
                      <a:pt x="759" y="378"/>
                      <a:pt x="759" y="349"/>
                    </a:cubicBezTo>
                    <a:cubicBezTo>
                      <a:pt x="719" y="345"/>
                      <a:pt x="678" y="342"/>
                      <a:pt x="637" y="340"/>
                    </a:cubicBezTo>
                    <a:cubicBezTo>
                      <a:pt x="637" y="310"/>
                      <a:pt x="637" y="281"/>
                      <a:pt x="637" y="252"/>
                    </a:cubicBezTo>
                    <a:cubicBezTo>
                      <a:pt x="597" y="250"/>
                      <a:pt x="556" y="249"/>
                      <a:pt x="515" y="248"/>
                    </a:cubicBezTo>
                    <a:cubicBezTo>
                      <a:pt x="515" y="219"/>
                      <a:pt x="515" y="191"/>
                      <a:pt x="515" y="162"/>
                    </a:cubicBezTo>
                    <a:cubicBezTo>
                      <a:pt x="394" y="162"/>
                      <a:pt x="394" y="162"/>
                      <a:pt x="394" y="162"/>
                    </a:cubicBezTo>
                    <a:cubicBezTo>
                      <a:pt x="394" y="132"/>
                      <a:pt x="394" y="108"/>
                      <a:pt x="394" y="79"/>
                    </a:cubicBezTo>
                    <a:cubicBezTo>
                      <a:pt x="272" y="79"/>
                      <a:pt x="272" y="79"/>
                      <a:pt x="272" y="79"/>
                    </a:cubicBezTo>
                    <a:cubicBezTo>
                      <a:pt x="272" y="49"/>
                      <a:pt x="272" y="32"/>
                      <a:pt x="272" y="3"/>
                    </a:cubicBezTo>
                    <a:cubicBezTo>
                      <a:pt x="0" y="3"/>
                      <a:pt x="0" y="3"/>
                      <a:pt x="0" y="3"/>
                    </a:cubicBezTo>
                    <a:lnTo>
                      <a:pt x="3" y="0"/>
                    </a:lnTo>
                    <a:close/>
                  </a:path>
                </a:pathLst>
              </a:custGeom>
              <a:solidFill>
                <a:schemeClr val="bg1"/>
              </a:solidFill>
              <a:ln>
                <a:noFill/>
              </a:ln>
              <a:effectLst>
                <a:outerShdw blurRad="38100" dist="25400" dir="8100000" algn="tr" rotWithShape="0">
                  <a:srgbClr val="015A63">
                    <a:alpha val="40000"/>
                  </a:srgb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5" name="Freeform 386"/>
              <p:cNvSpPr>
                <a:spLocks/>
              </p:cNvSpPr>
              <p:nvPr/>
            </p:nvSpPr>
            <p:spPr bwMode="auto">
              <a:xfrm>
                <a:off x="5829598" y="3357243"/>
                <a:ext cx="834841" cy="335024"/>
              </a:xfrm>
              <a:custGeom>
                <a:avLst/>
                <a:gdLst>
                  <a:gd name="T0" fmla="*/ 3 w 192"/>
                  <a:gd name="T1" fmla="*/ 0 h 75"/>
                  <a:gd name="T2" fmla="*/ 136 w 192"/>
                  <a:gd name="T3" fmla="*/ 16 h 75"/>
                  <a:gd name="T4" fmla="*/ 192 w 192"/>
                  <a:gd name="T5" fmla="*/ 47 h 75"/>
                  <a:gd name="T6" fmla="*/ 136 w 192"/>
                  <a:gd name="T7" fmla="*/ 68 h 75"/>
                  <a:gd name="T8" fmla="*/ 56 w 192"/>
                  <a:gd name="T9" fmla="*/ 73 h 75"/>
                  <a:gd name="T10" fmla="*/ 50 w 192"/>
                  <a:gd name="T11" fmla="*/ 68 h 75"/>
                  <a:gd name="T12" fmla="*/ 65 w 192"/>
                  <a:gd name="T13" fmla="*/ 69 h 75"/>
                  <a:gd name="T14" fmla="*/ 136 w 192"/>
                  <a:gd name="T15" fmla="*/ 64 h 75"/>
                  <a:gd name="T16" fmla="*/ 186 w 192"/>
                  <a:gd name="T17" fmla="*/ 47 h 75"/>
                  <a:gd name="T18" fmla="*/ 136 w 192"/>
                  <a:gd name="T19" fmla="*/ 21 h 75"/>
                  <a:gd name="T20" fmla="*/ 0 w 192"/>
                  <a:gd name="T21" fmla="*/ 3 h 75"/>
                  <a:gd name="T22" fmla="*/ 3 w 192"/>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75">
                    <a:moveTo>
                      <a:pt x="3" y="0"/>
                    </a:moveTo>
                    <a:cubicBezTo>
                      <a:pt x="3" y="0"/>
                      <a:pt x="96" y="9"/>
                      <a:pt x="136" y="16"/>
                    </a:cubicBezTo>
                    <a:cubicBezTo>
                      <a:pt x="177" y="24"/>
                      <a:pt x="192" y="38"/>
                      <a:pt x="192" y="47"/>
                    </a:cubicBezTo>
                    <a:cubicBezTo>
                      <a:pt x="192" y="47"/>
                      <a:pt x="181" y="62"/>
                      <a:pt x="136" y="68"/>
                    </a:cubicBezTo>
                    <a:cubicBezTo>
                      <a:pt x="136" y="68"/>
                      <a:pt x="83" y="75"/>
                      <a:pt x="56" y="73"/>
                    </a:cubicBezTo>
                    <a:cubicBezTo>
                      <a:pt x="50" y="68"/>
                      <a:pt x="50" y="68"/>
                      <a:pt x="50" y="68"/>
                    </a:cubicBezTo>
                    <a:cubicBezTo>
                      <a:pt x="52" y="69"/>
                      <a:pt x="61" y="69"/>
                      <a:pt x="65" y="69"/>
                    </a:cubicBezTo>
                    <a:cubicBezTo>
                      <a:pt x="92" y="69"/>
                      <a:pt x="135" y="64"/>
                      <a:pt x="136" y="64"/>
                    </a:cubicBezTo>
                    <a:cubicBezTo>
                      <a:pt x="171" y="59"/>
                      <a:pt x="184" y="49"/>
                      <a:pt x="186" y="47"/>
                    </a:cubicBezTo>
                    <a:cubicBezTo>
                      <a:pt x="186" y="41"/>
                      <a:pt x="172" y="28"/>
                      <a:pt x="136" y="21"/>
                    </a:cubicBezTo>
                    <a:cubicBezTo>
                      <a:pt x="96" y="13"/>
                      <a:pt x="1" y="3"/>
                      <a:pt x="0" y="3"/>
                    </a:cubicBezTo>
                    <a:lnTo>
                      <a:pt x="3" y="0"/>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1124" name="Rectangle 116"/>
          <p:cNvSpPr>
            <a:spLocks noChangeArrowheads="1"/>
          </p:cNvSpPr>
          <p:nvPr/>
        </p:nvSpPr>
        <p:spPr bwMode="auto">
          <a:xfrm>
            <a:off x="611188" y="3525838"/>
            <a:ext cx="6011863"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6" name="组合 5"/>
          <p:cNvGrpSpPr/>
          <p:nvPr/>
        </p:nvGrpSpPr>
        <p:grpSpPr>
          <a:xfrm>
            <a:off x="3183020" y="3178243"/>
            <a:ext cx="3096702" cy="2954013"/>
            <a:chOff x="3437020" y="2876618"/>
            <a:chExt cx="3096702" cy="2954013"/>
          </a:xfrm>
        </p:grpSpPr>
        <p:sp>
          <p:nvSpPr>
            <p:cNvPr id="358" name="Freeform 365"/>
            <p:cNvSpPr>
              <a:spLocks noEditPoints="1"/>
            </p:cNvSpPr>
            <p:nvPr/>
          </p:nvSpPr>
          <p:spPr bwMode="auto">
            <a:xfrm>
              <a:off x="3437020" y="2938565"/>
              <a:ext cx="3096702" cy="2892066"/>
            </a:xfrm>
            <a:custGeom>
              <a:avLst/>
              <a:gdLst>
                <a:gd name="T0" fmla="*/ 226 w 721"/>
                <a:gd name="T1" fmla="*/ 329 h 673"/>
                <a:gd name="T2" fmla="*/ 188 w 721"/>
                <a:gd name="T3" fmla="*/ 305 h 673"/>
                <a:gd name="T4" fmla="*/ 253 w 721"/>
                <a:gd name="T5" fmla="*/ 331 h 673"/>
                <a:gd name="T6" fmla="*/ 229 w 721"/>
                <a:gd name="T7" fmla="*/ 375 h 673"/>
                <a:gd name="T8" fmla="*/ 146 w 721"/>
                <a:gd name="T9" fmla="*/ 463 h 673"/>
                <a:gd name="T10" fmla="*/ 198 w 721"/>
                <a:gd name="T11" fmla="*/ 434 h 673"/>
                <a:gd name="T12" fmla="*/ 216 w 721"/>
                <a:gd name="T13" fmla="*/ 436 h 673"/>
                <a:gd name="T14" fmla="*/ 225 w 721"/>
                <a:gd name="T15" fmla="*/ 434 h 673"/>
                <a:gd name="T16" fmla="*/ 155 w 721"/>
                <a:gd name="T17" fmla="*/ 3 h 673"/>
                <a:gd name="T18" fmla="*/ 141 w 721"/>
                <a:gd name="T19" fmla="*/ 66 h 673"/>
                <a:gd name="T20" fmla="*/ 144 w 721"/>
                <a:gd name="T21" fmla="*/ 70 h 673"/>
                <a:gd name="T22" fmla="*/ 144 w 721"/>
                <a:gd name="T23" fmla="*/ 77 h 673"/>
                <a:gd name="T24" fmla="*/ 122 w 721"/>
                <a:gd name="T25" fmla="*/ 118 h 673"/>
                <a:gd name="T26" fmla="*/ 100 w 721"/>
                <a:gd name="T27" fmla="*/ 164 h 673"/>
                <a:gd name="T28" fmla="*/ 61 w 721"/>
                <a:gd name="T29" fmla="*/ 240 h 673"/>
                <a:gd name="T30" fmla="*/ 98 w 721"/>
                <a:gd name="T31" fmla="*/ 206 h 673"/>
                <a:gd name="T32" fmla="*/ 114 w 721"/>
                <a:gd name="T33" fmla="*/ 269 h 673"/>
                <a:gd name="T34" fmla="*/ 133 w 721"/>
                <a:gd name="T35" fmla="*/ 297 h 673"/>
                <a:gd name="T36" fmla="*/ 130 w 721"/>
                <a:gd name="T37" fmla="*/ 328 h 673"/>
                <a:gd name="T38" fmla="*/ 72 w 721"/>
                <a:gd name="T39" fmla="*/ 433 h 673"/>
                <a:gd name="T40" fmla="*/ 80 w 721"/>
                <a:gd name="T41" fmla="*/ 436 h 673"/>
                <a:gd name="T42" fmla="*/ 98 w 721"/>
                <a:gd name="T43" fmla="*/ 433 h 673"/>
                <a:gd name="T44" fmla="*/ 86 w 721"/>
                <a:gd name="T45" fmla="*/ 503 h 673"/>
                <a:gd name="T46" fmla="*/ 80 w 721"/>
                <a:gd name="T47" fmla="*/ 522 h 673"/>
                <a:gd name="T48" fmla="*/ 92 w 721"/>
                <a:gd name="T49" fmla="*/ 531 h 673"/>
                <a:gd name="T50" fmla="*/ 97 w 721"/>
                <a:gd name="T51" fmla="*/ 530 h 673"/>
                <a:gd name="T52" fmla="*/ 99 w 721"/>
                <a:gd name="T53" fmla="*/ 535 h 673"/>
                <a:gd name="T54" fmla="*/ 114 w 721"/>
                <a:gd name="T55" fmla="*/ 551 h 673"/>
                <a:gd name="T56" fmla="*/ 0 w 721"/>
                <a:gd name="T57" fmla="*/ 652 h 673"/>
                <a:gd name="T58" fmla="*/ 686 w 721"/>
                <a:gd name="T59" fmla="*/ 673 h 673"/>
                <a:gd name="T60" fmla="*/ 721 w 721"/>
                <a:gd name="T61" fmla="*/ 512 h 673"/>
                <a:gd name="T62" fmla="*/ 460 w 721"/>
                <a:gd name="T63" fmla="*/ 218 h 673"/>
                <a:gd name="T64" fmla="*/ 345 w 721"/>
                <a:gd name="T65" fmla="*/ 293 h 673"/>
                <a:gd name="T66" fmla="*/ 289 w 721"/>
                <a:gd name="T67" fmla="*/ 375 h 673"/>
                <a:gd name="T68" fmla="*/ 292 w 721"/>
                <a:gd name="T69" fmla="*/ 281 h 673"/>
                <a:gd name="T70" fmla="*/ 223 w 721"/>
                <a:gd name="T71" fmla="*/ 230 h 673"/>
                <a:gd name="T72" fmla="*/ 267 w 721"/>
                <a:gd name="T73" fmla="*/ 239 h 673"/>
                <a:gd name="T74" fmla="*/ 277 w 721"/>
                <a:gd name="T75" fmla="*/ 248 h 673"/>
                <a:gd name="T76" fmla="*/ 295 w 721"/>
                <a:gd name="T77" fmla="*/ 249 h 673"/>
                <a:gd name="T78" fmla="*/ 305 w 721"/>
                <a:gd name="T79" fmla="*/ 239 h 673"/>
                <a:gd name="T80" fmla="*/ 306 w 721"/>
                <a:gd name="T81" fmla="*/ 224 h 673"/>
                <a:gd name="T82" fmla="*/ 296 w 721"/>
                <a:gd name="T83" fmla="*/ 219 h 673"/>
                <a:gd name="T84" fmla="*/ 285 w 721"/>
                <a:gd name="T85" fmla="*/ 218 h 673"/>
                <a:gd name="T86" fmla="*/ 277 w 721"/>
                <a:gd name="T87" fmla="*/ 217 h 673"/>
                <a:gd name="T88" fmla="*/ 217 w 721"/>
                <a:gd name="T89" fmla="*/ 184 h 673"/>
                <a:gd name="T90" fmla="*/ 191 w 721"/>
                <a:gd name="T91" fmla="*/ 113 h 673"/>
                <a:gd name="T92" fmla="*/ 182 w 721"/>
                <a:gd name="T93" fmla="*/ 87 h 673"/>
                <a:gd name="T94" fmla="*/ 189 w 721"/>
                <a:gd name="T95" fmla="*/ 79 h 673"/>
                <a:gd name="T96" fmla="*/ 197 w 721"/>
                <a:gd name="T97" fmla="*/ 74 h 673"/>
                <a:gd name="T98" fmla="*/ 198 w 721"/>
                <a:gd name="T99" fmla="*/ 63 h 673"/>
                <a:gd name="T100" fmla="*/ 198 w 721"/>
                <a:gd name="T101" fmla="*/ 55 h 673"/>
                <a:gd name="T102" fmla="*/ 200 w 721"/>
                <a:gd name="T103" fmla="*/ 45 h 673"/>
                <a:gd name="T104" fmla="*/ 195 w 721"/>
                <a:gd name="T105" fmla="*/ 37 h 673"/>
                <a:gd name="T106" fmla="*/ 195 w 721"/>
                <a:gd name="T107" fmla="*/ 26 h 673"/>
                <a:gd name="T108" fmla="*/ 183 w 721"/>
                <a:gd name="T109" fmla="*/ 1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1" h="673">
                  <a:moveTo>
                    <a:pt x="225" y="434"/>
                  </a:moveTo>
                  <a:cubicBezTo>
                    <a:pt x="226" y="329"/>
                    <a:pt x="226" y="329"/>
                    <a:pt x="226" y="329"/>
                  </a:cubicBezTo>
                  <a:cubicBezTo>
                    <a:pt x="185" y="328"/>
                    <a:pt x="185" y="328"/>
                    <a:pt x="185" y="328"/>
                  </a:cubicBezTo>
                  <a:cubicBezTo>
                    <a:pt x="187" y="315"/>
                    <a:pt x="188" y="305"/>
                    <a:pt x="188" y="305"/>
                  </a:cubicBezTo>
                  <a:cubicBezTo>
                    <a:pt x="249" y="324"/>
                    <a:pt x="249" y="324"/>
                    <a:pt x="249" y="324"/>
                  </a:cubicBezTo>
                  <a:cubicBezTo>
                    <a:pt x="255" y="327"/>
                    <a:pt x="253" y="331"/>
                    <a:pt x="253" y="331"/>
                  </a:cubicBezTo>
                  <a:cubicBezTo>
                    <a:pt x="253" y="333"/>
                    <a:pt x="251" y="353"/>
                    <a:pt x="248" y="375"/>
                  </a:cubicBezTo>
                  <a:cubicBezTo>
                    <a:pt x="229" y="375"/>
                    <a:pt x="229" y="375"/>
                    <a:pt x="229" y="375"/>
                  </a:cubicBezTo>
                  <a:cubicBezTo>
                    <a:pt x="229" y="404"/>
                    <a:pt x="229" y="432"/>
                    <a:pt x="229" y="461"/>
                  </a:cubicBezTo>
                  <a:cubicBezTo>
                    <a:pt x="201" y="461"/>
                    <a:pt x="174" y="462"/>
                    <a:pt x="146" y="463"/>
                  </a:cubicBezTo>
                  <a:cubicBezTo>
                    <a:pt x="151" y="453"/>
                    <a:pt x="156" y="442"/>
                    <a:pt x="160" y="434"/>
                  </a:cubicBezTo>
                  <a:cubicBezTo>
                    <a:pt x="198" y="434"/>
                    <a:pt x="198" y="434"/>
                    <a:pt x="198" y="434"/>
                  </a:cubicBezTo>
                  <a:cubicBezTo>
                    <a:pt x="198" y="436"/>
                    <a:pt x="198" y="436"/>
                    <a:pt x="198" y="436"/>
                  </a:cubicBezTo>
                  <a:cubicBezTo>
                    <a:pt x="216" y="436"/>
                    <a:pt x="216" y="436"/>
                    <a:pt x="216" y="436"/>
                  </a:cubicBezTo>
                  <a:cubicBezTo>
                    <a:pt x="216" y="434"/>
                    <a:pt x="216" y="434"/>
                    <a:pt x="216" y="434"/>
                  </a:cubicBezTo>
                  <a:cubicBezTo>
                    <a:pt x="225" y="434"/>
                    <a:pt x="225" y="434"/>
                    <a:pt x="225" y="434"/>
                  </a:cubicBezTo>
                  <a:moveTo>
                    <a:pt x="174" y="0"/>
                  </a:moveTo>
                  <a:cubicBezTo>
                    <a:pt x="169" y="0"/>
                    <a:pt x="163" y="1"/>
                    <a:pt x="155" y="3"/>
                  </a:cubicBezTo>
                  <a:cubicBezTo>
                    <a:pt x="129" y="10"/>
                    <a:pt x="128" y="29"/>
                    <a:pt x="130" y="41"/>
                  </a:cubicBezTo>
                  <a:cubicBezTo>
                    <a:pt x="133" y="53"/>
                    <a:pt x="139" y="64"/>
                    <a:pt x="141" y="66"/>
                  </a:cubicBezTo>
                  <a:cubicBezTo>
                    <a:pt x="142" y="69"/>
                    <a:pt x="142" y="74"/>
                    <a:pt x="142" y="74"/>
                  </a:cubicBezTo>
                  <a:cubicBezTo>
                    <a:pt x="142" y="74"/>
                    <a:pt x="143" y="70"/>
                    <a:pt x="144" y="70"/>
                  </a:cubicBezTo>
                  <a:cubicBezTo>
                    <a:pt x="144" y="70"/>
                    <a:pt x="144" y="70"/>
                    <a:pt x="144" y="70"/>
                  </a:cubicBezTo>
                  <a:cubicBezTo>
                    <a:pt x="144" y="71"/>
                    <a:pt x="144" y="74"/>
                    <a:pt x="144" y="77"/>
                  </a:cubicBezTo>
                  <a:cubicBezTo>
                    <a:pt x="144" y="77"/>
                    <a:pt x="144" y="79"/>
                    <a:pt x="144" y="80"/>
                  </a:cubicBezTo>
                  <a:cubicBezTo>
                    <a:pt x="139" y="91"/>
                    <a:pt x="128" y="107"/>
                    <a:pt x="122" y="118"/>
                  </a:cubicBezTo>
                  <a:cubicBezTo>
                    <a:pt x="122" y="120"/>
                    <a:pt x="118" y="131"/>
                    <a:pt x="114" y="139"/>
                  </a:cubicBezTo>
                  <a:cubicBezTo>
                    <a:pt x="100" y="164"/>
                    <a:pt x="100" y="164"/>
                    <a:pt x="100" y="164"/>
                  </a:cubicBezTo>
                  <a:cubicBezTo>
                    <a:pt x="73" y="195"/>
                    <a:pt x="59" y="225"/>
                    <a:pt x="59" y="225"/>
                  </a:cubicBezTo>
                  <a:cubicBezTo>
                    <a:pt x="61" y="240"/>
                    <a:pt x="61" y="240"/>
                    <a:pt x="61" y="240"/>
                  </a:cubicBezTo>
                  <a:cubicBezTo>
                    <a:pt x="91" y="233"/>
                    <a:pt x="91" y="233"/>
                    <a:pt x="91" y="233"/>
                  </a:cubicBezTo>
                  <a:cubicBezTo>
                    <a:pt x="91" y="226"/>
                    <a:pt x="93" y="217"/>
                    <a:pt x="98" y="206"/>
                  </a:cubicBezTo>
                  <a:cubicBezTo>
                    <a:pt x="108" y="269"/>
                    <a:pt x="108" y="269"/>
                    <a:pt x="108" y="269"/>
                  </a:cubicBezTo>
                  <a:cubicBezTo>
                    <a:pt x="114" y="269"/>
                    <a:pt x="114" y="269"/>
                    <a:pt x="114" y="269"/>
                  </a:cubicBezTo>
                  <a:cubicBezTo>
                    <a:pt x="112" y="279"/>
                    <a:pt x="111" y="289"/>
                    <a:pt x="111" y="289"/>
                  </a:cubicBezTo>
                  <a:cubicBezTo>
                    <a:pt x="133" y="297"/>
                    <a:pt x="133" y="297"/>
                    <a:pt x="133" y="297"/>
                  </a:cubicBezTo>
                  <a:cubicBezTo>
                    <a:pt x="132" y="317"/>
                    <a:pt x="132" y="317"/>
                    <a:pt x="132" y="317"/>
                  </a:cubicBezTo>
                  <a:cubicBezTo>
                    <a:pt x="131" y="320"/>
                    <a:pt x="130" y="323"/>
                    <a:pt x="130" y="328"/>
                  </a:cubicBezTo>
                  <a:cubicBezTo>
                    <a:pt x="73" y="328"/>
                    <a:pt x="73" y="328"/>
                    <a:pt x="73" y="328"/>
                  </a:cubicBezTo>
                  <a:cubicBezTo>
                    <a:pt x="72" y="433"/>
                    <a:pt x="72" y="433"/>
                    <a:pt x="72" y="433"/>
                  </a:cubicBezTo>
                  <a:cubicBezTo>
                    <a:pt x="80" y="433"/>
                    <a:pt x="80" y="433"/>
                    <a:pt x="80" y="433"/>
                  </a:cubicBezTo>
                  <a:cubicBezTo>
                    <a:pt x="80" y="436"/>
                    <a:pt x="80" y="436"/>
                    <a:pt x="80" y="436"/>
                  </a:cubicBezTo>
                  <a:cubicBezTo>
                    <a:pt x="98" y="436"/>
                    <a:pt x="98" y="436"/>
                    <a:pt x="98" y="436"/>
                  </a:cubicBezTo>
                  <a:cubicBezTo>
                    <a:pt x="98" y="433"/>
                    <a:pt x="98" y="433"/>
                    <a:pt x="98" y="433"/>
                  </a:cubicBezTo>
                  <a:cubicBezTo>
                    <a:pt x="115" y="433"/>
                    <a:pt x="115" y="433"/>
                    <a:pt x="115" y="433"/>
                  </a:cubicBezTo>
                  <a:cubicBezTo>
                    <a:pt x="86" y="503"/>
                    <a:pt x="86" y="503"/>
                    <a:pt x="86" y="503"/>
                  </a:cubicBezTo>
                  <a:cubicBezTo>
                    <a:pt x="87" y="506"/>
                    <a:pt x="87" y="506"/>
                    <a:pt x="87" y="506"/>
                  </a:cubicBezTo>
                  <a:cubicBezTo>
                    <a:pt x="89" y="507"/>
                    <a:pt x="78" y="519"/>
                    <a:pt x="80" y="522"/>
                  </a:cubicBezTo>
                  <a:cubicBezTo>
                    <a:pt x="83" y="525"/>
                    <a:pt x="87" y="528"/>
                    <a:pt x="92" y="531"/>
                  </a:cubicBezTo>
                  <a:cubicBezTo>
                    <a:pt x="92" y="531"/>
                    <a:pt x="92" y="531"/>
                    <a:pt x="92" y="531"/>
                  </a:cubicBezTo>
                  <a:cubicBezTo>
                    <a:pt x="93" y="531"/>
                    <a:pt x="94" y="531"/>
                    <a:pt x="95" y="531"/>
                  </a:cubicBezTo>
                  <a:cubicBezTo>
                    <a:pt x="95" y="530"/>
                    <a:pt x="96" y="530"/>
                    <a:pt x="97" y="530"/>
                  </a:cubicBezTo>
                  <a:cubicBezTo>
                    <a:pt x="97" y="530"/>
                    <a:pt x="97" y="530"/>
                    <a:pt x="97" y="530"/>
                  </a:cubicBezTo>
                  <a:cubicBezTo>
                    <a:pt x="99" y="531"/>
                    <a:pt x="98" y="535"/>
                    <a:pt x="99" y="535"/>
                  </a:cubicBezTo>
                  <a:cubicBezTo>
                    <a:pt x="104" y="538"/>
                    <a:pt x="109" y="541"/>
                    <a:pt x="114" y="543"/>
                  </a:cubicBezTo>
                  <a:cubicBezTo>
                    <a:pt x="114" y="546"/>
                    <a:pt x="114" y="549"/>
                    <a:pt x="114" y="551"/>
                  </a:cubicBezTo>
                  <a:cubicBezTo>
                    <a:pt x="76" y="553"/>
                    <a:pt x="38" y="556"/>
                    <a:pt x="0" y="560"/>
                  </a:cubicBezTo>
                  <a:cubicBezTo>
                    <a:pt x="0" y="652"/>
                    <a:pt x="0" y="652"/>
                    <a:pt x="0" y="652"/>
                  </a:cubicBezTo>
                  <a:cubicBezTo>
                    <a:pt x="79" y="650"/>
                    <a:pt x="167" y="648"/>
                    <a:pt x="258" y="648"/>
                  </a:cubicBezTo>
                  <a:cubicBezTo>
                    <a:pt x="400" y="648"/>
                    <a:pt x="551" y="653"/>
                    <a:pt x="686" y="673"/>
                  </a:cubicBezTo>
                  <a:cubicBezTo>
                    <a:pt x="686" y="616"/>
                    <a:pt x="686" y="560"/>
                    <a:pt x="685" y="504"/>
                  </a:cubicBezTo>
                  <a:cubicBezTo>
                    <a:pt x="700" y="506"/>
                    <a:pt x="712" y="509"/>
                    <a:pt x="721" y="512"/>
                  </a:cubicBezTo>
                  <a:cubicBezTo>
                    <a:pt x="721" y="436"/>
                    <a:pt x="721" y="359"/>
                    <a:pt x="721" y="269"/>
                  </a:cubicBezTo>
                  <a:cubicBezTo>
                    <a:pt x="708" y="219"/>
                    <a:pt x="460" y="218"/>
                    <a:pt x="460" y="218"/>
                  </a:cubicBezTo>
                  <a:cubicBezTo>
                    <a:pt x="460" y="247"/>
                    <a:pt x="460" y="272"/>
                    <a:pt x="460" y="301"/>
                  </a:cubicBezTo>
                  <a:cubicBezTo>
                    <a:pt x="460" y="301"/>
                    <a:pt x="398" y="295"/>
                    <a:pt x="345" y="293"/>
                  </a:cubicBezTo>
                  <a:cubicBezTo>
                    <a:pt x="345" y="322"/>
                    <a:pt x="345" y="346"/>
                    <a:pt x="345" y="375"/>
                  </a:cubicBezTo>
                  <a:cubicBezTo>
                    <a:pt x="289" y="375"/>
                    <a:pt x="289" y="375"/>
                    <a:pt x="289" y="375"/>
                  </a:cubicBezTo>
                  <a:cubicBezTo>
                    <a:pt x="302" y="308"/>
                    <a:pt x="302" y="308"/>
                    <a:pt x="302" y="308"/>
                  </a:cubicBezTo>
                  <a:cubicBezTo>
                    <a:pt x="305" y="288"/>
                    <a:pt x="292" y="281"/>
                    <a:pt x="292" y="281"/>
                  </a:cubicBezTo>
                  <a:cubicBezTo>
                    <a:pt x="286" y="275"/>
                    <a:pt x="227" y="252"/>
                    <a:pt x="227" y="252"/>
                  </a:cubicBezTo>
                  <a:cubicBezTo>
                    <a:pt x="227" y="252"/>
                    <a:pt x="225" y="242"/>
                    <a:pt x="223" y="230"/>
                  </a:cubicBezTo>
                  <a:cubicBezTo>
                    <a:pt x="266" y="242"/>
                    <a:pt x="266" y="242"/>
                    <a:pt x="266" y="242"/>
                  </a:cubicBezTo>
                  <a:cubicBezTo>
                    <a:pt x="267" y="239"/>
                    <a:pt x="267" y="239"/>
                    <a:pt x="267" y="239"/>
                  </a:cubicBezTo>
                  <a:cubicBezTo>
                    <a:pt x="268" y="239"/>
                    <a:pt x="268" y="240"/>
                    <a:pt x="268" y="240"/>
                  </a:cubicBezTo>
                  <a:cubicBezTo>
                    <a:pt x="271" y="242"/>
                    <a:pt x="274" y="244"/>
                    <a:pt x="277" y="248"/>
                  </a:cubicBezTo>
                  <a:cubicBezTo>
                    <a:pt x="279" y="250"/>
                    <a:pt x="282" y="250"/>
                    <a:pt x="285" y="250"/>
                  </a:cubicBezTo>
                  <a:cubicBezTo>
                    <a:pt x="289" y="250"/>
                    <a:pt x="293" y="249"/>
                    <a:pt x="295" y="249"/>
                  </a:cubicBezTo>
                  <a:cubicBezTo>
                    <a:pt x="298" y="249"/>
                    <a:pt x="299" y="249"/>
                    <a:pt x="300" y="246"/>
                  </a:cubicBezTo>
                  <a:cubicBezTo>
                    <a:pt x="300" y="244"/>
                    <a:pt x="305" y="242"/>
                    <a:pt x="305" y="239"/>
                  </a:cubicBezTo>
                  <a:cubicBezTo>
                    <a:pt x="305" y="237"/>
                    <a:pt x="306" y="233"/>
                    <a:pt x="307" y="231"/>
                  </a:cubicBezTo>
                  <a:cubicBezTo>
                    <a:pt x="307" y="229"/>
                    <a:pt x="308" y="226"/>
                    <a:pt x="306" y="224"/>
                  </a:cubicBezTo>
                  <a:cubicBezTo>
                    <a:pt x="303" y="222"/>
                    <a:pt x="296" y="222"/>
                    <a:pt x="296" y="222"/>
                  </a:cubicBezTo>
                  <a:cubicBezTo>
                    <a:pt x="296" y="222"/>
                    <a:pt x="296" y="222"/>
                    <a:pt x="296" y="219"/>
                  </a:cubicBezTo>
                  <a:cubicBezTo>
                    <a:pt x="296" y="218"/>
                    <a:pt x="295" y="217"/>
                    <a:pt x="293" y="217"/>
                  </a:cubicBezTo>
                  <a:cubicBezTo>
                    <a:pt x="291" y="217"/>
                    <a:pt x="289" y="218"/>
                    <a:pt x="285" y="218"/>
                  </a:cubicBezTo>
                  <a:cubicBezTo>
                    <a:pt x="280" y="219"/>
                    <a:pt x="276" y="220"/>
                    <a:pt x="275" y="221"/>
                  </a:cubicBezTo>
                  <a:cubicBezTo>
                    <a:pt x="277" y="217"/>
                    <a:pt x="277" y="217"/>
                    <a:pt x="277" y="217"/>
                  </a:cubicBezTo>
                  <a:cubicBezTo>
                    <a:pt x="218" y="196"/>
                    <a:pt x="218" y="196"/>
                    <a:pt x="218" y="196"/>
                  </a:cubicBezTo>
                  <a:cubicBezTo>
                    <a:pt x="218" y="191"/>
                    <a:pt x="217" y="187"/>
                    <a:pt x="217" y="184"/>
                  </a:cubicBezTo>
                  <a:cubicBezTo>
                    <a:pt x="215" y="169"/>
                    <a:pt x="206" y="143"/>
                    <a:pt x="201" y="135"/>
                  </a:cubicBezTo>
                  <a:cubicBezTo>
                    <a:pt x="196" y="127"/>
                    <a:pt x="191" y="113"/>
                    <a:pt x="191" y="113"/>
                  </a:cubicBezTo>
                  <a:cubicBezTo>
                    <a:pt x="191" y="113"/>
                    <a:pt x="194" y="103"/>
                    <a:pt x="192" y="96"/>
                  </a:cubicBezTo>
                  <a:cubicBezTo>
                    <a:pt x="191" y="90"/>
                    <a:pt x="182" y="87"/>
                    <a:pt x="182" y="87"/>
                  </a:cubicBezTo>
                  <a:cubicBezTo>
                    <a:pt x="184" y="77"/>
                    <a:pt x="184" y="77"/>
                    <a:pt x="184" y="77"/>
                  </a:cubicBezTo>
                  <a:cubicBezTo>
                    <a:pt x="186" y="78"/>
                    <a:pt x="187" y="79"/>
                    <a:pt x="189" y="79"/>
                  </a:cubicBezTo>
                  <a:cubicBezTo>
                    <a:pt x="192" y="79"/>
                    <a:pt x="192" y="78"/>
                    <a:pt x="194" y="78"/>
                  </a:cubicBezTo>
                  <a:cubicBezTo>
                    <a:pt x="195" y="77"/>
                    <a:pt x="197" y="77"/>
                    <a:pt x="197" y="74"/>
                  </a:cubicBezTo>
                  <a:cubicBezTo>
                    <a:pt x="196" y="72"/>
                    <a:pt x="197" y="71"/>
                    <a:pt x="197" y="69"/>
                  </a:cubicBezTo>
                  <a:cubicBezTo>
                    <a:pt x="196" y="67"/>
                    <a:pt x="197" y="66"/>
                    <a:pt x="198" y="63"/>
                  </a:cubicBezTo>
                  <a:cubicBezTo>
                    <a:pt x="198" y="61"/>
                    <a:pt x="198" y="58"/>
                    <a:pt x="198" y="58"/>
                  </a:cubicBezTo>
                  <a:cubicBezTo>
                    <a:pt x="198" y="58"/>
                    <a:pt x="198" y="56"/>
                    <a:pt x="198" y="55"/>
                  </a:cubicBezTo>
                  <a:cubicBezTo>
                    <a:pt x="197" y="54"/>
                    <a:pt x="197" y="49"/>
                    <a:pt x="197" y="49"/>
                  </a:cubicBezTo>
                  <a:cubicBezTo>
                    <a:pt x="197" y="49"/>
                    <a:pt x="198" y="48"/>
                    <a:pt x="200" y="45"/>
                  </a:cubicBezTo>
                  <a:cubicBezTo>
                    <a:pt x="202" y="43"/>
                    <a:pt x="200" y="41"/>
                    <a:pt x="200" y="41"/>
                  </a:cubicBezTo>
                  <a:cubicBezTo>
                    <a:pt x="198" y="40"/>
                    <a:pt x="195" y="37"/>
                    <a:pt x="195" y="37"/>
                  </a:cubicBezTo>
                  <a:cubicBezTo>
                    <a:pt x="195" y="37"/>
                    <a:pt x="197" y="32"/>
                    <a:pt x="197" y="30"/>
                  </a:cubicBezTo>
                  <a:cubicBezTo>
                    <a:pt x="197" y="28"/>
                    <a:pt x="195" y="27"/>
                    <a:pt x="195" y="26"/>
                  </a:cubicBezTo>
                  <a:cubicBezTo>
                    <a:pt x="194" y="26"/>
                    <a:pt x="192" y="22"/>
                    <a:pt x="191" y="18"/>
                  </a:cubicBezTo>
                  <a:cubicBezTo>
                    <a:pt x="190" y="15"/>
                    <a:pt x="183" y="10"/>
                    <a:pt x="183" y="10"/>
                  </a:cubicBezTo>
                  <a:cubicBezTo>
                    <a:pt x="185" y="5"/>
                    <a:pt x="184" y="0"/>
                    <a:pt x="174" y="0"/>
                  </a:cubicBezTo>
                </a:path>
              </a:pathLst>
            </a:custGeom>
            <a:solidFill>
              <a:srgbClr val="018E9D">
                <a:alpha val="17000"/>
              </a:srgb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353" name="图片 352"/>
            <p:cNvPicPr>
              <a:picLocks noChangeAspect="1"/>
            </p:cNvPicPr>
            <p:nvPr/>
          </p:nvPicPr>
          <p:blipFill>
            <a:blip r:embed="rId3"/>
            <a:stretch>
              <a:fillRect/>
            </a:stretch>
          </p:blipFill>
          <p:spPr>
            <a:xfrm>
              <a:off x="4020670" y="2888929"/>
              <a:ext cx="1013839" cy="2297181"/>
            </a:xfrm>
            <a:prstGeom prst="rect">
              <a:avLst/>
            </a:prstGeom>
          </p:spPr>
        </p:pic>
        <p:sp>
          <p:nvSpPr>
            <p:cNvPr id="388" name="Freeform 398"/>
            <p:cNvSpPr>
              <a:spLocks/>
            </p:cNvSpPr>
            <p:nvPr/>
          </p:nvSpPr>
          <p:spPr bwMode="auto">
            <a:xfrm>
              <a:off x="4001771" y="2876618"/>
              <a:ext cx="1019557" cy="2321620"/>
            </a:xfrm>
            <a:custGeom>
              <a:avLst/>
              <a:gdLst>
                <a:gd name="T0" fmla="*/ 209 w 236"/>
                <a:gd name="T1" fmla="*/ 439 h 540"/>
                <a:gd name="T2" fmla="*/ 224 w 236"/>
                <a:gd name="T3" fmla="*/ 304 h 540"/>
                <a:gd name="T4" fmla="*/ 151 w 236"/>
                <a:gd name="T5" fmla="*/ 250 h 540"/>
                <a:gd name="T6" fmla="*/ 189 w 236"/>
                <a:gd name="T7" fmla="*/ 240 h 540"/>
                <a:gd name="T8" fmla="*/ 191 w 236"/>
                <a:gd name="T9" fmla="*/ 237 h 540"/>
                <a:gd name="T10" fmla="*/ 217 w 236"/>
                <a:gd name="T11" fmla="*/ 247 h 540"/>
                <a:gd name="T12" fmla="*/ 227 w 236"/>
                <a:gd name="T13" fmla="*/ 237 h 540"/>
                <a:gd name="T14" fmla="*/ 228 w 236"/>
                <a:gd name="T15" fmla="*/ 222 h 540"/>
                <a:gd name="T16" fmla="*/ 218 w 236"/>
                <a:gd name="T17" fmla="*/ 217 h 540"/>
                <a:gd name="T18" fmla="*/ 198 w 236"/>
                <a:gd name="T19" fmla="*/ 219 h 540"/>
                <a:gd name="T20" fmla="*/ 142 w 236"/>
                <a:gd name="T21" fmla="*/ 195 h 540"/>
                <a:gd name="T22" fmla="*/ 126 w 236"/>
                <a:gd name="T23" fmla="*/ 135 h 540"/>
                <a:gd name="T24" fmla="*/ 117 w 236"/>
                <a:gd name="T25" fmla="*/ 97 h 540"/>
                <a:gd name="T26" fmla="*/ 109 w 236"/>
                <a:gd name="T27" fmla="*/ 78 h 540"/>
                <a:gd name="T28" fmla="*/ 119 w 236"/>
                <a:gd name="T29" fmla="*/ 79 h 540"/>
                <a:gd name="T30" fmla="*/ 121 w 236"/>
                <a:gd name="T31" fmla="*/ 70 h 540"/>
                <a:gd name="T32" fmla="*/ 123 w 236"/>
                <a:gd name="T33" fmla="*/ 60 h 540"/>
                <a:gd name="T34" fmla="*/ 121 w 236"/>
                <a:gd name="T35" fmla="*/ 51 h 540"/>
                <a:gd name="T36" fmla="*/ 125 w 236"/>
                <a:gd name="T37" fmla="*/ 43 h 540"/>
                <a:gd name="T38" fmla="*/ 122 w 236"/>
                <a:gd name="T39" fmla="*/ 32 h 540"/>
                <a:gd name="T40" fmla="*/ 116 w 236"/>
                <a:gd name="T41" fmla="*/ 21 h 540"/>
                <a:gd name="T42" fmla="*/ 81 w 236"/>
                <a:gd name="T43" fmla="*/ 6 h 540"/>
                <a:gd name="T44" fmla="*/ 67 w 236"/>
                <a:gd name="T45" fmla="*/ 68 h 540"/>
                <a:gd name="T46" fmla="*/ 70 w 236"/>
                <a:gd name="T47" fmla="*/ 72 h 540"/>
                <a:gd name="T48" fmla="*/ 70 w 236"/>
                <a:gd name="T49" fmla="*/ 82 h 540"/>
                <a:gd name="T50" fmla="*/ 41 w 236"/>
                <a:gd name="T51" fmla="*/ 139 h 540"/>
                <a:gd name="T52" fmla="*/ 35 w 236"/>
                <a:gd name="T53" fmla="*/ 266 h 540"/>
                <a:gd name="T54" fmla="*/ 38 w 236"/>
                <a:gd name="T55" fmla="*/ 285 h 540"/>
                <a:gd name="T56" fmla="*/ 59 w 236"/>
                <a:gd name="T57" fmla="*/ 313 h 540"/>
                <a:gd name="T58" fmla="*/ 1 w 236"/>
                <a:gd name="T59" fmla="*/ 323 h 540"/>
                <a:gd name="T60" fmla="*/ 8 w 236"/>
                <a:gd name="T61" fmla="*/ 426 h 540"/>
                <a:gd name="T62" fmla="*/ 25 w 236"/>
                <a:gd name="T63" fmla="*/ 430 h 540"/>
                <a:gd name="T64" fmla="*/ 41 w 236"/>
                <a:gd name="T65" fmla="*/ 427 h 540"/>
                <a:gd name="T66" fmla="*/ 14 w 236"/>
                <a:gd name="T67" fmla="*/ 498 h 540"/>
                <a:gd name="T68" fmla="*/ 19 w 236"/>
                <a:gd name="T69" fmla="*/ 522 h 540"/>
                <a:gd name="T70" fmla="*/ 26 w 236"/>
                <a:gd name="T71" fmla="*/ 526 h 540"/>
                <a:gd name="T72" fmla="*/ 84 w 236"/>
                <a:gd name="T73" fmla="*/ 538 h 540"/>
                <a:gd name="T74" fmla="*/ 48 w 236"/>
                <a:gd name="T75" fmla="*/ 505 h 540"/>
                <a:gd name="T76" fmla="*/ 122 w 236"/>
                <a:gd name="T77" fmla="*/ 427 h 540"/>
                <a:gd name="T78" fmla="*/ 140 w 236"/>
                <a:gd name="T79" fmla="*/ 430 h 540"/>
                <a:gd name="T80" fmla="*/ 150 w 236"/>
                <a:gd name="T81" fmla="*/ 427 h 540"/>
                <a:gd name="T82" fmla="*/ 110 w 236"/>
                <a:gd name="T83" fmla="*/ 324 h 540"/>
                <a:gd name="T84" fmla="*/ 172 w 236"/>
                <a:gd name="T85" fmla="*/ 320 h 540"/>
                <a:gd name="T86" fmla="*/ 164 w 236"/>
                <a:gd name="T87" fmla="*/ 435 h 540"/>
                <a:gd name="T88" fmla="*/ 164 w 236"/>
                <a:gd name="T89" fmla="*/ 457 h 540"/>
                <a:gd name="T90" fmla="*/ 183 w 236"/>
                <a:gd name="T91" fmla="*/ 453 h 540"/>
                <a:gd name="T92" fmla="*/ 235 w 236"/>
                <a:gd name="T93" fmla="*/ 45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540">
                  <a:moveTo>
                    <a:pt x="234" y="454"/>
                  </a:moveTo>
                  <a:cubicBezTo>
                    <a:pt x="224" y="446"/>
                    <a:pt x="221" y="444"/>
                    <a:pt x="209" y="439"/>
                  </a:cubicBezTo>
                  <a:cubicBezTo>
                    <a:pt x="196" y="433"/>
                    <a:pt x="202" y="419"/>
                    <a:pt x="202" y="419"/>
                  </a:cubicBezTo>
                  <a:cubicBezTo>
                    <a:pt x="224" y="304"/>
                    <a:pt x="224" y="304"/>
                    <a:pt x="224" y="304"/>
                  </a:cubicBezTo>
                  <a:cubicBezTo>
                    <a:pt x="227" y="284"/>
                    <a:pt x="215" y="277"/>
                    <a:pt x="215" y="277"/>
                  </a:cubicBezTo>
                  <a:cubicBezTo>
                    <a:pt x="209" y="272"/>
                    <a:pt x="151" y="250"/>
                    <a:pt x="151" y="250"/>
                  </a:cubicBezTo>
                  <a:cubicBezTo>
                    <a:pt x="151" y="250"/>
                    <a:pt x="149" y="240"/>
                    <a:pt x="147" y="228"/>
                  </a:cubicBezTo>
                  <a:cubicBezTo>
                    <a:pt x="189" y="240"/>
                    <a:pt x="189" y="240"/>
                    <a:pt x="189" y="240"/>
                  </a:cubicBezTo>
                  <a:cubicBezTo>
                    <a:pt x="190" y="237"/>
                    <a:pt x="190" y="237"/>
                    <a:pt x="190" y="237"/>
                  </a:cubicBezTo>
                  <a:cubicBezTo>
                    <a:pt x="191" y="237"/>
                    <a:pt x="191" y="237"/>
                    <a:pt x="191" y="237"/>
                  </a:cubicBezTo>
                  <a:cubicBezTo>
                    <a:pt x="194" y="239"/>
                    <a:pt x="197" y="242"/>
                    <a:pt x="200" y="245"/>
                  </a:cubicBezTo>
                  <a:cubicBezTo>
                    <a:pt x="203" y="249"/>
                    <a:pt x="214" y="247"/>
                    <a:pt x="217" y="247"/>
                  </a:cubicBezTo>
                  <a:cubicBezTo>
                    <a:pt x="221" y="246"/>
                    <a:pt x="222" y="246"/>
                    <a:pt x="222" y="244"/>
                  </a:cubicBezTo>
                  <a:cubicBezTo>
                    <a:pt x="223" y="241"/>
                    <a:pt x="227" y="239"/>
                    <a:pt x="227" y="237"/>
                  </a:cubicBezTo>
                  <a:cubicBezTo>
                    <a:pt x="227" y="235"/>
                    <a:pt x="229" y="231"/>
                    <a:pt x="229" y="229"/>
                  </a:cubicBezTo>
                  <a:cubicBezTo>
                    <a:pt x="230" y="227"/>
                    <a:pt x="230" y="224"/>
                    <a:pt x="228" y="222"/>
                  </a:cubicBezTo>
                  <a:cubicBezTo>
                    <a:pt x="226" y="220"/>
                    <a:pt x="219" y="220"/>
                    <a:pt x="219" y="220"/>
                  </a:cubicBezTo>
                  <a:cubicBezTo>
                    <a:pt x="219" y="220"/>
                    <a:pt x="219" y="220"/>
                    <a:pt x="218" y="217"/>
                  </a:cubicBezTo>
                  <a:cubicBezTo>
                    <a:pt x="218" y="214"/>
                    <a:pt x="214" y="216"/>
                    <a:pt x="208" y="216"/>
                  </a:cubicBezTo>
                  <a:cubicBezTo>
                    <a:pt x="203" y="217"/>
                    <a:pt x="199" y="219"/>
                    <a:pt x="198" y="219"/>
                  </a:cubicBezTo>
                  <a:cubicBezTo>
                    <a:pt x="199" y="216"/>
                    <a:pt x="199" y="216"/>
                    <a:pt x="199" y="216"/>
                  </a:cubicBezTo>
                  <a:cubicBezTo>
                    <a:pt x="142" y="195"/>
                    <a:pt x="142" y="195"/>
                    <a:pt x="142" y="195"/>
                  </a:cubicBezTo>
                  <a:cubicBezTo>
                    <a:pt x="142" y="190"/>
                    <a:pt x="141" y="186"/>
                    <a:pt x="141" y="183"/>
                  </a:cubicBezTo>
                  <a:cubicBezTo>
                    <a:pt x="140" y="168"/>
                    <a:pt x="131" y="143"/>
                    <a:pt x="126" y="135"/>
                  </a:cubicBezTo>
                  <a:cubicBezTo>
                    <a:pt x="121" y="127"/>
                    <a:pt x="116" y="114"/>
                    <a:pt x="116" y="114"/>
                  </a:cubicBezTo>
                  <a:cubicBezTo>
                    <a:pt x="116" y="114"/>
                    <a:pt x="118" y="103"/>
                    <a:pt x="117" y="97"/>
                  </a:cubicBezTo>
                  <a:cubicBezTo>
                    <a:pt x="116" y="91"/>
                    <a:pt x="107" y="88"/>
                    <a:pt x="107" y="88"/>
                  </a:cubicBezTo>
                  <a:cubicBezTo>
                    <a:pt x="109" y="78"/>
                    <a:pt x="109" y="78"/>
                    <a:pt x="109" y="78"/>
                  </a:cubicBezTo>
                  <a:cubicBezTo>
                    <a:pt x="111" y="79"/>
                    <a:pt x="112" y="80"/>
                    <a:pt x="114" y="80"/>
                  </a:cubicBezTo>
                  <a:cubicBezTo>
                    <a:pt x="117" y="80"/>
                    <a:pt x="117" y="80"/>
                    <a:pt x="119" y="79"/>
                  </a:cubicBezTo>
                  <a:cubicBezTo>
                    <a:pt x="120" y="78"/>
                    <a:pt x="122" y="78"/>
                    <a:pt x="121" y="76"/>
                  </a:cubicBezTo>
                  <a:cubicBezTo>
                    <a:pt x="121" y="73"/>
                    <a:pt x="122" y="72"/>
                    <a:pt x="121" y="70"/>
                  </a:cubicBezTo>
                  <a:cubicBezTo>
                    <a:pt x="121" y="69"/>
                    <a:pt x="122" y="67"/>
                    <a:pt x="123" y="65"/>
                  </a:cubicBezTo>
                  <a:cubicBezTo>
                    <a:pt x="123" y="62"/>
                    <a:pt x="123" y="60"/>
                    <a:pt x="123" y="60"/>
                  </a:cubicBezTo>
                  <a:cubicBezTo>
                    <a:pt x="123" y="60"/>
                    <a:pt x="123" y="58"/>
                    <a:pt x="122" y="57"/>
                  </a:cubicBezTo>
                  <a:cubicBezTo>
                    <a:pt x="122" y="56"/>
                    <a:pt x="121" y="51"/>
                    <a:pt x="121" y="51"/>
                  </a:cubicBezTo>
                  <a:cubicBezTo>
                    <a:pt x="121" y="51"/>
                    <a:pt x="123" y="50"/>
                    <a:pt x="125" y="47"/>
                  </a:cubicBezTo>
                  <a:cubicBezTo>
                    <a:pt x="127" y="45"/>
                    <a:pt x="125" y="43"/>
                    <a:pt x="125" y="43"/>
                  </a:cubicBezTo>
                  <a:cubicBezTo>
                    <a:pt x="123" y="43"/>
                    <a:pt x="120" y="39"/>
                    <a:pt x="120" y="39"/>
                  </a:cubicBezTo>
                  <a:cubicBezTo>
                    <a:pt x="120" y="39"/>
                    <a:pt x="122" y="34"/>
                    <a:pt x="122" y="32"/>
                  </a:cubicBezTo>
                  <a:cubicBezTo>
                    <a:pt x="122" y="30"/>
                    <a:pt x="120" y="29"/>
                    <a:pt x="119" y="29"/>
                  </a:cubicBezTo>
                  <a:cubicBezTo>
                    <a:pt x="119" y="28"/>
                    <a:pt x="117" y="25"/>
                    <a:pt x="116" y="21"/>
                  </a:cubicBezTo>
                  <a:cubicBezTo>
                    <a:pt x="115" y="17"/>
                    <a:pt x="108" y="13"/>
                    <a:pt x="108" y="13"/>
                  </a:cubicBezTo>
                  <a:cubicBezTo>
                    <a:pt x="111" y="6"/>
                    <a:pt x="107" y="0"/>
                    <a:pt x="81" y="6"/>
                  </a:cubicBezTo>
                  <a:cubicBezTo>
                    <a:pt x="55" y="13"/>
                    <a:pt x="54" y="31"/>
                    <a:pt x="57" y="43"/>
                  </a:cubicBezTo>
                  <a:cubicBezTo>
                    <a:pt x="59" y="55"/>
                    <a:pt x="66" y="66"/>
                    <a:pt x="67" y="68"/>
                  </a:cubicBezTo>
                  <a:cubicBezTo>
                    <a:pt x="68" y="70"/>
                    <a:pt x="68" y="75"/>
                    <a:pt x="68" y="75"/>
                  </a:cubicBezTo>
                  <a:cubicBezTo>
                    <a:pt x="68" y="75"/>
                    <a:pt x="69" y="71"/>
                    <a:pt x="70" y="72"/>
                  </a:cubicBezTo>
                  <a:cubicBezTo>
                    <a:pt x="70" y="73"/>
                    <a:pt x="70" y="75"/>
                    <a:pt x="70" y="78"/>
                  </a:cubicBezTo>
                  <a:cubicBezTo>
                    <a:pt x="70" y="79"/>
                    <a:pt x="70" y="80"/>
                    <a:pt x="70" y="82"/>
                  </a:cubicBezTo>
                  <a:cubicBezTo>
                    <a:pt x="65" y="92"/>
                    <a:pt x="54" y="108"/>
                    <a:pt x="49" y="119"/>
                  </a:cubicBezTo>
                  <a:cubicBezTo>
                    <a:pt x="48" y="120"/>
                    <a:pt x="44" y="131"/>
                    <a:pt x="41" y="139"/>
                  </a:cubicBezTo>
                  <a:cubicBezTo>
                    <a:pt x="20" y="176"/>
                    <a:pt x="20" y="176"/>
                    <a:pt x="20" y="176"/>
                  </a:cubicBezTo>
                  <a:cubicBezTo>
                    <a:pt x="35" y="266"/>
                    <a:pt x="35" y="266"/>
                    <a:pt x="35" y="266"/>
                  </a:cubicBezTo>
                  <a:cubicBezTo>
                    <a:pt x="41" y="266"/>
                    <a:pt x="41" y="266"/>
                    <a:pt x="41" y="266"/>
                  </a:cubicBezTo>
                  <a:cubicBezTo>
                    <a:pt x="39" y="276"/>
                    <a:pt x="38" y="285"/>
                    <a:pt x="38" y="285"/>
                  </a:cubicBezTo>
                  <a:cubicBezTo>
                    <a:pt x="59" y="293"/>
                    <a:pt x="59" y="293"/>
                    <a:pt x="59" y="293"/>
                  </a:cubicBezTo>
                  <a:cubicBezTo>
                    <a:pt x="59" y="313"/>
                    <a:pt x="59" y="313"/>
                    <a:pt x="59" y="313"/>
                  </a:cubicBezTo>
                  <a:cubicBezTo>
                    <a:pt x="57" y="316"/>
                    <a:pt x="56" y="319"/>
                    <a:pt x="56" y="324"/>
                  </a:cubicBezTo>
                  <a:cubicBezTo>
                    <a:pt x="1" y="323"/>
                    <a:pt x="1" y="323"/>
                    <a:pt x="1" y="323"/>
                  </a:cubicBezTo>
                  <a:cubicBezTo>
                    <a:pt x="0" y="426"/>
                    <a:pt x="0" y="426"/>
                    <a:pt x="0" y="426"/>
                  </a:cubicBezTo>
                  <a:cubicBezTo>
                    <a:pt x="8" y="426"/>
                    <a:pt x="8" y="426"/>
                    <a:pt x="8" y="426"/>
                  </a:cubicBezTo>
                  <a:cubicBezTo>
                    <a:pt x="8" y="430"/>
                    <a:pt x="8" y="430"/>
                    <a:pt x="8" y="430"/>
                  </a:cubicBezTo>
                  <a:cubicBezTo>
                    <a:pt x="25" y="430"/>
                    <a:pt x="25" y="430"/>
                    <a:pt x="25" y="430"/>
                  </a:cubicBezTo>
                  <a:cubicBezTo>
                    <a:pt x="25" y="426"/>
                    <a:pt x="25" y="426"/>
                    <a:pt x="25" y="426"/>
                  </a:cubicBezTo>
                  <a:cubicBezTo>
                    <a:pt x="41" y="427"/>
                    <a:pt x="41" y="427"/>
                    <a:pt x="41" y="427"/>
                  </a:cubicBezTo>
                  <a:cubicBezTo>
                    <a:pt x="14" y="494"/>
                    <a:pt x="14" y="494"/>
                    <a:pt x="14" y="494"/>
                  </a:cubicBezTo>
                  <a:cubicBezTo>
                    <a:pt x="14" y="498"/>
                    <a:pt x="14" y="498"/>
                    <a:pt x="14" y="498"/>
                  </a:cubicBezTo>
                  <a:cubicBezTo>
                    <a:pt x="16" y="499"/>
                    <a:pt x="6" y="511"/>
                    <a:pt x="8" y="513"/>
                  </a:cubicBezTo>
                  <a:cubicBezTo>
                    <a:pt x="10" y="516"/>
                    <a:pt x="14" y="519"/>
                    <a:pt x="19" y="522"/>
                  </a:cubicBezTo>
                  <a:cubicBezTo>
                    <a:pt x="20" y="523"/>
                    <a:pt x="23" y="521"/>
                    <a:pt x="24" y="521"/>
                  </a:cubicBezTo>
                  <a:cubicBezTo>
                    <a:pt x="26" y="522"/>
                    <a:pt x="25" y="526"/>
                    <a:pt x="26" y="526"/>
                  </a:cubicBezTo>
                  <a:cubicBezTo>
                    <a:pt x="35" y="531"/>
                    <a:pt x="44" y="536"/>
                    <a:pt x="49" y="537"/>
                  </a:cubicBezTo>
                  <a:cubicBezTo>
                    <a:pt x="59" y="539"/>
                    <a:pt x="77" y="540"/>
                    <a:pt x="84" y="538"/>
                  </a:cubicBezTo>
                  <a:cubicBezTo>
                    <a:pt x="92" y="535"/>
                    <a:pt x="73" y="526"/>
                    <a:pt x="66" y="522"/>
                  </a:cubicBezTo>
                  <a:cubicBezTo>
                    <a:pt x="58" y="519"/>
                    <a:pt x="48" y="505"/>
                    <a:pt x="48" y="505"/>
                  </a:cubicBezTo>
                  <a:cubicBezTo>
                    <a:pt x="48" y="505"/>
                    <a:pt x="71" y="457"/>
                    <a:pt x="86" y="427"/>
                  </a:cubicBezTo>
                  <a:cubicBezTo>
                    <a:pt x="122" y="427"/>
                    <a:pt x="122" y="427"/>
                    <a:pt x="122" y="427"/>
                  </a:cubicBezTo>
                  <a:cubicBezTo>
                    <a:pt x="122" y="430"/>
                    <a:pt x="122" y="430"/>
                    <a:pt x="122" y="430"/>
                  </a:cubicBezTo>
                  <a:cubicBezTo>
                    <a:pt x="140" y="430"/>
                    <a:pt x="140" y="430"/>
                    <a:pt x="140" y="430"/>
                  </a:cubicBezTo>
                  <a:cubicBezTo>
                    <a:pt x="140" y="427"/>
                    <a:pt x="140" y="427"/>
                    <a:pt x="140" y="427"/>
                  </a:cubicBezTo>
                  <a:cubicBezTo>
                    <a:pt x="150" y="427"/>
                    <a:pt x="150" y="427"/>
                    <a:pt x="150" y="427"/>
                  </a:cubicBezTo>
                  <a:cubicBezTo>
                    <a:pt x="150" y="324"/>
                    <a:pt x="150" y="324"/>
                    <a:pt x="150" y="324"/>
                  </a:cubicBezTo>
                  <a:cubicBezTo>
                    <a:pt x="110" y="324"/>
                    <a:pt x="110" y="324"/>
                    <a:pt x="110" y="324"/>
                  </a:cubicBezTo>
                  <a:cubicBezTo>
                    <a:pt x="112" y="311"/>
                    <a:pt x="113" y="301"/>
                    <a:pt x="113" y="301"/>
                  </a:cubicBezTo>
                  <a:cubicBezTo>
                    <a:pt x="172" y="320"/>
                    <a:pt x="172" y="320"/>
                    <a:pt x="172" y="320"/>
                  </a:cubicBezTo>
                  <a:cubicBezTo>
                    <a:pt x="179" y="323"/>
                    <a:pt x="177" y="326"/>
                    <a:pt x="177" y="326"/>
                  </a:cubicBezTo>
                  <a:cubicBezTo>
                    <a:pt x="176" y="331"/>
                    <a:pt x="164" y="435"/>
                    <a:pt x="164" y="435"/>
                  </a:cubicBezTo>
                  <a:cubicBezTo>
                    <a:pt x="166" y="437"/>
                    <a:pt x="166" y="437"/>
                    <a:pt x="166" y="437"/>
                  </a:cubicBezTo>
                  <a:cubicBezTo>
                    <a:pt x="161" y="443"/>
                    <a:pt x="164" y="457"/>
                    <a:pt x="164" y="457"/>
                  </a:cubicBezTo>
                  <a:cubicBezTo>
                    <a:pt x="179" y="457"/>
                    <a:pt x="179" y="457"/>
                    <a:pt x="179" y="457"/>
                  </a:cubicBezTo>
                  <a:cubicBezTo>
                    <a:pt x="180" y="456"/>
                    <a:pt x="183" y="453"/>
                    <a:pt x="183" y="453"/>
                  </a:cubicBezTo>
                  <a:cubicBezTo>
                    <a:pt x="186" y="456"/>
                    <a:pt x="190" y="457"/>
                    <a:pt x="190" y="457"/>
                  </a:cubicBezTo>
                  <a:cubicBezTo>
                    <a:pt x="195" y="458"/>
                    <a:pt x="235" y="458"/>
                    <a:pt x="235" y="457"/>
                  </a:cubicBezTo>
                  <a:cubicBezTo>
                    <a:pt x="236" y="456"/>
                    <a:pt x="234" y="454"/>
                    <a:pt x="234" y="45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a:off x="3975294" y="3297054"/>
              <a:ext cx="579500" cy="633828"/>
            </a:xfrm>
            <a:custGeom>
              <a:avLst/>
              <a:gdLst>
                <a:gd name="T0" fmla="*/ 123 w 132"/>
                <a:gd name="T1" fmla="*/ 20 h 145"/>
                <a:gd name="T2" fmla="*/ 61 w 132"/>
                <a:gd name="T3" fmla="*/ 74 h 145"/>
                <a:gd name="T4" fmla="*/ 31 w 132"/>
                <a:gd name="T5" fmla="*/ 138 h 145"/>
                <a:gd name="T6" fmla="*/ 2 w 132"/>
                <a:gd name="T7" fmla="*/ 145 h 145"/>
                <a:gd name="T8" fmla="*/ 0 w 132"/>
                <a:gd name="T9" fmla="*/ 130 h 145"/>
                <a:gd name="T10" fmla="*/ 113 w 132"/>
                <a:gd name="T11" fmla="*/ 18 h 145"/>
                <a:gd name="T12" fmla="*/ 121 w 132"/>
                <a:gd name="T13" fmla="*/ 0 h 145"/>
                <a:gd name="T14" fmla="*/ 123 w 132"/>
                <a:gd name="T15" fmla="*/ 2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5">
                  <a:moveTo>
                    <a:pt x="123" y="20"/>
                  </a:moveTo>
                  <a:cubicBezTo>
                    <a:pt x="123" y="20"/>
                    <a:pt x="85" y="47"/>
                    <a:pt x="61" y="74"/>
                  </a:cubicBezTo>
                  <a:cubicBezTo>
                    <a:pt x="38" y="102"/>
                    <a:pt x="32" y="125"/>
                    <a:pt x="31" y="138"/>
                  </a:cubicBezTo>
                  <a:cubicBezTo>
                    <a:pt x="2" y="145"/>
                    <a:pt x="2" y="145"/>
                    <a:pt x="2" y="145"/>
                  </a:cubicBezTo>
                  <a:cubicBezTo>
                    <a:pt x="0" y="130"/>
                    <a:pt x="0" y="130"/>
                    <a:pt x="0" y="130"/>
                  </a:cubicBezTo>
                  <a:cubicBezTo>
                    <a:pt x="0" y="130"/>
                    <a:pt x="39" y="47"/>
                    <a:pt x="113" y="18"/>
                  </a:cubicBezTo>
                  <a:cubicBezTo>
                    <a:pt x="113" y="18"/>
                    <a:pt x="126" y="11"/>
                    <a:pt x="121" y="0"/>
                  </a:cubicBezTo>
                  <a:cubicBezTo>
                    <a:pt x="121" y="0"/>
                    <a:pt x="132" y="5"/>
                    <a:pt x="12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63" name="组合 462"/>
          <p:cNvGrpSpPr/>
          <p:nvPr/>
        </p:nvGrpSpPr>
        <p:grpSpPr>
          <a:xfrm>
            <a:off x="5173607" y="3774168"/>
            <a:ext cx="803981" cy="803982"/>
            <a:chOff x="3322712" y="1834847"/>
            <a:chExt cx="1294820" cy="1294821"/>
          </a:xfrm>
        </p:grpSpPr>
        <p:grpSp>
          <p:nvGrpSpPr>
            <p:cNvPr id="464" name="组合 463"/>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466" name="任意多边形 465"/>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nvGrpSpPr>
              <p:cNvPr id="467" name="组合 466"/>
              <p:cNvGrpSpPr/>
              <p:nvPr/>
            </p:nvGrpSpPr>
            <p:grpSpPr>
              <a:xfrm>
                <a:off x="947938" y="2082007"/>
                <a:ext cx="998538" cy="1000125"/>
                <a:chOff x="947938" y="2082007"/>
                <a:chExt cx="998538" cy="1000125"/>
              </a:xfrm>
            </p:grpSpPr>
            <p:sp>
              <p:nvSpPr>
                <p:cNvPr id="468"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9"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0"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1"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2"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3"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4"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5"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6"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7"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8"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9"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0"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1"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2"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3"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4"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5"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6"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7"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8"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9"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0"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1"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465" name="椭圆 464"/>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a:off x="2325926" y="3871468"/>
            <a:ext cx="4080300" cy="2488228"/>
            <a:chOff x="2579926" y="3569843"/>
            <a:chExt cx="4080300" cy="2488228"/>
          </a:xfrm>
        </p:grpSpPr>
        <p:sp>
          <p:nvSpPr>
            <p:cNvPr id="384" name="Freeform 394"/>
            <p:cNvSpPr>
              <a:spLocks/>
            </p:cNvSpPr>
            <p:nvPr/>
          </p:nvSpPr>
          <p:spPr bwMode="auto">
            <a:xfrm>
              <a:off x="2579926" y="5339963"/>
              <a:ext cx="3873594" cy="546903"/>
            </a:xfrm>
            <a:custGeom>
              <a:avLst/>
              <a:gdLst>
                <a:gd name="T0" fmla="*/ 669 w 903"/>
                <a:gd name="T1" fmla="*/ 0 h 125"/>
                <a:gd name="T2" fmla="*/ 0 w 903"/>
                <a:gd name="T3" fmla="*/ 65 h 125"/>
                <a:gd name="T4" fmla="*/ 213 w 903"/>
                <a:gd name="T5" fmla="*/ 125 h 125"/>
                <a:gd name="T6" fmla="*/ 887 w 903"/>
                <a:gd name="T7" fmla="*/ 91 h 125"/>
                <a:gd name="T8" fmla="*/ 695 w 903"/>
                <a:gd name="T9" fmla="*/ 0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5"/>
                    <a:pt x="0" y="65"/>
                  </a:cubicBezTo>
                  <a:cubicBezTo>
                    <a:pt x="213" y="125"/>
                    <a:pt x="213" y="125"/>
                    <a:pt x="213" y="125"/>
                  </a:cubicBezTo>
                  <a:cubicBezTo>
                    <a:pt x="267" y="125"/>
                    <a:pt x="872" y="117"/>
                    <a:pt x="887" y="91"/>
                  </a:cubicBezTo>
                  <a:cubicBezTo>
                    <a:pt x="903" y="65"/>
                    <a:pt x="851" y="8"/>
                    <a:pt x="695" y="0"/>
                  </a:cubicBezTo>
                  <a:cubicBezTo>
                    <a:pt x="687" y="0"/>
                    <a:pt x="678" y="0"/>
                    <a:pt x="669" y="0"/>
                  </a:cubicBezTo>
                </a:path>
              </a:pathLst>
            </a:custGeom>
            <a:gradFill>
              <a:gsLst>
                <a:gs pos="100000">
                  <a:schemeClr val="tx1">
                    <a:lumMod val="50000"/>
                    <a:lumOff val="50000"/>
                  </a:schemeClr>
                </a:gs>
                <a:gs pos="0">
                  <a:srgbClr val="F1F1F1">
                    <a:alpha val="60000"/>
                  </a:srgb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4" name="组合 3"/>
            <p:cNvGrpSpPr/>
            <p:nvPr/>
          </p:nvGrpSpPr>
          <p:grpSpPr>
            <a:xfrm>
              <a:off x="3538171" y="3569843"/>
              <a:ext cx="3122055" cy="2488228"/>
              <a:chOff x="3538171" y="3569843"/>
              <a:chExt cx="3122055" cy="2488228"/>
            </a:xfrm>
          </p:grpSpPr>
          <p:sp>
            <p:nvSpPr>
              <p:cNvPr id="362" name="Freeform 369"/>
              <p:cNvSpPr>
                <a:spLocks/>
              </p:cNvSpPr>
              <p:nvPr/>
            </p:nvSpPr>
            <p:spPr bwMode="auto">
              <a:xfrm>
                <a:off x="3538171" y="3569843"/>
                <a:ext cx="3122055" cy="2488228"/>
              </a:xfrm>
              <a:custGeom>
                <a:avLst/>
                <a:gdLst>
                  <a:gd name="T0" fmla="*/ 589 w 727"/>
                  <a:gd name="T1" fmla="*/ 117 h 579"/>
                  <a:gd name="T2" fmla="*/ 589 w 727"/>
                  <a:gd name="T3" fmla="*/ 26 h 579"/>
                  <a:gd name="T4" fmla="*/ 725 w 727"/>
                  <a:gd name="T5" fmla="*/ 0 h 579"/>
                  <a:gd name="T6" fmla="*/ 727 w 727"/>
                  <a:gd name="T7" fmla="*/ 514 h 579"/>
                  <a:gd name="T8" fmla="*/ 0 w 727"/>
                  <a:gd name="T9" fmla="*/ 539 h 579"/>
                  <a:gd name="T10" fmla="*/ 0 w 727"/>
                  <a:gd name="T11" fmla="*/ 451 h 579"/>
                  <a:gd name="T12" fmla="*/ 117 w 727"/>
                  <a:gd name="T13" fmla="*/ 464 h 579"/>
                  <a:gd name="T14" fmla="*/ 117 w 727"/>
                  <a:gd name="T15" fmla="*/ 376 h 579"/>
                  <a:gd name="T16" fmla="*/ 235 w 727"/>
                  <a:gd name="T17" fmla="*/ 384 h 579"/>
                  <a:gd name="T18" fmla="*/ 235 w 727"/>
                  <a:gd name="T19" fmla="*/ 296 h 579"/>
                  <a:gd name="T20" fmla="*/ 353 w 727"/>
                  <a:gd name="T21" fmla="*/ 299 h 579"/>
                  <a:gd name="T22" fmla="*/ 353 w 727"/>
                  <a:gd name="T23" fmla="*/ 211 h 579"/>
                  <a:gd name="T24" fmla="*/ 471 w 727"/>
                  <a:gd name="T25" fmla="*/ 209 h 579"/>
                  <a:gd name="T26" fmla="*/ 471 w 727"/>
                  <a:gd name="T27" fmla="*/ 127 h 579"/>
                  <a:gd name="T28" fmla="*/ 589 w 727"/>
                  <a:gd name="T29" fmla="*/ 11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7" h="579">
                    <a:moveTo>
                      <a:pt x="589" y="117"/>
                    </a:moveTo>
                    <a:cubicBezTo>
                      <a:pt x="589" y="88"/>
                      <a:pt x="589" y="55"/>
                      <a:pt x="589" y="26"/>
                    </a:cubicBezTo>
                    <a:cubicBezTo>
                      <a:pt x="589" y="26"/>
                      <a:pt x="694" y="28"/>
                      <a:pt x="725" y="0"/>
                    </a:cubicBezTo>
                    <a:cubicBezTo>
                      <a:pt x="727" y="514"/>
                      <a:pt x="727" y="514"/>
                      <a:pt x="727" y="514"/>
                    </a:cubicBezTo>
                    <a:cubicBezTo>
                      <a:pt x="674" y="579"/>
                      <a:pt x="240" y="571"/>
                      <a:pt x="0" y="539"/>
                    </a:cubicBezTo>
                    <a:cubicBezTo>
                      <a:pt x="0" y="510"/>
                      <a:pt x="0" y="481"/>
                      <a:pt x="0" y="451"/>
                    </a:cubicBezTo>
                    <a:cubicBezTo>
                      <a:pt x="39" y="456"/>
                      <a:pt x="78" y="461"/>
                      <a:pt x="117" y="464"/>
                    </a:cubicBezTo>
                    <a:cubicBezTo>
                      <a:pt x="117" y="435"/>
                      <a:pt x="117" y="405"/>
                      <a:pt x="117" y="376"/>
                    </a:cubicBezTo>
                    <a:cubicBezTo>
                      <a:pt x="156" y="380"/>
                      <a:pt x="196" y="382"/>
                      <a:pt x="235" y="384"/>
                    </a:cubicBezTo>
                    <a:cubicBezTo>
                      <a:pt x="235" y="355"/>
                      <a:pt x="235" y="325"/>
                      <a:pt x="235" y="296"/>
                    </a:cubicBezTo>
                    <a:cubicBezTo>
                      <a:pt x="274" y="298"/>
                      <a:pt x="314" y="299"/>
                      <a:pt x="353" y="299"/>
                    </a:cubicBezTo>
                    <a:cubicBezTo>
                      <a:pt x="353" y="270"/>
                      <a:pt x="353" y="240"/>
                      <a:pt x="353" y="211"/>
                    </a:cubicBezTo>
                    <a:cubicBezTo>
                      <a:pt x="392" y="211"/>
                      <a:pt x="432" y="210"/>
                      <a:pt x="471" y="209"/>
                    </a:cubicBezTo>
                    <a:cubicBezTo>
                      <a:pt x="471" y="179"/>
                      <a:pt x="471" y="156"/>
                      <a:pt x="471" y="127"/>
                    </a:cubicBezTo>
                    <a:cubicBezTo>
                      <a:pt x="471" y="127"/>
                      <a:pt x="565" y="123"/>
                      <a:pt x="589" y="117"/>
                    </a:cubicBezTo>
                  </a:path>
                </a:pathLst>
              </a:custGeom>
              <a:gradFill flip="none" rotWithShape="1">
                <a:gsLst>
                  <a:gs pos="0">
                    <a:srgbClr val="019BAB"/>
                  </a:gs>
                  <a:gs pos="100000">
                    <a:srgbClr val="01D3E9"/>
                  </a:gs>
                </a:gsLst>
                <a:lin ang="27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2" name="Freeform 382"/>
              <p:cNvSpPr>
                <a:spLocks/>
              </p:cNvSpPr>
              <p:nvPr/>
            </p:nvSpPr>
            <p:spPr bwMode="auto">
              <a:xfrm>
                <a:off x="3545171" y="3664036"/>
                <a:ext cx="2531689" cy="1906917"/>
              </a:xfrm>
              <a:custGeom>
                <a:avLst/>
                <a:gdLst>
                  <a:gd name="T0" fmla="*/ 589 w 589"/>
                  <a:gd name="T1" fmla="*/ 96 h 443"/>
                  <a:gd name="T2" fmla="*/ 589 w 589"/>
                  <a:gd name="T3" fmla="*/ 4 h 443"/>
                  <a:gd name="T4" fmla="*/ 583 w 589"/>
                  <a:gd name="T5" fmla="*/ 0 h 443"/>
                  <a:gd name="T6" fmla="*/ 584 w 589"/>
                  <a:gd name="T7" fmla="*/ 92 h 443"/>
                  <a:gd name="T8" fmla="*/ 466 w 589"/>
                  <a:gd name="T9" fmla="*/ 101 h 443"/>
                  <a:gd name="T10" fmla="*/ 466 w 589"/>
                  <a:gd name="T11" fmla="*/ 183 h 443"/>
                  <a:gd name="T12" fmla="*/ 348 w 589"/>
                  <a:gd name="T13" fmla="*/ 185 h 443"/>
                  <a:gd name="T14" fmla="*/ 348 w 589"/>
                  <a:gd name="T15" fmla="*/ 273 h 443"/>
                  <a:gd name="T16" fmla="*/ 232 w 589"/>
                  <a:gd name="T17" fmla="*/ 271 h 443"/>
                  <a:gd name="T18" fmla="*/ 232 w 589"/>
                  <a:gd name="T19" fmla="*/ 359 h 443"/>
                  <a:gd name="T20" fmla="*/ 120 w 589"/>
                  <a:gd name="T21" fmla="*/ 351 h 443"/>
                  <a:gd name="T22" fmla="*/ 117 w 589"/>
                  <a:gd name="T23" fmla="*/ 355 h 443"/>
                  <a:gd name="T24" fmla="*/ 117 w 589"/>
                  <a:gd name="T25" fmla="*/ 439 h 443"/>
                  <a:gd name="T26" fmla="*/ 3 w 589"/>
                  <a:gd name="T27" fmla="*/ 427 h 443"/>
                  <a:gd name="T28" fmla="*/ 0 w 589"/>
                  <a:gd name="T29" fmla="*/ 430 h 443"/>
                  <a:gd name="T30" fmla="*/ 118 w 589"/>
                  <a:gd name="T31" fmla="*/ 443 h 443"/>
                  <a:gd name="T32" fmla="*/ 118 w 589"/>
                  <a:gd name="T33" fmla="*/ 355 h 443"/>
                  <a:gd name="T34" fmla="*/ 235 w 589"/>
                  <a:gd name="T35" fmla="*/ 363 h 443"/>
                  <a:gd name="T36" fmla="*/ 235 w 589"/>
                  <a:gd name="T37" fmla="*/ 275 h 443"/>
                  <a:gd name="T38" fmla="*/ 353 w 589"/>
                  <a:gd name="T39" fmla="*/ 278 h 443"/>
                  <a:gd name="T40" fmla="*/ 353 w 589"/>
                  <a:gd name="T41" fmla="*/ 190 h 443"/>
                  <a:gd name="T42" fmla="*/ 471 w 589"/>
                  <a:gd name="T43" fmla="*/ 188 h 443"/>
                  <a:gd name="T44" fmla="*/ 471 w 589"/>
                  <a:gd name="T45" fmla="*/ 105 h 443"/>
                  <a:gd name="T46" fmla="*/ 589 w 589"/>
                  <a:gd name="T47" fmla="*/ 9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9" h="443">
                    <a:moveTo>
                      <a:pt x="589" y="96"/>
                    </a:moveTo>
                    <a:cubicBezTo>
                      <a:pt x="589" y="67"/>
                      <a:pt x="589" y="34"/>
                      <a:pt x="589" y="4"/>
                    </a:cubicBezTo>
                    <a:cubicBezTo>
                      <a:pt x="583" y="0"/>
                      <a:pt x="583" y="0"/>
                      <a:pt x="583" y="0"/>
                    </a:cubicBezTo>
                    <a:cubicBezTo>
                      <a:pt x="584" y="92"/>
                      <a:pt x="584" y="92"/>
                      <a:pt x="584" y="92"/>
                    </a:cubicBezTo>
                    <a:cubicBezTo>
                      <a:pt x="560" y="97"/>
                      <a:pt x="466" y="101"/>
                      <a:pt x="466" y="101"/>
                    </a:cubicBezTo>
                    <a:cubicBezTo>
                      <a:pt x="466" y="131"/>
                      <a:pt x="466" y="154"/>
                      <a:pt x="466" y="183"/>
                    </a:cubicBezTo>
                    <a:cubicBezTo>
                      <a:pt x="427" y="185"/>
                      <a:pt x="387" y="186"/>
                      <a:pt x="348" y="185"/>
                    </a:cubicBezTo>
                    <a:cubicBezTo>
                      <a:pt x="348" y="215"/>
                      <a:pt x="348" y="244"/>
                      <a:pt x="348" y="273"/>
                    </a:cubicBezTo>
                    <a:cubicBezTo>
                      <a:pt x="309" y="273"/>
                      <a:pt x="272" y="272"/>
                      <a:pt x="232" y="271"/>
                    </a:cubicBezTo>
                    <a:cubicBezTo>
                      <a:pt x="232" y="300"/>
                      <a:pt x="232" y="329"/>
                      <a:pt x="232" y="359"/>
                    </a:cubicBezTo>
                    <a:cubicBezTo>
                      <a:pt x="193" y="357"/>
                      <a:pt x="120" y="351"/>
                      <a:pt x="120" y="351"/>
                    </a:cubicBezTo>
                    <a:cubicBezTo>
                      <a:pt x="117" y="355"/>
                      <a:pt x="117" y="355"/>
                      <a:pt x="117" y="355"/>
                    </a:cubicBezTo>
                    <a:cubicBezTo>
                      <a:pt x="117" y="355"/>
                      <a:pt x="117" y="411"/>
                      <a:pt x="117" y="439"/>
                    </a:cubicBezTo>
                    <a:cubicBezTo>
                      <a:pt x="78" y="436"/>
                      <a:pt x="42" y="432"/>
                      <a:pt x="3" y="427"/>
                    </a:cubicBezTo>
                    <a:cubicBezTo>
                      <a:pt x="0" y="430"/>
                      <a:pt x="0" y="430"/>
                      <a:pt x="0" y="430"/>
                    </a:cubicBezTo>
                    <a:cubicBezTo>
                      <a:pt x="39" y="435"/>
                      <a:pt x="78" y="439"/>
                      <a:pt x="118" y="443"/>
                    </a:cubicBezTo>
                    <a:cubicBezTo>
                      <a:pt x="118" y="414"/>
                      <a:pt x="118" y="384"/>
                      <a:pt x="118" y="355"/>
                    </a:cubicBezTo>
                    <a:cubicBezTo>
                      <a:pt x="157" y="358"/>
                      <a:pt x="196" y="361"/>
                      <a:pt x="235" y="363"/>
                    </a:cubicBezTo>
                    <a:cubicBezTo>
                      <a:pt x="235" y="333"/>
                      <a:pt x="235" y="304"/>
                      <a:pt x="235" y="275"/>
                    </a:cubicBezTo>
                    <a:cubicBezTo>
                      <a:pt x="275" y="277"/>
                      <a:pt x="314" y="278"/>
                      <a:pt x="353" y="278"/>
                    </a:cubicBezTo>
                    <a:cubicBezTo>
                      <a:pt x="353" y="248"/>
                      <a:pt x="353" y="219"/>
                      <a:pt x="353" y="190"/>
                    </a:cubicBezTo>
                    <a:cubicBezTo>
                      <a:pt x="393" y="190"/>
                      <a:pt x="432" y="189"/>
                      <a:pt x="471" y="188"/>
                    </a:cubicBezTo>
                    <a:cubicBezTo>
                      <a:pt x="471" y="158"/>
                      <a:pt x="471" y="135"/>
                      <a:pt x="471" y="105"/>
                    </a:cubicBezTo>
                    <a:cubicBezTo>
                      <a:pt x="471" y="105"/>
                      <a:pt x="566" y="101"/>
                      <a:pt x="589" y="96"/>
                    </a:cubicBezTo>
                  </a:path>
                </a:pathLst>
              </a:custGeom>
              <a:solidFill>
                <a:schemeClr val="bg1"/>
              </a:solidFill>
              <a:ln>
                <a:noFill/>
              </a:ln>
              <a:effectLst>
                <a:outerShdw blurRad="38100" dist="12700" dir="2700000" algn="tl" rotWithShape="0">
                  <a:srgbClr val="0192A1"/>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91" name="组合 390"/>
          <p:cNvGrpSpPr/>
          <p:nvPr/>
        </p:nvGrpSpPr>
        <p:grpSpPr>
          <a:xfrm>
            <a:off x="2570501" y="2277407"/>
            <a:ext cx="1070099" cy="1070100"/>
            <a:chOff x="3322712" y="1834847"/>
            <a:chExt cx="1294820" cy="1294821"/>
          </a:xfrm>
        </p:grpSpPr>
        <p:grpSp>
          <p:nvGrpSpPr>
            <p:cNvPr id="1375" name="组合 1374"/>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380" name="任意多边形 379"/>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nvGrpSpPr>
              <p:cNvPr id="1373" name="组合 1372"/>
              <p:cNvGrpSpPr/>
              <p:nvPr/>
            </p:nvGrpSpPr>
            <p:grpSpPr>
              <a:xfrm>
                <a:off x="947938" y="2082007"/>
                <a:ext cx="998538" cy="1000125"/>
                <a:chOff x="947938" y="2082007"/>
                <a:chExt cx="998538" cy="1000125"/>
              </a:xfrm>
            </p:grpSpPr>
            <p:sp>
              <p:nvSpPr>
                <p:cNvPr id="1325"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6"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9"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1"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2"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4"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5"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7"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9"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0"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2"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3"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5"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6"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8"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9"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1"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4"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6"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9"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1"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4"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6"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8"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390" name="椭圆 389"/>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p:cNvGrpSpPr/>
          <p:nvPr/>
        </p:nvGrpSpPr>
        <p:grpSpPr>
          <a:xfrm>
            <a:off x="2737856" y="2585258"/>
            <a:ext cx="603325" cy="500353"/>
            <a:chOff x="2991856" y="2283633"/>
            <a:chExt cx="603325" cy="500353"/>
          </a:xfrm>
        </p:grpSpPr>
        <p:grpSp>
          <p:nvGrpSpPr>
            <p:cNvPr id="395" name="Group 401"/>
            <p:cNvGrpSpPr>
              <a:grpSpLocks noChangeAspect="1"/>
            </p:cNvGrpSpPr>
            <p:nvPr/>
          </p:nvGrpSpPr>
          <p:grpSpPr bwMode="auto">
            <a:xfrm>
              <a:off x="3288176" y="2283633"/>
              <a:ext cx="307005" cy="348987"/>
              <a:chOff x="3723" y="2027"/>
              <a:chExt cx="234" cy="266"/>
            </a:xfrm>
            <a:solidFill>
              <a:schemeClr val="bg1"/>
            </a:solidFill>
          </p:grpSpPr>
          <p:sp>
            <p:nvSpPr>
              <p:cNvPr id="397" name="Freeform 402"/>
              <p:cNvSpPr>
                <a:spLocks/>
              </p:cNvSpPr>
              <p:nvPr/>
            </p:nvSpPr>
            <p:spPr bwMode="auto">
              <a:xfrm>
                <a:off x="3723" y="2027"/>
                <a:ext cx="188" cy="266"/>
              </a:xfrm>
              <a:custGeom>
                <a:avLst/>
                <a:gdLst>
                  <a:gd name="T0" fmla="*/ 77 w 77"/>
                  <a:gd name="T1" fmla="*/ 105 h 110"/>
                  <a:gd name="T2" fmla="*/ 45 w 77"/>
                  <a:gd name="T3" fmla="*/ 105 h 110"/>
                  <a:gd name="T4" fmla="*/ 45 w 77"/>
                  <a:gd name="T5" fmla="*/ 85 h 110"/>
                  <a:gd name="T6" fmla="*/ 42 w 77"/>
                  <a:gd name="T7" fmla="*/ 82 h 110"/>
                  <a:gd name="T8" fmla="*/ 11 w 77"/>
                  <a:gd name="T9" fmla="*/ 82 h 110"/>
                  <a:gd name="T10" fmla="*/ 11 w 77"/>
                  <a:gd name="T11" fmla="*/ 14 h 110"/>
                  <a:gd name="T12" fmla="*/ 17 w 77"/>
                  <a:gd name="T13" fmla="*/ 14 h 110"/>
                  <a:gd name="T14" fmla="*/ 9 w 77"/>
                  <a:gd name="T15" fmla="*/ 0 h 110"/>
                  <a:gd name="T16" fmla="*/ 8 w 77"/>
                  <a:gd name="T17" fmla="*/ 0 h 110"/>
                  <a:gd name="T18" fmla="*/ 8 w 77"/>
                  <a:gd name="T19" fmla="*/ 0 h 110"/>
                  <a:gd name="T20" fmla="*/ 0 w 77"/>
                  <a:gd name="T21" fmla="*/ 14 h 110"/>
                  <a:gd name="T22" fmla="*/ 6 w 77"/>
                  <a:gd name="T23" fmla="*/ 14 h 110"/>
                  <a:gd name="T24" fmla="*/ 6 w 77"/>
                  <a:gd name="T25" fmla="*/ 85 h 110"/>
                  <a:gd name="T26" fmla="*/ 8 w 77"/>
                  <a:gd name="T27" fmla="*/ 87 h 110"/>
                  <a:gd name="T28" fmla="*/ 40 w 77"/>
                  <a:gd name="T29" fmla="*/ 87 h 110"/>
                  <a:gd name="T30" fmla="*/ 40 w 77"/>
                  <a:gd name="T31" fmla="*/ 107 h 110"/>
                  <a:gd name="T32" fmla="*/ 42 w 77"/>
                  <a:gd name="T33" fmla="*/ 110 h 110"/>
                  <a:gd name="T34" fmla="*/ 74 w 77"/>
                  <a:gd name="T35" fmla="*/ 110 h 110"/>
                  <a:gd name="T36" fmla="*/ 77 w 77"/>
                  <a:gd name="T37"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10">
                    <a:moveTo>
                      <a:pt x="77" y="105"/>
                    </a:moveTo>
                    <a:cubicBezTo>
                      <a:pt x="45" y="105"/>
                      <a:pt x="45" y="105"/>
                      <a:pt x="45" y="105"/>
                    </a:cubicBezTo>
                    <a:cubicBezTo>
                      <a:pt x="45" y="85"/>
                      <a:pt x="45" y="85"/>
                      <a:pt x="45" y="85"/>
                    </a:cubicBezTo>
                    <a:cubicBezTo>
                      <a:pt x="45" y="83"/>
                      <a:pt x="44" y="82"/>
                      <a:pt x="42" y="82"/>
                    </a:cubicBezTo>
                    <a:cubicBezTo>
                      <a:pt x="11" y="82"/>
                      <a:pt x="11" y="82"/>
                      <a:pt x="11" y="82"/>
                    </a:cubicBezTo>
                    <a:cubicBezTo>
                      <a:pt x="11" y="14"/>
                      <a:pt x="11" y="14"/>
                      <a:pt x="11" y="14"/>
                    </a:cubicBezTo>
                    <a:cubicBezTo>
                      <a:pt x="17" y="14"/>
                      <a:pt x="17" y="14"/>
                      <a:pt x="17" y="14"/>
                    </a:cubicBezTo>
                    <a:cubicBezTo>
                      <a:pt x="9" y="0"/>
                      <a:pt x="9" y="0"/>
                      <a:pt x="9" y="0"/>
                    </a:cubicBezTo>
                    <a:cubicBezTo>
                      <a:pt x="9" y="0"/>
                      <a:pt x="8" y="0"/>
                      <a:pt x="8" y="0"/>
                    </a:cubicBezTo>
                    <a:cubicBezTo>
                      <a:pt x="8" y="0"/>
                      <a:pt x="8" y="0"/>
                      <a:pt x="8" y="0"/>
                    </a:cubicBezTo>
                    <a:cubicBezTo>
                      <a:pt x="0" y="14"/>
                      <a:pt x="0" y="14"/>
                      <a:pt x="0" y="14"/>
                    </a:cubicBezTo>
                    <a:cubicBezTo>
                      <a:pt x="6" y="14"/>
                      <a:pt x="6" y="14"/>
                      <a:pt x="6" y="14"/>
                    </a:cubicBezTo>
                    <a:cubicBezTo>
                      <a:pt x="6" y="85"/>
                      <a:pt x="6" y="85"/>
                      <a:pt x="6" y="85"/>
                    </a:cubicBezTo>
                    <a:cubicBezTo>
                      <a:pt x="6" y="86"/>
                      <a:pt x="7" y="87"/>
                      <a:pt x="8" y="87"/>
                    </a:cubicBezTo>
                    <a:cubicBezTo>
                      <a:pt x="40" y="87"/>
                      <a:pt x="40" y="87"/>
                      <a:pt x="40" y="87"/>
                    </a:cubicBezTo>
                    <a:cubicBezTo>
                      <a:pt x="40" y="107"/>
                      <a:pt x="40" y="107"/>
                      <a:pt x="40" y="107"/>
                    </a:cubicBezTo>
                    <a:cubicBezTo>
                      <a:pt x="40" y="109"/>
                      <a:pt x="41" y="110"/>
                      <a:pt x="42" y="110"/>
                    </a:cubicBezTo>
                    <a:cubicBezTo>
                      <a:pt x="74" y="110"/>
                      <a:pt x="74" y="110"/>
                      <a:pt x="74" y="110"/>
                    </a:cubicBezTo>
                    <a:lnTo>
                      <a:pt x="7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8" name="Freeform 403"/>
              <p:cNvSpPr>
                <a:spLocks/>
              </p:cNvSpPr>
              <p:nvPr/>
            </p:nvSpPr>
            <p:spPr bwMode="auto">
              <a:xfrm>
                <a:off x="3825" y="2027"/>
                <a:ext cx="39" cy="38"/>
              </a:xfrm>
              <a:custGeom>
                <a:avLst/>
                <a:gdLst>
                  <a:gd name="T0" fmla="*/ 8 w 16"/>
                  <a:gd name="T1" fmla="*/ 15 h 16"/>
                  <a:gd name="T2" fmla="*/ 16 w 16"/>
                  <a:gd name="T3" fmla="*/ 7 h 16"/>
                  <a:gd name="T4" fmla="*/ 7 w 16"/>
                  <a:gd name="T5" fmla="*/ 0 h 16"/>
                  <a:gd name="T6" fmla="*/ 0 w 16"/>
                  <a:gd name="T7" fmla="*/ 8 h 16"/>
                  <a:gd name="T8" fmla="*/ 8 w 16"/>
                  <a:gd name="T9" fmla="*/ 15 h 16"/>
                </a:gdLst>
                <a:ahLst/>
                <a:cxnLst>
                  <a:cxn ang="0">
                    <a:pos x="T0" y="T1"/>
                  </a:cxn>
                  <a:cxn ang="0">
                    <a:pos x="T2" y="T3"/>
                  </a:cxn>
                  <a:cxn ang="0">
                    <a:pos x="T4" y="T5"/>
                  </a:cxn>
                  <a:cxn ang="0">
                    <a:pos x="T6" y="T7"/>
                  </a:cxn>
                  <a:cxn ang="0">
                    <a:pos x="T8" y="T9"/>
                  </a:cxn>
                </a:cxnLst>
                <a:rect l="0" t="0" r="r" b="b"/>
                <a:pathLst>
                  <a:path w="16" h="16">
                    <a:moveTo>
                      <a:pt x="8" y="15"/>
                    </a:moveTo>
                    <a:cubicBezTo>
                      <a:pt x="12" y="15"/>
                      <a:pt x="16" y="12"/>
                      <a:pt x="16" y="7"/>
                    </a:cubicBezTo>
                    <a:cubicBezTo>
                      <a:pt x="15" y="3"/>
                      <a:pt x="12" y="0"/>
                      <a:pt x="7" y="0"/>
                    </a:cubicBezTo>
                    <a:cubicBezTo>
                      <a:pt x="3" y="0"/>
                      <a:pt x="0" y="4"/>
                      <a:pt x="0" y="8"/>
                    </a:cubicBezTo>
                    <a:cubicBezTo>
                      <a:pt x="0" y="12"/>
                      <a:pt x="4" y="16"/>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9" name="Freeform 404"/>
              <p:cNvSpPr>
                <a:spLocks noEditPoints="1"/>
              </p:cNvSpPr>
              <p:nvPr/>
            </p:nvSpPr>
            <p:spPr bwMode="auto">
              <a:xfrm>
                <a:off x="3796" y="2058"/>
                <a:ext cx="161" cy="204"/>
              </a:xfrm>
              <a:custGeom>
                <a:avLst/>
                <a:gdLst>
                  <a:gd name="T0" fmla="*/ 58 w 66"/>
                  <a:gd name="T1" fmla="*/ 26 h 84"/>
                  <a:gd name="T2" fmla="*/ 51 w 66"/>
                  <a:gd name="T3" fmla="*/ 29 h 84"/>
                  <a:gd name="T4" fmla="*/ 49 w 66"/>
                  <a:gd name="T5" fmla="*/ 27 h 84"/>
                  <a:gd name="T6" fmla="*/ 46 w 66"/>
                  <a:gd name="T7" fmla="*/ 25 h 84"/>
                  <a:gd name="T8" fmla="*/ 24 w 66"/>
                  <a:gd name="T9" fmla="*/ 3 h 84"/>
                  <a:gd name="T10" fmla="*/ 17 w 66"/>
                  <a:gd name="T11" fmla="*/ 4 h 84"/>
                  <a:gd name="T12" fmla="*/ 14 w 66"/>
                  <a:gd name="T13" fmla="*/ 5 h 84"/>
                  <a:gd name="T14" fmla="*/ 7 w 66"/>
                  <a:gd name="T15" fmla="*/ 3 h 84"/>
                  <a:gd name="T16" fmla="*/ 0 w 66"/>
                  <a:gd name="T17" fmla="*/ 4 h 84"/>
                  <a:gd name="T18" fmla="*/ 1 w 66"/>
                  <a:gd name="T19" fmla="*/ 21 h 84"/>
                  <a:gd name="T20" fmla="*/ 7 w 66"/>
                  <a:gd name="T21" fmla="*/ 23 h 84"/>
                  <a:gd name="T22" fmla="*/ 13 w 66"/>
                  <a:gd name="T23" fmla="*/ 33 h 84"/>
                  <a:gd name="T24" fmla="*/ 3 w 66"/>
                  <a:gd name="T25" fmla="*/ 42 h 84"/>
                  <a:gd name="T26" fmla="*/ 8 w 66"/>
                  <a:gd name="T27" fmla="*/ 60 h 84"/>
                  <a:gd name="T28" fmla="*/ 11 w 66"/>
                  <a:gd name="T29" fmla="*/ 44 h 84"/>
                  <a:gd name="T30" fmla="*/ 19 w 66"/>
                  <a:gd name="T31" fmla="*/ 40 h 84"/>
                  <a:gd name="T32" fmla="*/ 25 w 66"/>
                  <a:gd name="T33" fmla="*/ 80 h 84"/>
                  <a:gd name="T34" fmla="*/ 33 w 66"/>
                  <a:gd name="T35" fmla="*/ 79 h 84"/>
                  <a:gd name="T36" fmla="*/ 31 w 66"/>
                  <a:gd name="T37" fmla="*/ 36 h 84"/>
                  <a:gd name="T38" fmla="*/ 40 w 66"/>
                  <a:gd name="T39" fmla="*/ 29 h 84"/>
                  <a:gd name="T40" fmla="*/ 39 w 66"/>
                  <a:gd name="T41" fmla="*/ 32 h 84"/>
                  <a:gd name="T42" fmla="*/ 39 w 66"/>
                  <a:gd name="T43" fmla="*/ 35 h 84"/>
                  <a:gd name="T44" fmla="*/ 33 w 66"/>
                  <a:gd name="T45" fmla="*/ 39 h 84"/>
                  <a:gd name="T46" fmla="*/ 43 w 66"/>
                  <a:gd name="T47" fmla="*/ 54 h 84"/>
                  <a:gd name="T48" fmla="*/ 45 w 66"/>
                  <a:gd name="T49" fmla="*/ 53 h 84"/>
                  <a:gd name="T50" fmla="*/ 46 w 66"/>
                  <a:gd name="T51" fmla="*/ 52 h 84"/>
                  <a:gd name="T52" fmla="*/ 62 w 66"/>
                  <a:gd name="T53" fmla="*/ 44 h 84"/>
                  <a:gd name="T54" fmla="*/ 64 w 66"/>
                  <a:gd name="T55" fmla="*/ 43 h 84"/>
                  <a:gd name="T56" fmla="*/ 66 w 66"/>
                  <a:gd name="T57" fmla="*/ 40 h 84"/>
                  <a:gd name="T58" fmla="*/ 43 w 66"/>
                  <a:gd name="T59" fmla="*/ 33 h 84"/>
                  <a:gd name="T60" fmla="*/ 41 w 66"/>
                  <a:gd name="T61" fmla="*/ 31 h 84"/>
                  <a:gd name="T62" fmla="*/ 42 w 66"/>
                  <a:gd name="T63" fmla="*/ 31 h 84"/>
                  <a:gd name="T64" fmla="*/ 47 w 66"/>
                  <a:gd name="T65" fmla="*/ 28 h 84"/>
                  <a:gd name="T66" fmla="*/ 47 w 66"/>
                  <a:gd name="T67" fmla="*/ 28 h 84"/>
                  <a:gd name="T68" fmla="*/ 48 w 66"/>
                  <a:gd name="T69"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84">
                    <a:moveTo>
                      <a:pt x="66" y="40"/>
                    </a:moveTo>
                    <a:cubicBezTo>
                      <a:pt x="58" y="26"/>
                      <a:pt x="58" y="26"/>
                      <a:pt x="58" y="26"/>
                    </a:cubicBezTo>
                    <a:cubicBezTo>
                      <a:pt x="58" y="26"/>
                      <a:pt x="57" y="25"/>
                      <a:pt x="57" y="26"/>
                    </a:cubicBezTo>
                    <a:cubicBezTo>
                      <a:pt x="51" y="29"/>
                      <a:pt x="51" y="29"/>
                      <a:pt x="51" y="29"/>
                    </a:cubicBezTo>
                    <a:cubicBezTo>
                      <a:pt x="51" y="28"/>
                      <a:pt x="51" y="28"/>
                      <a:pt x="50" y="28"/>
                    </a:cubicBezTo>
                    <a:cubicBezTo>
                      <a:pt x="49" y="27"/>
                      <a:pt x="49" y="27"/>
                      <a:pt x="49" y="27"/>
                    </a:cubicBezTo>
                    <a:cubicBezTo>
                      <a:pt x="49" y="26"/>
                      <a:pt x="48" y="25"/>
                      <a:pt x="46" y="26"/>
                    </a:cubicBezTo>
                    <a:cubicBezTo>
                      <a:pt x="46" y="26"/>
                      <a:pt x="46" y="25"/>
                      <a:pt x="46" y="25"/>
                    </a:cubicBezTo>
                    <a:cubicBezTo>
                      <a:pt x="26" y="4"/>
                      <a:pt x="26" y="4"/>
                      <a:pt x="26" y="4"/>
                    </a:cubicBezTo>
                    <a:cubicBezTo>
                      <a:pt x="26" y="4"/>
                      <a:pt x="25" y="3"/>
                      <a:pt x="24" y="3"/>
                    </a:cubicBezTo>
                    <a:cubicBezTo>
                      <a:pt x="24" y="3"/>
                      <a:pt x="24" y="3"/>
                      <a:pt x="23" y="3"/>
                    </a:cubicBezTo>
                    <a:cubicBezTo>
                      <a:pt x="17" y="4"/>
                      <a:pt x="17" y="4"/>
                      <a:pt x="17" y="4"/>
                    </a:cubicBezTo>
                    <a:cubicBezTo>
                      <a:pt x="17" y="4"/>
                      <a:pt x="17" y="4"/>
                      <a:pt x="16" y="4"/>
                    </a:cubicBezTo>
                    <a:cubicBezTo>
                      <a:pt x="15" y="4"/>
                      <a:pt x="15" y="4"/>
                      <a:pt x="14" y="5"/>
                    </a:cubicBezTo>
                    <a:cubicBezTo>
                      <a:pt x="7" y="12"/>
                      <a:pt x="7" y="12"/>
                      <a:pt x="7" y="12"/>
                    </a:cubicBezTo>
                    <a:cubicBezTo>
                      <a:pt x="7" y="3"/>
                      <a:pt x="7" y="3"/>
                      <a:pt x="7" y="3"/>
                    </a:cubicBezTo>
                    <a:cubicBezTo>
                      <a:pt x="7" y="1"/>
                      <a:pt x="5" y="0"/>
                      <a:pt x="3" y="0"/>
                    </a:cubicBezTo>
                    <a:cubicBezTo>
                      <a:pt x="1" y="0"/>
                      <a:pt x="0" y="2"/>
                      <a:pt x="0" y="4"/>
                    </a:cubicBezTo>
                    <a:cubicBezTo>
                      <a:pt x="1" y="20"/>
                      <a:pt x="1" y="20"/>
                      <a:pt x="1" y="20"/>
                    </a:cubicBezTo>
                    <a:cubicBezTo>
                      <a:pt x="1" y="20"/>
                      <a:pt x="1" y="20"/>
                      <a:pt x="1" y="21"/>
                    </a:cubicBezTo>
                    <a:cubicBezTo>
                      <a:pt x="1" y="22"/>
                      <a:pt x="1" y="22"/>
                      <a:pt x="2" y="23"/>
                    </a:cubicBezTo>
                    <a:cubicBezTo>
                      <a:pt x="3" y="24"/>
                      <a:pt x="6" y="24"/>
                      <a:pt x="7" y="23"/>
                    </a:cubicBezTo>
                    <a:cubicBezTo>
                      <a:pt x="12" y="17"/>
                      <a:pt x="12" y="17"/>
                      <a:pt x="12" y="17"/>
                    </a:cubicBezTo>
                    <a:cubicBezTo>
                      <a:pt x="13" y="33"/>
                      <a:pt x="13" y="33"/>
                      <a:pt x="13" y="33"/>
                    </a:cubicBezTo>
                    <a:cubicBezTo>
                      <a:pt x="5" y="38"/>
                      <a:pt x="5" y="38"/>
                      <a:pt x="5" y="38"/>
                    </a:cubicBezTo>
                    <a:cubicBezTo>
                      <a:pt x="4" y="39"/>
                      <a:pt x="3" y="40"/>
                      <a:pt x="3" y="42"/>
                    </a:cubicBezTo>
                    <a:cubicBezTo>
                      <a:pt x="3" y="57"/>
                      <a:pt x="3" y="57"/>
                      <a:pt x="3" y="57"/>
                    </a:cubicBezTo>
                    <a:cubicBezTo>
                      <a:pt x="4" y="59"/>
                      <a:pt x="5" y="61"/>
                      <a:pt x="8" y="60"/>
                    </a:cubicBezTo>
                    <a:cubicBezTo>
                      <a:pt x="10" y="60"/>
                      <a:pt x="12" y="58"/>
                      <a:pt x="12" y="56"/>
                    </a:cubicBezTo>
                    <a:cubicBezTo>
                      <a:pt x="11" y="44"/>
                      <a:pt x="11" y="44"/>
                      <a:pt x="11" y="44"/>
                    </a:cubicBezTo>
                    <a:cubicBezTo>
                      <a:pt x="17" y="40"/>
                      <a:pt x="17" y="40"/>
                      <a:pt x="17" y="40"/>
                    </a:cubicBezTo>
                    <a:cubicBezTo>
                      <a:pt x="18" y="40"/>
                      <a:pt x="18" y="40"/>
                      <a:pt x="19" y="40"/>
                    </a:cubicBezTo>
                    <a:cubicBezTo>
                      <a:pt x="23" y="39"/>
                      <a:pt x="23" y="39"/>
                      <a:pt x="23" y="39"/>
                    </a:cubicBezTo>
                    <a:cubicBezTo>
                      <a:pt x="25" y="80"/>
                      <a:pt x="25" y="80"/>
                      <a:pt x="25" y="80"/>
                    </a:cubicBezTo>
                    <a:cubicBezTo>
                      <a:pt x="25" y="82"/>
                      <a:pt x="27" y="84"/>
                      <a:pt x="30" y="84"/>
                    </a:cubicBezTo>
                    <a:cubicBezTo>
                      <a:pt x="32" y="84"/>
                      <a:pt x="34" y="82"/>
                      <a:pt x="33" y="79"/>
                    </a:cubicBezTo>
                    <a:cubicBezTo>
                      <a:pt x="31" y="36"/>
                      <a:pt x="31" y="36"/>
                      <a:pt x="31" y="36"/>
                    </a:cubicBezTo>
                    <a:cubicBezTo>
                      <a:pt x="31" y="36"/>
                      <a:pt x="31" y="36"/>
                      <a:pt x="31" y="36"/>
                    </a:cubicBezTo>
                    <a:cubicBezTo>
                      <a:pt x="30" y="18"/>
                      <a:pt x="30" y="18"/>
                      <a:pt x="30" y="18"/>
                    </a:cubicBezTo>
                    <a:cubicBezTo>
                      <a:pt x="40" y="29"/>
                      <a:pt x="40" y="29"/>
                      <a:pt x="40" y="29"/>
                    </a:cubicBezTo>
                    <a:cubicBezTo>
                      <a:pt x="40" y="29"/>
                      <a:pt x="40" y="29"/>
                      <a:pt x="40" y="29"/>
                    </a:cubicBezTo>
                    <a:cubicBezTo>
                      <a:pt x="39" y="30"/>
                      <a:pt x="38" y="31"/>
                      <a:pt x="39" y="32"/>
                    </a:cubicBezTo>
                    <a:cubicBezTo>
                      <a:pt x="40" y="34"/>
                      <a:pt x="40" y="34"/>
                      <a:pt x="40" y="34"/>
                    </a:cubicBezTo>
                    <a:cubicBezTo>
                      <a:pt x="39" y="34"/>
                      <a:pt x="39" y="34"/>
                      <a:pt x="39" y="35"/>
                    </a:cubicBezTo>
                    <a:cubicBezTo>
                      <a:pt x="34" y="38"/>
                      <a:pt x="34" y="38"/>
                      <a:pt x="34" y="38"/>
                    </a:cubicBezTo>
                    <a:cubicBezTo>
                      <a:pt x="33" y="38"/>
                      <a:pt x="33" y="39"/>
                      <a:pt x="33" y="39"/>
                    </a:cubicBezTo>
                    <a:cubicBezTo>
                      <a:pt x="41" y="54"/>
                      <a:pt x="41" y="54"/>
                      <a:pt x="41" y="54"/>
                    </a:cubicBezTo>
                    <a:cubicBezTo>
                      <a:pt x="41" y="54"/>
                      <a:pt x="42" y="54"/>
                      <a:pt x="43" y="54"/>
                    </a:cubicBezTo>
                    <a:cubicBezTo>
                      <a:pt x="44" y="53"/>
                      <a:pt x="44" y="53"/>
                      <a:pt x="44" y="53"/>
                    </a:cubicBezTo>
                    <a:cubicBezTo>
                      <a:pt x="44" y="53"/>
                      <a:pt x="44" y="53"/>
                      <a:pt x="45" y="53"/>
                    </a:cubicBezTo>
                    <a:cubicBezTo>
                      <a:pt x="46" y="53"/>
                      <a:pt x="46" y="53"/>
                      <a:pt x="46" y="53"/>
                    </a:cubicBezTo>
                    <a:cubicBezTo>
                      <a:pt x="46" y="53"/>
                      <a:pt x="46" y="52"/>
                      <a:pt x="46" y="52"/>
                    </a:cubicBezTo>
                    <a:cubicBezTo>
                      <a:pt x="61" y="44"/>
                      <a:pt x="61" y="44"/>
                      <a:pt x="61" y="44"/>
                    </a:cubicBezTo>
                    <a:cubicBezTo>
                      <a:pt x="62" y="44"/>
                      <a:pt x="62" y="44"/>
                      <a:pt x="62" y="44"/>
                    </a:cubicBezTo>
                    <a:cubicBezTo>
                      <a:pt x="63" y="44"/>
                      <a:pt x="63" y="44"/>
                      <a:pt x="63" y="44"/>
                    </a:cubicBezTo>
                    <a:cubicBezTo>
                      <a:pt x="64" y="44"/>
                      <a:pt x="64" y="43"/>
                      <a:pt x="64" y="43"/>
                    </a:cubicBezTo>
                    <a:cubicBezTo>
                      <a:pt x="65" y="42"/>
                      <a:pt x="65" y="42"/>
                      <a:pt x="65" y="42"/>
                    </a:cubicBezTo>
                    <a:cubicBezTo>
                      <a:pt x="66" y="42"/>
                      <a:pt x="66" y="41"/>
                      <a:pt x="66" y="40"/>
                    </a:cubicBezTo>
                    <a:close/>
                    <a:moveTo>
                      <a:pt x="48" y="30"/>
                    </a:moveTo>
                    <a:cubicBezTo>
                      <a:pt x="43" y="33"/>
                      <a:pt x="43" y="33"/>
                      <a:pt x="43" y="33"/>
                    </a:cubicBezTo>
                    <a:cubicBezTo>
                      <a:pt x="42" y="33"/>
                      <a:pt x="42" y="33"/>
                      <a:pt x="42" y="33"/>
                    </a:cubicBezTo>
                    <a:cubicBezTo>
                      <a:pt x="41" y="31"/>
                      <a:pt x="41" y="31"/>
                      <a:pt x="41" y="31"/>
                    </a:cubicBezTo>
                    <a:cubicBezTo>
                      <a:pt x="41" y="31"/>
                      <a:pt x="41" y="31"/>
                      <a:pt x="41" y="31"/>
                    </a:cubicBezTo>
                    <a:cubicBezTo>
                      <a:pt x="42" y="31"/>
                      <a:pt x="42" y="31"/>
                      <a:pt x="42" y="31"/>
                    </a:cubicBezTo>
                    <a:cubicBezTo>
                      <a:pt x="43" y="31"/>
                      <a:pt x="45" y="31"/>
                      <a:pt x="46" y="30"/>
                    </a:cubicBezTo>
                    <a:cubicBezTo>
                      <a:pt x="46" y="30"/>
                      <a:pt x="47" y="29"/>
                      <a:pt x="47" y="28"/>
                    </a:cubicBezTo>
                    <a:cubicBezTo>
                      <a:pt x="47" y="28"/>
                      <a:pt x="47" y="28"/>
                      <a:pt x="47" y="28"/>
                    </a:cubicBezTo>
                    <a:cubicBezTo>
                      <a:pt x="47" y="28"/>
                      <a:pt x="47" y="28"/>
                      <a:pt x="47" y="28"/>
                    </a:cubicBezTo>
                    <a:cubicBezTo>
                      <a:pt x="48" y="29"/>
                      <a:pt x="48" y="29"/>
                      <a:pt x="48" y="29"/>
                    </a:cubicBezTo>
                    <a:cubicBezTo>
                      <a:pt x="48" y="29"/>
                      <a:pt x="48" y="30"/>
                      <a:pt x="4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00" name="文本框 399"/>
            <p:cNvSpPr txBox="1"/>
            <p:nvPr/>
          </p:nvSpPr>
          <p:spPr>
            <a:xfrm>
              <a:off x="2991856" y="2506987"/>
              <a:ext cx="511839" cy="276999"/>
            </a:xfrm>
            <a:prstGeom prst="rect">
              <a:avLst/>
            </a:prstGeom>
            <a:noFill/>
          </p:spPr>
          <p:txBody>
            <a:bodyPr wrap="square" rtlCol="0">
              <a:spAutoFit/>
            </a:bodyPr>
            <a:lstStyle/>
            <a:p>
              <a:pPr algn="ctr"/>
              <a:r>
                <a:rPr lang="en-US" altLang="zh-CN" sz="1200" dirty="0">
                  <a:solidFill>
                    <a:prstClr val="white"/>
                  </a:solidFill>
                  <a:latin typeface="Impact" panose="020B0806030902050204" pitchFamily="34" charset="0"/>
                  <a:ea typeface="LiHei Pro" panose="020B0500000000000000" pitchFamily="34" charset="-122"/>
                </a:rPr>
                <a:t>STEP</a:t>
              </a:r>
              <a:endParaRPr lang="zh-CN" altLang="en-US" sz="1200" dirty="0">
                <a:solidFill>
                  <a:prstClr val="white"/>
                </a:solidFill>
                <a:latin typeface="Impact" panose="020B0806030902050204" pitchFamily="34" charset="0"/>
                <a:ea typeface="LiHei Pro" panose="020B0500000000000000" pitchFamily="34" charset="-122"/>
              </a:endParaRPr>
            </a:p>
          </p:txBody>
        </p:sp>
      </p:grpSp>
      <p:grpSp>
        <p:nvGrpSpPr>
          <p:cNvPr id="434" name="组合 433"/>
          <p:cNvGrpSpPr/>
          <p:nvPr/>
        </p:nvGrpSpPr>
        <p:grpSpPr>
          <a:xfrm>
            <a:off x="4154695" y="1402691"/>
            <a:ext cx="2560430" cy="752852"/>
            <a:chOff x="3776606" y="2004244"/>
            <a:chExt cx="2560430" cy="752852"/>
          </a:xfrm>
        </p:grpSpPr>
        <p:sp>
          <p:nvSpPr>
            <p:cNvPr id="435" name="文本框 434"/>
            <p:cNvSpPr txBox="1"/>
            <p:nvPr/>
          </p:nvSpPr>
          <p:spPr>
            <a:xfrm>
              <a:off x="3776606" y="2004244"/>
              <a:ext cx="2560430"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436" name="文本框 435"/>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458583" y="1625053"/>
            <a:ext cx="644133" cy="534444"/>
            <a:chOff x="3712583" y="1323428"/>
            <a:chExt cx="644133" cy="534444"/>
          </a:xfrm>
        </p:grpSpPr>
        <p:sp>
          <p:nvSpPr>
            <p:cNvPr id="401" name="文本框 400"/>
            <p:cNvSpPr txBox="1"/>
            <p:nvPr/>
          </p:nvSpPr>
          <p:spPr>
            <a:xfrm>
              <a:off x="3738586" y="1488540"/>
              <a:ext cx="447134" cy="369332"/>
            </a:xfrm>
            <a:prstGeom prst="rect">
              <a:avLst/>
            </a:prstGeom>
            <a:noFill/>
          </p:spPr>
          <p:txBody>
            <a:bodyPr wrap="square" rtlCol="0">
              <a:spAutoFit/>
            </a:bodyPr>
            <a:lstStyle/>
            <a:p>
              <a:r>
                <a:rPr lang="en-US" altLang="zh-CN" dirty="0">
                  <a:ln w="12700">
                    <a:solidFill>
                      <a:srgbClr val="663A77"/>
                    </a:solidFill>
                  </a:ln>
                  <a:noFill/>
                  <a:latin typeface="Impact" panose="020B0806030902050204" pitchFamily="34" charset="0"/>
                </a:rPr>
                <a:t>03</a:t>
              </a:r>
              <a:endParaRPr lang="zh-CN" altLang="en-US" dirty="0">
                <a:ln w="12700">
                  <a:solidFill>
                    <a:srgbClr val="663A77"/>
                  </a:solidFill>
                </a:ln>
                <a:noFill/>
                <a:latin typeface="Impact" panose="020B0806030902050204" pitchFamily="34" charset="0"/>
              </a:endParaRPr>
            </a:p>
          </p:txBody>
        </p:sp>
        <p:sp>
          <p:nvSpPr>
            <p:cNvPr id="438" name="文本框 437"/>
            <p:cNvSpPr txBox="1"/>
            <p:nvPr/>
          </p:nvSpPr>
          <p:spPr>
            <a:xfrm>
              <a:off x="3712583" y="1323428"/>
              <a:ext cx="511839" cy="276999"/>
            </a:xfrm>
            <a:prstGeom prst="rect">
              <a:avLst/>
            </a:prstGeom>
            <a:noFill/>
          </p:spPr>
          <p:txBody>
            <a:bodyPr wrap="square" rtlCol="0">
              <a:spAutoFit/>
            </a:bodyPr>
            <a:lstStyle/>
            <a:p>
              <a:pPr algn="ctr"/>
              <a:r>
                <a:rPr lang="en-US" altLang="zh-CN" sz="1200" dirty="0">
                  <a:solidFill>
                    <a:srgbClr val="663A77"/>
                  </a:solidFill>
                  <a:latin typeface="Impact" panose="020B0806030902050204" pitchFamily="34" charset="0"/>
                  <a:ea typeface="LiHei Pro" panose="020B0500000000000000" pitchFamily="34" charset="-122"/>
                </a:rPr>
                <a:t>STEP</a:t>
              </a:r>
              <a:endParaRPr lang="zh-CN" altLang="en-US" sz="1200" dirty="0">
                <a:solidFill>
                  <a:srgbClr val="663A77"/>
                </a:solidFill>
                <a:latin typeface="Impact" panose="020B0806030902050204" pitchFamily="34" charset="0"/>
                <a:ea typeface="LiHei Pro" panose="020B0500000000000000" pitchFamily="34" charset="-122"/>
              </a:endParaRPr>
            </a:p>
          </p:txBody>
        </p:sp>
        <p:grpSp>
          <p:nvGrpSpPr>
            <p:cNvPr id="403" name="Group 407"/>
            <p:cNvGrpSpPr>
              <a:grpSpLocks noChangeAspect="1"/>
            </p:cNvGrpSpPr>
            <p:nvPr/>
          </p:nvGrpSpPr>
          <p:grpSpPr bwMode="auto">
            <a:xfrm>
              <a:off x="4147166" y="1442979"/>
              <a:ext cx="209550" cy="327025"/>
              <a:chOff x="2887" y="720"/>
              <a:chExt cx="132" cy="206"/>
            </a:xfrm>
            <a:solidFill>
              <a:srgbClr val="663A77"/>
            </a:solidFill>
          </p:grpSpPr>
          <p:sp>
            <p:nvSpPr>
              <p:cNvPr id="405" name="Freeform 408"/>
              <p:cNvSpPr>
                <a:spLocks noEditPoints="1"/>
              </p:cNvSpPr>
              <p:nvPr/>
            </p:nvSpPr>
            <p:spPr bwMode="auto">
              <a:xfrm>
                <a:off x="2895"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3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3" y="15"/>
                      <a:pt x="16" y="12"/>
                      <a:pt x="16" y="7"/>
                    </a:cubicBezTo>
                    <a:cubicBezTo>
                      <a:pt x="16" y="3"/>
                      <a:pt x="13"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3" y="11"/>
                      <a:pt x="3" y="7"/>
                    </a:cubicBezTo>
                    <a:cubicBezTo>
                      <a:pt x="3" y="4"/>
                      <a:pt x="5"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6" name="Freeform 409"/>
              <p:cNvSpPr>
                <a:spLocks noEditPoints="1"/>
              </p:cNvSpPr>
              <p:nvPr/>
            </p:nvSpPr>
            <p:spPr bwMode="auto">
              <a:xfrm>
                <a:off x="2972"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2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2" y="15"/>
                      <a:pt x="16" y="12"/>
                      <a:pt x="16" y="7"/>
                    </a:cubicBezTo>
                    <a:cubicBezTo>
                      <a:pt x="16" y="3"/>
                      <a:pt x="12"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2" y="11"/>
                      <a:pt x="2" y="7"/>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7" name="Freeform 410"/>
              <p:cNvSpPr>
                <a:spLocks noEditPoints="1"/>
              </p:cNvSpPr>
              <p:nvPr/>
            </p:nvSpPr>
            <p:spPr bwMode="auto">
              <a:xfrm>
                <a:off x="2887" y="760"/>
                <a:ext cx="132" cy="166"/>
              </a:xfrm>
              <a:custGeom>
                <a:avLst/>
                <a:gdLst>
                  <a:gd name="T0" fmla="*/ 45 w 53"/>
                  <a:gd name="T1" fmla="*/ 0 h 68"/>
                  <a:gd name="T2" fmla="*/ 27 w 53"/>
                  <a:gd name="T3" fmla="*/ 13 h 68"/>
                  <a:gd name="T4" fmla="*/ 8 w 53"/>
                  <a:gd name="T5" fmla="*/ 0 h 68"/>
                  <a:gd name="T6" fmla="*/ 0 w 53"/>
                  <a:gd name="T7" fmla="*/ 14 h 68"/>
                  <a:gd name="T8" fmla="*/ 0 w 53"/>
                  <a:gd name="T9" fmla="*/ 33 h 68"/>
                  <a:gd name="T10" fmla="*/ 1 w 53"/>
                  <a:gd name="T11" fmla="*/ 34 h 68"/>
                  <a:gd name="T12" fmla="*/ 4 w 53"/>
                  <a:gd name="T13" fmla="*/ 63 h 68"/>
                  <a:gd name="T14" fmla="*/ 14 w 53"/>
                  <a:gd name="T15" fmla="*/ 65 h 68"/>
                  <a:gd name="T16" fmla="*/ 19 w 53"/>
                  <a:gd name="T17" fmla="*/ 34 h 68"/>
                  <a:gd name="T18" fmla="*/ 21 w 53"/>
                  <a:gd name="T19" fmla="*/ 33 h 68"/>
                  <a:gd name="T20" fmla="*/ 23 w 53"/>
                  <a:gd name="T21" fmla="*/ 22 h 68"/>
                  <a:gd name="T22" fmla="*/ 27 w 53"/>
                  <a:gd name="T23" fmla="*/ 23 h 68"/>
                  <a:gd name="T24" fmla="*/ 30 w 53"/>
                  <a:gd name="T25" fmla="*/ 22 h 68"/>
                  <a:gd name="T26" fmla="*/ 32 w 53"/>
                  <a:gd name="T27" fmla="*/ 33 h 68"/>
                  <a:gd name="T28" fmla="*/ 34 w 53"/>
                  <a:gd name="T29" fmla="*/ 34 h 68"/>
                  <a:gd name="T30" fmla="*/ 39 w 53"/>
                  <a:gd name="T31" fmla="*/ 65 h 68"/>
                  <a:gd name="T32" fmla="*/ 49 w 53"/>
                  <a:gd name="T33" fmla="*/ 63 h 68"/>
                  <a:gd name="T34" fmla="*/ 52 w 53"/>
                  <a:gd name="T35" fmla="*/ 34 h 68"/>
                  <a:gd name="T36" fmla="*/ 53 w 53"/>
                  <a:gd name="T37" fmla="*/ 33 h 68"/>
                  <a:gd name="T38" fmla="*/ 53 w 53"/>
                  <a:gd name="T39" fmla="*/ 14 h 68"/>
                  <a:gd name="T40" fmla="*/ 28 w 53"/>
                  <a:gd name="T41" fmla="*/ 19 h 68"/>
                  <a:gd name="T42" fmla="*/ 24 w 53"/>
                  <a:gd name="T43" fmla="*/ 20 h 68"/>
                  <a:gd name="T44" fmla="*/ 7 w 53"/>
                  <a:gd name="T45" fmla="*/ 8 h 68"/>
                  <a:gd name="T46" fmla="*/ 5 w 53"/>
                  <a:gd name="T47" fmla="*/ 10 h 68"/>
                  <a:gd name="T48" fmla="*/ 10 w 53"/>
                  <a:gd name="T49" fmla="*/ 15 h 68"/>
                  <a:gd name="T50" fmla="*/ 19 w 53"/>
                  <a:gd name="T51" fmla="*/ 32 h 68"/>
                  <a:gd name="T52" fmla="*/ 16 w 53"/>
                  <a:gd name="T53" fmla="*/ 34 h 68"/>
                  <a:gd name="T54" fmla="*/ 17 w 53"/>
                  <a:gd name="T55" fmla="*/ 60 h 68"/>
                  <a:gd name="T56" fmla="*/ 13 w 53"/>
                  <a:gd name="T57" fmla="*/ 63 h 68"/>
                  <a:gd name="T58" fmla="*/ 12 w 53"/>
                  <a:gd name="T59" fmla="*/ 64 h 68"/>
                  <a:gd name="T60" fmla="*/ 6 w 53"/>
                  <a:gd name="T61" fmla="*/ 63 h 68"/>
                  <a:gd name="T62" fmla="*/ 6 w 53"/>
                  <a:gd name="T63" fmla="*/ 37 h 68"/>
                  <a:gd name="T64" fmla="*/ 4 w 53"/>
                  <a:gd name="T65" fmla="*/ 34 h 68"/>
                  <a:gd name="T66" fmla="*/ 2 w 53"/>
                  <a:gd name="T67" fmla="*/ 32 h 68"/>
                  <a:gd name="T68" fmla="*/ 2 w 53"/>
                  <a:gd name="T69" fmla="*/ 14 h 68"/>
                  <a:gd name="T70" fmla="*/ 8 w 53"/>
                  <a:gd name="T71" fmla="*/ 2 h 68"/>
                  <a:gd name="T72" fmla="*/ 19 w 53"/>
                  <a:gd name="T73" fmla="*/ 11 h 68"/>
                  <a:gd name="T74" fmla="*/ 28 w 53"/>
                  <a:gd name="T75" fmla="*/ 17 h 68"/>
                  <a:gd name="T76" fmla="*/ 51 w 53"/>
                  <a:gd name="T77" fmla="*/ 14 h 68"/>
                  <a:gd name="T78" fmla="*/ 51 w 53"/>
                  <a:gd name="T79" fmla="*/ 32 h 68"/>
                  <a:gd name="T80" fmla="*/ 49 w 53"/>
                  <a:gd name="T81" fmla="*/ 34 h 68"/>
                  <a:gd name="T82" fmla="*/ 48 w 53"/>
                  <a:gd name="T83" fmla="*/ 37 h 68"/>
                  <a:gd name="T84" fmla="*/ 47 w 53"/>
                  <a:gd name="T85" fmla="*/ 63 h 68"/>
                  <a:gd name="T86" fmla="*/ 41 w 53"/>
                  <a:gd name="T87" fmla="*/ 64 h 68"/>
                  <a:gd name="T88" fmla="*/ 40 w 53"/>
                  <a:gd name="T89" fmla="*/ 63 h 68"/>
                  <a:gd name="T90" fmla="*/ 37 w 53"/>
                  <a:gd name="T91" fmla="*/ 60 h 68"/>
                  <a:gd name="T92" fmla="*/ 37 w 53"/>
                  <a:gd name="T93" fmla="*/ 34 h 68"/>
                  <a:gd name="T94" fmla="*/ 35 w 53"/>
                  <a:gd name="T95" fmla="*/ 32 h 68"/>
                  <a:gd name="T96" fmla="*/ 43 w 53"/>
                  <a:gd name="T97" fmla="*/ 15 h 68"/>
                  <a:gd name="T98" fmla="*/ 48 w 53"/>
                  <a:gd name="T99" fmla="*/ 10 h 68"/>
                  <a:gd name="T100" fmla="*/ 46 w 53"/>
                  <a:gd name="T101" fmla="*/ 8 h 68"/>
                  <a:gd name="T102" fmla="*/ 30 w 53"/>
                  <a:gd name="T103" fmla="*/ 20 h 68"/>
                  <a:gd name="T104" fmla="*/ 29 w 53"/>
                  <a:gd name="T105" fmla="*/ 14 h 68"/>
                  <a:gd name="T106" fmla="*/ 35 w 53"/>
                  <a:gd name="T107" fmla="*/ 10 h 68"/>
                  <a:gd name="T108" fmla="*/ 49 w 53"/>
                  <a:gd name="T10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68">
                    <a:moveTo>
                      <a:pt x="51" y="2"/>
                    </a:moveTo>
                    <a:cubicBezTo>
                      <a:pt x="49" y="1"/>
                      <a:pt x="47" y="0"/>
                      <a:pt x="45" y="0"/>
                    </a:cubicBezTo>
                    <a:cubicBezTo>
                      <a:pt x="39" y="0"/>
                      <a:pt x="35" y="5"/>
                      <a:pt x="33" y="9"/>
                    </a:cubicBezTo>
                    <a:cubicBezTo>
                      <a:pt x="27" y="13"/>
                      <a:pt x="27" y="13"/>
                      <a:pt x="27" y="13"/>
                    </a:cubicBezTo>
                    <a:cubicBezTo>
                      <a:pt x="20" y="9"/>
                      <a:pt x="20" y="9"/>
                      <a:pt x="20" y="9"/>
                    </a:cubicBezTo>
                    <a:cubicBezTo>
                      <a:pt x="18" y="5"/>
                      <a:pt x="14" y="0"/>
                      <a:pt x="8" y="0"/>
                    </a:cubicBezTo>
                    <a:cubicBezTo>
                      <a:pt x="6" y="0"/>
                      <a:pt x="4" y="1"/>
                      <a:pt x="2" y="2"/>
                    </a:cubicBezTo>
                    <a:cubicBezTo>
                      <a:pt x="0" y="5"/>
                      <a:pt x="0" y="9"/>
                      <a:pt x="0" y="14"/>
                    </a:cubicBezTo>
                    <a:cubicBezTo>
                      <a:pt x="0" y="14"/>
                      <a:pt x="0" y="15"/>
                      <a:pt x="0" y="16"/>
                    </a:cubicBezTo>
                    <a:cubicBezTo>
                      <a:pt x="0" y="33"/>
                      <a:pt x="0" y="33"/>
                      <a:pt x="0" y="33"/>
                    </a:cubicBezTo>
                    <a:cubicBezTo>
                      <a:pt x="0" y="33"/>
                      <a:pt x="1" y="34"/>
                      <a:pt x="1" y="34"/>
                    </a:cubicBezTo>
                    <a:cubicBezTo>
                      <a:pt x="1" y="34"/>
                      <a:pt x="1" y="34"/>
                      <a:pt x="1" y="34"/>
                    </a:cubicBezTo>
                    <a:cubicBezTo>
                      <a:pt x="2" y="35"/>
                      <a:pt x="3" y="37"/>
                      <a:pt x="4" y="38"/>
                    </a:cubicBezTo>
                    <a:cubicBezTo>
                      <a:pt x="4" y="63"/>
                      <a:pt x="4" y="63"/>
                      <a:pt x="4" y="63"/>
                    </a:cubicBezTo>
                    <a:cubicBezTo>
                      <a:pt x="4" y="66"/>
                      <a:pt x="6" y="68"/>
                      <a:pt x="9" y="68"/>
                    </a:cubicBezTo>
                    <a:cubicBezTo>
                      <a:pt x="11" y="68"/>
                      <a:pt x="13" y="67"/>
                      <a:pt x="14" y="65"/>
                    </a:cubicBezTo>
                    <a:cubicBezTo>
                      <a:pt x="17" y="65"/>
                      <a:pt x="19" y="63"/>
                      <a:pt x="19" y="60"/>
                    </a:cubicBezTo>
                    <a:cubicBezTo>
                      <a:pt x="19" y="34"/>
                      <a:pt x="19" y="34"/>
                      <a:pt x="19" y="34"/>
                    </a:cubicBezTo>
                    <a:cubicBezTo>
                      <a:pt x="20" y="34"/>
                      <a:pt x="20" y="34"/>
                      <a:pt x="20" y="34"/>
                    </a:cubicBezTo>
                    <a:cubicBezTo>
                      <a:pt x="20" y="34"/>
                      <a:pt x="21" y="33"/>
                      <a:pt x="21" y="33"/>
                    </a:cubicBezTo>
                    <a:cubicBezTo>
                      <a:pt x="21" y="21"/>
                      <a:pt x="21" y="21"/>
                      <a:pt x="21" y="21"/>
                    </a:cubicBezTo>
                    <a:cubicBezTo>
                      <a:pt x="23" y="22"/>
                      <a:pt x="23" y="22"/>
                      <a:pt x="23" y="22"/>
                    </a:cubicBezTo>
                    <a:cubicBezTo>
                      <a:pt x="24" y="22"/>
                      <a:pt x="25" y="23"/>
                      <a:pt x="25" y="23"/>
                    </a:cubicBezTo>
                    <a:cubicBezTo>
                      <a:pt x="26" y="23"/>
                      <a:pt x="26" y="23"/>
                      <a:pt x="27" y="23"/>
                    </a:cubicBezTo>
                    <a:cubicBezTo>
                      <a:pt x="27" y="23"/>
                      <a:pt x="27" y="23"/>
                      <a:pt x="28" y="23"/>
                    </a:cubicBezTo>
                    <a:cubicBezTo>
                      <a:pt x="29" y="23"/>
                      <a:pt x="29" y="22"/>
                      <a:pt x="30" y="22"/>
                    </a:cubicBezTo>
                    <a:cubicBezTo>
                      <a:pt x="32" y="21"/>
                      <a:pt x="32" y="21"/>
                      <a:pt x="32" y="21"/>
                    </a:cubicBezTo>
                    <a:cubicBezTo>
                      <a:pt x="32" y="33"/>
                      <a:pt x="32" y="33"/>
                      <a:pt x="32" y="33"/>
                    </a:cubicBezTo>
                    <a:cubicBezTo>
                      <a:pt x="32" y="33"/>
                      <a:pt x="33" y="34"/>
                      <a:pt x="33" y="34"/>
                    </a:cubicBezTo>
                    <a:cubicBezTo>
                      <a:pt x="34" y="34"/>
                      <a:pt x="34" y="34"/>
                      <a:pt x="34" y="34"/>
                    </a:cubicBezTo>
                    <a:cubicBezTo>
                      <a:pt x="34" y="60"/>
                      <a:pt x="34" y="60"/>
                      <a:pt x="34" y="60"/>
                    </a:cubicBezTo>
                    <a:cubicBezTo>
                      <a:pt x="34" y="63"/>
                      <a:pt x="36" y="65"/>
                      <a:pt x="39" y="65"/>
                    </a:cubicBezTo>
                    <a:cubicBezTo>
                      <a:pt x="40" y="67"/>
                      <a:pt x="42" y="68"/>
                      <a:pt x="44" y="68"/>
                    </a:cubicBezTo>
                    <a:cubicBezTo>
                      <a:pt x="47" y="68"/>
                      <a:pt x="49" y="66"/>
                      <a:pt x="49" y="63"/>
                    </a:cubicBezTo>
                    <a:cubicBezTo>
                      <a:pt x="49" y="38"/>
                      <a:pt x="49" y="38"/>
                      <a:pt x="49" y="38"/>
                    </a:cubicBezTo>
                    <a:cubicBezTo>
                      <a:pt x="51" y="37"/>
                      <a:pt x="51" y="35"/>
                      <a:pt x="52" y="34"/>
                    </a:cubicBezTo>
                    <a:cubicBezTo>
                      <a:pt x="52" y="34"/>
                      <a:pt x="52" y="34"/>
                      <a:pt x="52" y="34"/>
                    </a:cubicBezTo>
                    <a:cubicBezTo>
                      <a:pt x="53" y="34"/>
                      <a:pt x="53" y="33"/>
                      <a:pt x="53" y="33"/>
                    </a:cubicBezTo>
                    <a:cubicBezTo>
                      <a:pt x="53" y="16"/>
                      <a:pt x="53" y="16"/>
                      <a:pt x="53" y="16"/>
                    </a:cubicBezTo>
                    <a:cubicBezTo>
                      <a:pt x="53" y="15"/>
                      <a:pt x="53" y="14"/>
                      <a:pt x="53" y="14"/>
                    </a:cubicBezTo>
                    <a:cubicBezTo>
                      <a:pt x="53" y="9"/>
                      <a:pt x="53" y="5"/>
                      <a:pt x="51" y="2"/>
                    </a:cubicBezTo>
                    <a:close/>
                    <a:moveTo>
                      <a:pt x="28" y="19"/>
                    </a:moveTo>
                    <a:cubicBezTo>
                      <a:pt x="27" y="20"/>
                      <a:pt x="27" y="20"/>
                      <a:pt x="26" y="20"/>
                    </a:cubicBezTo>
                    <a:cubicBezTo>
                      <a:pt x="25" y="20"/>
                      <a:pt x="25" y="20"/>
                      <a:pt x="24" y="20"/>
                    </a:cubicBezTo>
                    <a:cubicBezTo>
                      <a:pt x="11" y="13"/>
                      <a:pt x="11" y="13"/>
                      <a:pt x="11" y="13"/>
                    </a:cubicBezTo>
                    <a:cubicBezTo>
                      <a:pt x="7" y="8"/>
                      <a:pt x="7" y="8"/>
                      <a:pt x="7" y="8"/>
                    </a:cubicBezTo>
                    <a:cubicBezTo>
                      <a:pt x="7" y="8"/>
                      <a:pt x="6" y="8"/>
                      <a:pt x="5" y="8"/>
                    </a:cubicBezTo>
                    <a:cubicBezTo>
                      <a:pt x="5" y="9"/>
                      <a:pt x="5" y="9"/>
                      <a:pt x="5" y="10"/>
                    </a:cubicBezTo>
                    <a:cubicBezTo>
                      <a:pt x="10" y="15"/>
                      <a:pt x="10" y="15"/>
                      <a:pt x="10" y="15"/>
                    </a:cubicBezTo>
                    <a:cubicBezTo>
                      <a:pt x="10" y="15"/>
                      <a:pt x="10" y="15"/>
                      <a:pt x="10" y="15"/>
                    </a:cubicBezTo>
                    <a:cubicBezTo>
                      <a:pt x="19" y="20"/>
                      <a:pt x="19" y="20"/>
                      <a:pt x="19" y="20"/>
                    </a:cubicBezTo>
                    <a:cubicBezTo>
                      <a:pt x="19" y="32"/>
                      <a:pt x="19" y="32"/>
                      <a:pt x="19" y="32"/>
                    </a:cubicBezTo>
                    <a:cubicBezTo>
                      <a:pt x="17" y="32"/>
                      <a:pt x="17" y="32"/>
                      <a:pt x="17" y="32"/>
                    </a:cubicBezTo>
                    <a:cubicBezTo>
                      <a:pt x="16" y="34"/>
                      <a:pt x="16" y="34"/>
                      <a:pt x="16" y="34"/>
                    </a:cubicBezTo>
                    <a:cubicBezTo>
                      <a:pt x="17" y="34"/>
                      <a:pt x="17" y="34"/>
                      <a:pt x="17" y="34"/>
                    </a:cubicBezTo>
                    <a:cubicBezTo>
                      <a:pt x="17" y="60"/>
                      <a:pt x="17" y="60"/>
                      <a:pt x="17" y="60"/>
                    </a:cubicBezTo>
                    <a:cubicBezTo>
                      <a:pt x="17" y="61"/>
                      <a:pt x="15" y="63"/>
                      <a:pt x="14" y="63"/>
                    </a:cubicBezTo>
                    <a:cubicBezTo>
                      <a:pt x="13" y="63"/>
                      <a:pt x="13" y="63"/>
                      <a:pt x="13" y="63"/>
                    </a:cubicBezTo>
                    <a:cubicBezTo>
                      <a:pt x="13" y="63"/>
                      <a:pt x="13" y="63"/>
                      <a:pt x="13" y="63"/>
                    </a:cubicBezTo>
                    <a:cubicBezTo>
                      <a:pt x="13" y="63"/>
                      <a:pt x="13" y="63"/>
                      <a:pt x="12" y="64"/>
                    </a:cubicBezTo>
                    <a:cubicBezTo>
                      <a:pt x="12" y="65"/>
                      <a:pt x="11" y="66"/>
                      <a:pt x="9" y="66"/>
                    </a:cubicBezTo>
                    <a:cubicBezTo>
                      <a:pt x="7" y="66"/>
                      <a:pt x="6" y="64"/>
                      <a:pt x="6" y="63"/>
                    </a:cubicBezTo>
                    <a:cubicBezTo>
                      <a:pt x="6" y="37"/>
                      <a:pt x="6" y="37"/>
                      <a:pt x="6" y="37"/>
                    </a:cubicBezTo>
                    <a:cubicBezTo>
                      <a:pt x="6" y="37"/>
                      <a:pt x="6" y="37"/>
                      <a:pt x="6" y="37"/>
                    </a:cubicBezTo>
                    <a:cubicBezTo>
                      <a:pt x="5" y="36"/>
                      <a:pt x="4" y="35"/>
                      <a:pt x="4" y="34"/>
                    </a:cubicBezTo>
                    <a:cubicBezTo>
                      <a:pt x="4" y="34"/>
                      <a:pt x="4" y="34"/>
                      <a:pt x="4" y="34"/>
                    </a:cubicBezTo>
                    <a:cubicBezTo>
                      <a:pt x="4" y="34"/>
                      <a:pt x="3" y="33"/>
                      <a:pt x="3" y="32"/>
                    </a:cubicBezTo>
                    <a:cubicBezTo>
                      <a:pt x="2" y="32"/>
                      <a:pt x="2" y="32"/>
                      <a:pt x="2" y="32"/>
                    </a:cubicBezTo>
                    <a:cubicBezTo>
                      <a:pt x="2" y="16"/>
                      <a:pt x="2" y="16"/>
                      <a:pt x="2" y="16"/>
                    </a:cubicBezTo>
                    <a:cubicBezTo>
                      <a:pt x="2" y="15"/>
                      <a:pt x="2" y="14"/>
                      <a:pt x="2" y="14"/>
                    </a:cubicBezTo>
                    <a:cubicBezTo>
                      <a:pt x="2" y="9"/>
                      <a:pt x="2" y="6"/>
                      <a:pt x="4" y="4"/>
                    </a:cubicBezTo>
                    <a:cubicBezTo>
                      <a:pt x="5" y="3"/>
                      <a:pt x="6" y="2"/>
                      <a:pt x="8" y="2"/>
                    </a:cubicBezTo>
                    <a:cubicBezTo>
                      <a:pt x="13" y="2"/>
                      <a:pt x="17" y="7"/>
                      <a:pt x="18" y="10"/>
                    </a:cubicBezTo>
                    <a:cubicBezTo>
                      <a:pt x="18" y="11"/>
                      <a:pt x="18" y="11"/>
                      <a:pt x="19" y="11"/>
                    </a:cubicBezTo>
                    <a:cubicBezTo>
                      <a:pt x="27" y="15"/>
                      <a:pt x="27" y="15"/>
                      <a:pt x="27" y="15"/>
                    </a:cubicBezTo>
                    <a:cubicBezTo>
                      <a:pt x="27" y="16"/>
                      <a:pt x="28" y="16"/>
                      <a:pt x="28" y="17"/>
                    </a:cubicBezTo>
                    <a:cubicBezTo>
                      <a:pt x="28" y="18"/>
                      <a:pt x="28" y="18"/>
                      <a:pt x="28" y="19"/>
                    </a:cubicBezTo>
                    <a:close/>
                    <a:moveTo>
                      <a:pt x="51" y="14"/>
                    </a:moveTo>
                    <a:cubicBezTo>
                      <a:pt x="51" y="14"/>
                      <a:pt x="51" y="15"/>
                      <a:pt x="51" y="16"/>
                    </a:cubicBezTo>
                    <a:cubicBezTo>
                      <a:pt x="51" y="32"/>
                      <a:pt x="51" y="32"/>
                      <a:pt x="51" y="32"/>
                    </a:cubicBezTo>
                    <a:cubicBezTo>
                      <a:pt x="50" y="32"/>
                      <a:pt x="50" y="32"/>
                      <a:pt x="50" y="32"/>
                    </a:cubicBezTo>
                    <a:cubicBezTo>
                      <a:pt x="50" y="33"/>
                      <a:pt x="49" y="34"/>
                      <a:pt x="49" y="34"/>
                    </a:cubicBezTo>
                    <a:cubicBezTo>
                      <a:pt x="49" y="34"/>
                      <a:pt x="49" y="34"/>
                      <a:pt x="49" y="34"/>
                    </a:cubicBezTo>
                    <a:cubicBezTo>
                      <a:pt x="49" y="35"/>
                      <a:pt x="48" y="36"/>
                      <a:pt x="48" y="37"/>
                    </a:cubicBezTo>
                    <a:cubicBezTo>
                      <a:pt x="47" y="37"/>
                      <a:pt x="47" y="37"/>
                      <a:pt x="47" y="37"/>
                    </a:cubicBezTo>
                    <a:cubicBezTo>
                      <a:pt x="47" y="63"/>
                      <a:pt x="47" y="63"/>
                      <a:pt x="47" y="63"/>
                    </a:cubicBezTo>
                    <a:cubicBezTo>
                      <a:pt x="47" y="64"/>
                      <a:pt x="46" y="66"/>
                      <a:pt x="44" y="66"/>
                    </a:cubicBezTo>
                    <a:cubicBezTo>
                      <a:pt x="42" y="66"/>
                      <a:pt x="41" y="65"/>
                      <a:pt x="41" y="64"/>
                    </a:cubicBezTo>
                    <a:cubicBezTo>
                      <a:pt x="41" y="63"/>
                      <a:pt x="40" y="63"/>
                      <a:pt x="40" y="63"/>
                    </a:cubicBezTo>
                    <a:cubicBezTo>
                      <a:pt x="40" y="63"/>
                      <a:pt x="40" y="63"/>
                      <a:pt x="40" y="63"/>
                    </a:cubicBezTo>
                    <a:cubicBezTo>
                      <a:pt x="40" y="63"/>
                      <a:pt x="40" y="63"/>
                      <a:pt x="40" y="63"/>
                    </a:cubicBezTo>
                    <a:cubicBezTo>
                      <a:pt x="38" y="63"/>
                      <a:pt x="37" y="61"/>
                      <a:pt x="37" y="60"/>
                    </a:cubicBezTo>
                    <a:cubicBezTo>
                      <a:pt x="37" y="34"/>
                      <a:pt x="37" y="34"/>
                      <a:pt x="37" y="34"/>
                    </a:cubicBezTo>
                    <a:cubicBezTo>
                      <a:pt x="37" y="34"/>
                      <a:pt x="37" y="34"/>
                      <a:pt x="37" y="34"/>
                    </a:cubicBezTo>
                    <a:cubicBezTo>
                      <a:pt x="37" y="32"/>
                      <a:pt x="37" y="32"/>
                      <a:pt x="37" y="32"/>
                    </a:cubicBezTo>
                    <a:cubicBezTo>
                      <a:pt x="35" y="32"/>
                      <a:pt x="35" y="32"/>
                      <a:pt x="35" y="32"/>
                    </a:cubicBezTo>
                    <a:cubicBezTo>
                      <a:pt x="35" y="20"/>
                      <a:pt x="35" y="20"/>
                      <a:pt x="35" y="20"/>
                    </a:cubicBezTo>
                    <a:cubicBezTo>
                      <a:pt x="43" y="15"/>
                      <a:pt x="43" y="15"/>
                      <a:pt x="43" y="15"/>
                    </a:cubicBezTo>
                    <a:cubicBezTo>
                      <a:pt x="43" y="15"/>
                      <a:pt x="43" y="15"/>
                      <a:pt x="44" y="15"/>
                    </a:cubicBezTo>
                    <a:cubicBezTo>
                      <a:pt x="48" y="10"/>
                      <a:pt x="48" y="10"/>
                      <a:pt x="48" y="10"/>
                    </a:cubicBezTo>
                    <a:cubicBezTo>
                      <a:pt x="48" y="9"/>
                      <a:pt x="48" y="9"/>
                      <a:pt x="48" y="8"/>
                    </a:cubicBezTo>
                    <a:cubicBezTo>
                      <a:pt x="47" y="8"/>
                      <a:pt x="47" y="8"/>
                      <a:pt x="46" y="8"/>
                    </a:cubicBezTo>
                    <a:cubicBezTo>
                      <a:pt x="42" y="13"/>
                      <a:pt x="42" y="13"/>
                      <a:pt x="42" y="13"/>
                    </a:cubicBezTo>
                    <a:cubicBezTo>
                      <a:pt x="30" y="20"/>
                      <a:pt x="30" y="20"/>
                      <a:pt x="30" y="20"/>
                    </a:cubicBezTo>
                    <a:cubicBezTo>
                      <a:pt x="30" y="18"/>
                      <a:pt x="31" y="17"/>
                      <a:pt x="30" y="16"/>
                    </a:cubicBezTo>
                    <a:cubicBezTo>
                      <a:pt x="30" y="15"/>
                      <a:pt x="29" y="15"/>
                      <a:pt x="29" y="14"/>
                    </a:cubicBezTo>
                    <a:cubicBezTo>
                      <a:pt x="35" y="11"/>
                      <a:pt x="35" y="11"/>
                      <a:pt x="35" y="11"/>
                    </a:cubicBezTo>
                    <a:cubicBezTo>
                      <a:pt x="35" y="11"/>
                      <a:pt x="35" y="11"/>
                      <a:pt x="35" y="10"/>
                    </a:cubicBezTo>
                    <a:cubicBezTo>
                      <a:pt x="36" y="7"/>
                      <a:pt x="40" y="2"/>
                      <a:pt x="45" y="2"/>
                    </a:cubicBezTo>
                    <a:cubicBezTo>
                      <a:pt x="47" y="2"/>
                      <a:pt x="48" y="3"/>
                      <a:pt x="49" y="4"/>
                    </a:cubicBezTo>
                    <a:cubicBezTo>
                      <a:pt x="51" y="6"/>
                      <a:pt x="51" y="9"/>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445" name="组合 444"/>
          <p:cNvGrpSpPr/>
          <p:nvPr/>
        </p:nvGrpSpPr>
        <p:grpSpPr>
          <a:xfrm>
            <a:off x="5213142" y="2145583"/>
            <a:ext cx="2283033" cy="752852"/>
            <a:chOff x="3776606" y="2004244"/>
            <a:chExt cx="2283033" cy="752852"/>
          </a:xfrm>
        </p:grpSpPr>
        <p:sp>
          <p:nvSpPr>
            <p:cNvPr id="446" name="文本框 445"/>
            <p:cNvSpPr txBox="1"/>
            <p:nvPr/>
          </p:nvSpPr>
          <p:spPr>
            <a:xfrm>
              <a:off x="3776606" y="2004244"/>
              <a:ext cx="2283033" cy="323165"/>
            </a:xfrm>
            <a:prstGeom prst="rect">
              <a:avLst/>
            </a:prstGeom>
            <a:noFill/>
          </p:spPr>
          <p:txBody>
            <a:bodyPr wrap="square" rtlCol="0">
              <a:spAutoFit/>
            </a:bodyPr>
            <a:lstStyle/>
            <a:p>
              <a:r>
                <a:rPr lang="en-US" altLang="zh-CN" sz="1500" dirty="0">
                  <a:solidFill>
                    <a:srgbClr val="EA7F7F"/>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A7F7F"/>
                </a:solidFill>
                <a:latin typeface="时尚中黑简体" panose="01010104010101010101" pitchFamily="2" charset="-122"/>
                <a:ea typeface="时尚中黑简体" panose="01010104010101010101" pitchFamily="2" charset="-122"/>
              </a:endParaRPr>
            </a:p>
          </p:txBody>
        </p:sp>
        <p:sp>
          <p:nvSpPr>
            <p:cNvPr id="447" name="文本框 446"/>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0" name="组合 449"/>
          <p:cNvGrpSpPr/>
          <p:nvPr/>
        </p:nvGrpSpPr>
        <p:grpSpPr>
          <a:xfrm>
            <a:off x="6279722" y="2933128"/>
            <a:ext cx="2616628" cy="752852"/>
            <a:chOff x="3776606" y="2004244"/>
            <a:chExt cx="2616628" cy="752852"/>
          </a:xfrm>
        </p:grpSpPr>
        <p:sp>
          <p:nvSpPr>
            <p:cNvPr id="451" name="文本框 450"/>
            <p:cNvSpPr txBox="1"/>
            <p:nvPr/>
          </p:nvSpPr>
          <p:spPr>
            <a:xfrm>
              <a:off x="3776606" y="2004244"/>
              <a:ext cx="2616628"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452" name="文本框 451"/>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583610" y="3155490"/>
            <a:ext cx="649544" cy="534444"/>
            <a:chOff x="5837610" y="2853865"/>
            <a:chExt cx="649544" cy="534444"/>
          </a:xfrm>
        </p:grpSpPr>
        <p:sp>
          <p:nvSpPr>
            <p:cNvPr id="453" name="文本框 452"/>
            <p:cNvSpPr txBox="1"/>
            <p:nvPr/>
          </p:nvSpPr>
          <p:spPr>
            <a:xfrm>
              <a:off x="5863613" y="3018977"/>
              <a:ext cx="447134" cy="369332"/>
            </a:xfrm>
            <a:prstGeom prst="rect">
              <a:avLst/>
            </a:prstGeom>
            <a:noFill/>
          </p:spPr>
          <p:txBody>
            <a:bodyPr wrap="square" rtlCol="0">
              <a:spAutoFit/>
            </a:bodyPr>
            <a:lstStyle/>
            <a:p>
              <a:r>
                <a:rPr lang="en-US" altLang="zh-CN" dirty="0">
                  <a:ln w="12700">
                    <a:solidFill>
                      <a:srgbClr val="00AF92"/>
                    </a:solidFill>
                  </a:ln>
                  <a:noFill/>
                  <a:latin typeface="Impact" panose="020B0806030902050204" pitchFamily="34" charset="0"/>
                </a:rPr>
                <a:t>01</a:t>
              </a:r>
              <a:endParaRPr lang="zh-CN" altLang="en-US" dirty="0">
                <a:ln w="12700">
                  <a:solidFill>
                    <a:srgbClr val="00AF92"/>
                  </a:solidFill>
                </a:ln>
                <a:noFill/>
                <a:latin typeface="Impact" panose="020B0806030902050204" pitchFamily="34" charset="0"/>
              </a:endParaRPr>
            </a:p>
          </p:txBody>
        </p:sp>
        <p:sp>
          <p:nvSpPr>
            <p:cNvPr id="454" name="文本框 453"/>
            <p:cNvSpPr txBox="1"/>
            <p:nvPr/>
          </p:nvSpPr>
          <p:spPr>
            <a:xfrm>
              <a:off x="5837610" y="2853865"/>
              <a:ext cx="511839" cy="276999"/>
            </a:xfrm>
            <a:prstGeom prst="rect">
              <a:avLst/>
            </a:prstGeom>
            <a:noFill/>
          </p:spPr>
          <p:txBody>
            <a:bodyPr wrap="square" rtlCol="0">
              <a:spAutoFit/>
            </a:bodyPr>
            <a:lstStyle/>
            <a:p>
              <a:pPr algn="ctr"/>
              <a:r>
                <a:rPr lang="en-US" altLang="zh-CN" sz="1200" dirty="0">
                  <a:solidFill>
                    <a:srgbClr val="00AF92"/>
                  </a:solidFill>
                  <a:latin typeface="Impact" panose="020B0806030902050204" pitchFamily="34" charset="0"/>
                  <a:ea typeface="LiHei Pro" panose="020B0500000000000000" pitchFamily="34" charset="-122"/>
                </a:rPr>
                <a:t>STEP</a:t>
              </a:r>
              <a:endParaRPr lang="zh-CN" altLang="en-US" sz="1200" dirty="0">
                <a:solidFill>
                  <a:srgbClr val="00AF92"/>
                </a:solidFill>
                <a:latin typeface="Impact" panose="020B0806030902050204" pitchFamily="34" charset="0"/>
                <a:ea typeface="LiHei Pro" panose="020B0500000000000000" pitchFamily="34" charset="-122"/>
              </a:endParaRPr>
            </a:p>
          </p:txBody>
        </p:sp>
        <p:sp>
          <p:nvSpPr>
            <p:cNvPr id="412" name="Freeform 414"/>
            <p:cNvSpPr>
              <a:spLocks noEditPoints="1"/>
            </p:cNvSpPr>
            <p:nvPr/>
          </p:nvSpPr>
          <p:spPr bwMode="auto">
            <a:xfrm>
              <a:off x="6223628" y="3055942"/>
              <a:ext cx="263526" cy="263526"/>
            </a:xfrm>
            <a:custGeom>
              <a:avLst/>
              <a:gdLst>
                <a:gd name="T0" fmla="*/ 28 w 67"/>
                <a:gd name="T1" fmla="*/ 66 h 67"/>
                <a:gd name="T2" fmla="*/ 22 w 67"/>
                <a:gd name="T3" fmla="*/ 57 h 67"/>
                <a:gd name="T4" fmla="*/ 9 w 67"/>
                <a:gd name="T5" fmla="*/ 57 h 67"/>
                <a:gd name="T6" fmla="*/ 9 w 67"/>
                <a:gd name="T7" fmla="*/ 42 h 67"/>
                <a:gd name="T8" fmla="*/ 0 w 67"/>
                <a:gd name="T9" fmla="*/ 33 h 67"/>
                <a:gd name="T10" fmla="*/ 7 w 67"/>
                <a:gd name="T11" fmla="*/ 22 h 67"/>
                <a:gd name="T12" fmla="*/ 9 w 67"/>
                <a:gd name="T13" fmla="*/ 19 h 67"/>
                <a:gd name="T14" fmla="*/ 14 w 67"/>
                <a:gd name="T15" fmla="*/ 6 h 67"/>
                <a:gd name="T16" fmla="*/ 26 w 67"/>
                <a:gd name="T17" fmla="*/ 9 h 67"/>
                <a:gd name="T18" fmla="*/ 33 w 67"/>
                <a:gd name="T19" fmla="*/ 0 h 67"/>
                <a:gd name="T20" fmla="*/ 44 w 67"/>
                <a:gd name="T21" fmla="*/ 10 h 67"/>
                <a:gd name="T22" fmla="*/ 57 w 67"/>
                <a:gd name="T23" fmla="*/ 10 h 67"/>
                <a:gd name="T24" fmla="*/ 59 w 67"/>
                <a:gd name="T25" fmla="*/ 23 h 67"/>
                <a:gd name="T26" fmla="*/ 61 w 67"/>
                <a:gd name="T27" fmla="*/ 27 h 67"/>
                <a:gd name="T28" fmla="*/ 60 w 67"/>
                <a:gd name="T29" fmla="*/ 44 h 67"/>
                <a:gd name="T30" fmla="*/ 56 w 67"/>
                <a:gd name="T31" fmla="*/ 44 h 67"/>
                <a:gd name="T32" fmla="*/ 56 w 67"/>
                <a:gd name="T33" fmla="*/ 57 h 67"/>
                <a:gd name="T34" fmla="*/ 42 w 67"/>
                <a:gd name="T35" fmla="*/ 58 h 67"/>
                <a:gd name="T36" fmla="*/ 33 w 67"/>
                <a:gd name="T37" fmla="*/ 67 h 67"/>
                <a:gd name="T38" fmla="*/ 25 w 67"/>
                <a:gd name="T39" fmla="*/ 54 h 67"/>
                <a:gd name="T40" fmla="*/ 27 w 67"/>
                <a:gd name="T41" fmla="*/ 61 h 67"/>
                <a:gd name="T42" fmla="*/ 33 w 67"/>
                <a:gd name="T43" fmla="*/ 65 h 67"/>
                <a:gd name="T44" fmla="*/ 36 w 67"/>
                <a:gd name="T45" fmla="*/ 55 h 67"/>
                <a:gd name="T46" fmla="*/ 43 w 67"/>
                <a:gd name="T47" fmla="*/ 53 h 67"/>
                <a:gd name="T48" fmla="*/ 54 w 67"/>
                <a:gd name="T49" fmla="*/ 54 h 67"/>
                <a:gd name="T50" fmla="*/ 51 w 67"/>
                <a:gd name="T51" fmla="*/ 45 h 67"/>
                <a:gd name="T52" fmla="*/ 59 w 67"/>
                <a:gd name="T53" fmla="*/ 40 h 67"/>
                <a:gd name="T54" fmla="*/ 62 w 67"/>
                <a:gd name="T55" fmla="*/ 33 h 67"/>
                <a:gd name="T56" fmla="*/ 54 w 67"/>
                <a:gd name="T57" fmla="*/ 29 h 67"/>
                <a:gd name="T58" fmla="*/ 57 w 67"/>
                <a:gd name="T59" fmla="*/ 20 h 67"/>
                <a:gd name="T60" fmla="*/ 54 w 67"/>
                <a:gd name="T61" fmla="*/ 13 h 67"/>
                <a:gd name="T62" fmla="*/ 45 w 67"/>
                <a:gd name="T63" fmla="*/ 15 h 67"/>
                <a:gd name="T64" fmla="*/ 40 w 67"/>
                <a:gd name="T65" fmla="*/ 7 h 67"/>
                <a:gd name="T66" fmla="*/ 33 w 67"/>
                <a:gd name="T67" fmla="*/ 4 h 67"/>
                <a:gd name="T68" fmla="*/ 29 w 67"/>
                <a:gd name="T69" fmla="*/ 12 h 67"/>
                <a:gd name="T70" fmla="*/ 19 w 67"/>
                <a:gd name="T71" fmla="*/ 10 h 67"/>
                <a:gd name="T72" fmla="*/ 12 w 67"/>
                <a:gd name="T73" fmla="*/ 14 h 67"/>
                <a:gd name="T74" fmla="*/ 15 w 67"/>
                <a:gd name="T75" fmla="*/ 21 h 67"/>
                <a:gd name="T76" fmla="*/ 7 w 67"/>
                <a:gd name="T77" fmla="*/ 26 h 67"/>
                <a:gd name="T78" fmla="*/ 6 w 67"/>
                <a:gd name="T79" fmla="*/ 36 h 67"/>
                <a:gd name="T80" fmla="*/ 13 w 67"/>
                <a:gd name="T81" fmla="*/ 42 h 67"/>
                <a:gd name="T82" fmla="*/ 9 w 67"/>
                <a:gd name="T83" fmla="*/ 50 h 67"/>
                <a:gd name="T84" fmla="*/ 20 w 67"/>
                <a:gd name="T85" fmla="*/ 51 h 67"/>
                <a:gd name="T86" fmla="*/ 19 w 67"/>
                <a:gd name="T87" fmla="*/ 32 h 67"/>
                <a:gd name="T88" fmla="*/ 43 w 67"/>
                <a:gd name="T89" fmla="*/ 25 h 67"/>
                <a:gd name="T90" fmla="*/ 33 w 67"/>
                <a:gd name="T91" fmla="*/ 24 h 67"/>
                <a:gd name="T92" fmla="*/ 25 w 67"/>
                <a:gd name="T93" fmla="*/ 40 h 67"/>
                <a:gd name="T94" fmla="*/ 33 w 67"/>
                <a:gd name="T95"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67">
                  <a:moveTo>
                    <a:pt x="33" y="67"/>
                  </a:moveTo>
                  <a:cubicBezTo>
                    <a:pt x="33" y="67"/>
                    <a:pt x="33" y="67"/>
                    <a:pt x="33" y="67"/>
                  </a:cubicBezTo>
                  <a:cubicBezTo>
                    <a:pt x="28" y="66"/>
                    <a:pt x="28" y="66"/>
                    <a:pt x="28" y="66"/>
                  </a:cubicBezTo>
                  <a:cubicBezTo>
                    <a:pt x="26" y="66"/>
                    <a:pt x="25" y="65"/>
                    <a:pt x="24" y="64"/>
                  </a:cubicBezTo>
                  <a:cubicBezTo>
                    <a:pt x="23" y="63"/>
                    <a:pt x="22" y="61"/>
                    <a:pt x="22" y="59"/>
                  </a:cubicBezTo>
                  <a:cubicBezTo>
                    <a:pt x="22" y="57"/>
                    <a:pt x="22" y="57"/>
                    <a:pt x="22" y="57"/>
                  </a:cubicBezTo>
                  <a:cubicBezTo>
                    <a:pt x="22" y="57"/>
                    <a:pt x="21" y="56"/>
                    <a:pt x="20" y="56"/>
                  </a:cubicBezTo>
                  <a:cubicBezTo>
                    <a:pt x="18" y="57"/>
                    <a:pt x="18" y="57"/>
                    <a:pt x="18" y="57"/>
                  </a:cubicBezTo>
                  <a:cubicBezTo>
                    <a:pt x="16" y="60"/>
                    <a:pt x="12" y="59"/>
                    <a:pt x="9" y="57"/>
                  </a:cubicBezTo>
                  <a:cubicBezTo>
                    <a:pt x="6" y="53"/>
                    <a:pt x="6" y="53"/>
                    <a:pt x="6" y="53"/>
                  </a:cubicBezTo>
                  <a:cubicBezTo>
                    <a:pt x="4" y="50"/>
                    <a:pt x="4" y="46"/>
                    <a:pt x="7" y="44"/>
                  </a:cubicBezTo>
                  <a:cubicBezTo>
                    <a:pt x="9" y="42"/>
                    <a:pt x="9" y="42"/>
                    <a:pt x="9" y="42"/>
                  </a:cubicBezTo>
                  <a:cubicBezTo>
                    <a:pt x="8" y="42"/>
                    <a:pt x="8" y="41"/>
                    <a:pt x="8" y="40"/>
                  </a:cubicBezTo>
                  <a:cubicBezTo>
                    <a:pt x="6" y="40"/>
                    <a:pt x="6" y="40"/>
                    <a:pt x="6" y="40"/>
                  </a:cubicBezTo>
                  <a:cubicBezTo>
                    <a:pt x="2" y="40"/>
                    <a:pt x="0" y="37"/>
                    <a:pt x="0" y="33"/>
                  </a:cubicBezTo>
                  <a:cubicBezTo>
                    <a:pt x="0" y="28"/>
                    <a:pt x="0" y="28"/>
                    <a:pt x="0" y="28"/>
                  </a:cubicBezTo>
                  <a:cubicBezTo>
                    <a:pt x="1" y="25"/>
                    <a:pt x="3" y="22"/>
                    <a:pt x="7" y="22"/>
                  </a:cubicBezTo>
                  <a:cubicBezTo>
                    <a:pt x="7" y="22"/>
                    <a:pt x="7" y="22"/>
                    <a:pt x="7" y="22"/>
                  </a:cubicBezTo>
                  <a:cubicBezTo>
                    <a:pt x="10" y="23"/>
                    <a:pt x="10" y="23"/>
                    <a:pt x="10" y="23"/>
                  </a:cubicBezTo>
                  <a:cubicBezTo>
                    <a:pt x="10" y="22"/>
                    <a:pt x="10" y="21"/>
                    <a:pt x="11" y="21"/>
                  </a:cubicBezTo>
                  <a:cubicBezTo>
                    <a:pt x="9" y="19"/>
                    <a:pt x="9" y="19"/>
                    <a:pt x="9" y="19"/>
                  </a:cubicBezTo>
                  <a:cubicBezTo>
                    <a:pt x="8" y="17"/>
                    <a:pt x="7" y="16"/>
                    <a:pt x="8" y="14"/>
                  </a:cubicBezTo>
                  <a:cubicBezTo>
                    <a:pt x="8" y="12"/>
                    <a:pt x="9" y="11"/>
                    <a:pt x="10" y="10"/>
                  </a:cubicBezTo>
                  <a:cubicBezTo>
                    <a:pt x="14" y="6"/>
                    <a:pt x="14" y="6"/>
                    <a:pt x="14" y="6"/>
                  </a:cubicBezTo>
                  <a:cubicBezTo>
                    <a:pt x="16" y="4"/>
                    <a:pt x="20" y="5"/>
                    <a:pt x="23" y="7"/>
                  </a:cubicBezTo>
                  <a:cubicBezTo>
                    <a:pt x="24" y="9"/>
                    <a:pt x="24" y="9"/>
                    <a:pt x="24" y="9"/>
                  </a:cubicBezTo>
                  <a:cubicBezTo>
                    <a:pt x="25" y="9"/>
                    <a:pt x="26" y="9"/>
                    <a:pt x="26" y="9"/>
                  </a:cubicBezTo>
                  <a:cubicBezTo>
                    <a:pt x="27" y="6"/>
                    <a:pt x="27" y="6"/>
                    <a:pt x="27" y="6"/>
                  </a:cubicBezTo>
                  <a:cubicBezTo>
                    <a:pt x="27" y="3"/>
                    <a:pt x="30" y="0"/>
                    <a:pt x="33" y="0"/>
                  </a:cubicBezTo>
                  <a:cubicBezTo>
                    <a:pt x="33" y="0"/>
                    <a:pt x="33" y="0"/>
                    <a:pt x="33" y="0"/>
                  </a:cubicBezTo>
                  <a:cubicBezTo>
                    <a:pt x="38" y="0"/>
                    <a:pt x="38" y="0"/>
                    <a:pt x="38" y="0"/>
                  </a:cubicBezTo>
                  <a:cubicBezTo>
                    <a:pt x="42" y="1"/>
                    <a:pt x="44" y="4"/>
                    <a:pt x="44" y="7"/>
                  </a:cubicBezTo>
                  <a:cubicBezTo>
                    <a:pt x="44" y="10"/>
                    <a:pt x="44" y="10"/>
                    <a:pt x="44" y="10"/>
                  </a:cubicBezTo>
                  <a:cubicBezTo>
                    <a:pt x="44" y="11"/>
                    <a:pt x="45" y="11"/>
                    <a:pt x="45" y="11"/>
                  </a:cubicBezTo>
                  <a:cubicBezTo>
                    <a:pt x="48" y="9"/>
                    <a:pt x="48" y="9"/>
                    <a:pt x="48" y="9"/>
                  </a:cubicBezTo>
                  <a:cubicBezTo>
                    <a:pt x="50" y="7"/>
                    <a:pt x="55" y="7"/>
                    <a:pt x="57" y="10"/>
                  </a:cubicBezTo>
                  <a:cubicBezTo>
                    <a:pt x="60" y="14"/>
                    <a:pt x="60" y="14"/>
                    <a:pt x="60" y="14"/>
                  </a:cubicBezTo>
                  <a:cubicBezTo>
                    <a:pt x="61" y="15"/>
                    <a:pt x="62" y="17"/>
                    <a:pt x="62" y="18"/>
                  </a:cubicBezTo>
                  <a:cubicBezTo>
                    <a:pt x="61" y="20"/>
                    <a:pt x="61" y="22"/>
                    <a:pt x="59" y="23"/>
                  </a:cubicBezTo>
                  <a:cubicBezTo>
                    <a:pt x="57" y="25"/>
                    <a:pt x="57" y="25"/>
                    <a:pt x="57" y="25"/>
                  </a:cubicBezTo>
                  <a:cubicBezTo>
                    <a:pt x="57" y="25"/>
                    <a:pt x="57" y="26"/>
                    <a:pt x="57" y="26"/>
                  </a:cubicBezTo>
                  <a:cubicBezTo>
                    <a:pt x="61" y="27"/>
                    <a:pt x="61" y="27"/>
                    <a:pt x="61" y="27"/>
                  </a:cubicBezTo>
                  <a:cubicBezTo>
                    <a:pt x="64" y="27"/>
                    <a:pt x="67" y="30"/>
                    <a:pt x="66" y="34"/>
                  </a:cubicBezTo>
                  <a:cubicBezTo>
                    <a:pt x="66" y="38"/>
                    <a:pt x="66" y="38"/>
                    <a:pt x="66" y="38"/>
                  </a:cubicBezTo>
                  <a:cubicBezTo>
                    <a:pt x="66" y="42"/>
                    <a:pt x="63" y="44"/>
                    <a:pt x="60" y="44"/>
                  </a:cubicBezTo>
                  <a:cubicBezTo>
                    <a:pt x="60" y="44"/>
                    <a:pt x="60" y="44"/>
                    <a:pt x="60" y="44"/>
                  </a:cubicBezTo>
                  <a:cubicBezTo>
                    <a:pt x="59" y="44"/>
                    <a:pt x="59" y="44"/>
                    <a:pt x="59" y="44"/>
                  </a:cubicBezTo>
                  <a:cubicBezTo>
                    <a:pt x="56" y="44"/>
                    <a:pt x="56" y="44"/>
                    <a:pt x="56" y="44"/>
                  </a:cubicBezTo>
                  <a:cubicBezTo>
                    <a:pt x="56" y="45"/>
                    <a:pt x="56" y="45"/>
                    <a:pt x="55" y="46"/>
                  </a:cubicBezTo>
                  <a:cubicBezTo>
                    <a:pt x="57" y="48"/>
                    <a:pt x="57" y="48"/>
                    <a:pt x="57" y="48"/>
                  </a:cubicBezTo>
                  <a:cubicBezTo>
                    <a:pt x="59" y="51"/>
                    <a:pt x="59" y="55"/>
                    <a:pt x="56" y="57"/>
                  </a:cubicBezTo>
                  <a:cubicBezTo>
                    <a:pt x="53" y="60"/>
                    <a:pt x="53" y="60"/>
                    <a:pt x="53" y="60"/>
                  </a:cubicBezTo>
                  <a:cubicBezTo>
                    <a:pt x="50" y="62"/>
                    <a:pt x="46" y="62"/>
                    <a:pt x="44" y="59"/>
                  </a:cubicBezTo>
                  <a:cubicBezTo>
                    <a:pt x="42" y="58"/>
                    <a:pt x="42" y="58"/>
                    <a:pt x="42" y="58"/>
                  </a:cubicBezTo>
                  <a:cubicBezTo>
                    <a:pt x="41" y="58"/>
                    <a:pt x="41" y="58"/>
                    <a:pt x="40" y="58"/>
                  </a:cubicBezTo>
                  <a:cubicBezTo>
                    <a:pt x="40" y="61"/>
                    <a:pt x="40" y="61"/>
                    <a:pt x="40" y="61"/>
                  </a:cubicBezTo>
                  <a:cubicBezTo>
                    <a:pt x="39" y="64"/>
                    <a:pt x="37" y="67"/>
                    <a:pt x="33" y="67"/>
                  </a:cubicBezTo>
                  <a:close/>
                  <a:moveTo>
                    <a:pt x="20" y="51"/>
                  </a:moveTo>
                  <a:cubicBezTo>
                    <a:pt x="21" y="52"/>
                    <a:pt x="21" y="52"/>
                    <a:pt x="21" y="52"/>
                  </a:cubicBezTo>
                  <a:cubicBezTo>
                    <a:pt x="22" y="53"/>
                    <a:pt x="24" y="53"/>
                    <a:pt x="25" y="54"/>
                  </a:cubicBezTo>
                  <a:cubicBezTo>
                    <a:pt x="27" y="54"/>
                    <a:pt x="27" y="54"/>
                    <a:pt x="27" y="54"/>
                  </a:cubicBezTo>
                  <a:cubicBezTo>
                    <a:pt x="26" y="60"/>
                    <a:pt x="26" y="60"/>
                    <a:pt x="26" y="60"/>
                  </a:cubicBezTo>
                  <a:cubicBezTo>
                    <a:pt x="26" y="60"/>
                    <a:pt x="26" y="61"/>
                    <a:pt x="27" y="61"/>
                  </a:cubicBezTo>
                  <a:cubicBezTo>
                    <a:pt x="27" y="62"/>
                    <a:pt x="28" y="62"/>
                    <a:pt x="28" y="62"/>
                  </a:cubicBezTo>
                  <a:cubicBezTo>
                    <a:pt x="33" y="63"/>
                    <a:pt x="33" y="63"/>
                    <a:pt x="33" y="63"/>
                  </a:cubicBezTo>
                  <a:cubicBezTo>
                    <a:pt x="33" y="65"/>
                    <a:pt x="33" y="65"/>
                    <a:pt x="33" y="65"/>
                  </a:cubicBezTo>
                  <a:cubicBezTo>
                    <a:pt x="33" y="63"/>
                    <a:pt x="33" y="63"/>
                    <a:pt x="33" y="63"/>
                  </a:cubicBezTo>
                  <a:cubicBezTo>
                    <a:pt x="35" y="63"/>
                    <a:pt x="36" y="62"/>
                    <a:pt x="36" y="60"/>
                  </a:cubicBezTo>
                  <a:cubicBezTo>
                    <a:pt x="36" y="55"/>
                    <a:pt x="36" y="55"/>
                    <a:pt x="36" y="55"/>
                  </a:cubicBezTo>
                  <a:cubicBezTo>
                    <a:pt x="38" y="55"/>
                    <a:pt x="38" y="55"/>
                    <a:pt x="38" y="55"/>
                  </a:cubicBezTo>
                  <a:cubicBezTo>
                    <a:pt x="39" y="54"/>
                    <a:pt x="40" y="54"/>
                    <a:pt x="42" y="53"/>
                  </a:cubicBezTo>
                  <a:cubicBezTo>
                    <a:pt x="43" y="53"/>
                    <a:pt x="43" y="53"/>
                    <a:pt x="43" y="53"/>
                  </a:cubicBezTo>
                  <a:cubicBezTo>
                    <a:pt x="47" y="57"/>
                    <a:pt x="47" y="57"/>
                    <a:pt x="47" y="57"/>
                  </a:cubicBezTo>
                  <a:cubicBezTo>
                    <a:pt x="48" y="58"/>
                    <a:pt x="49" y="58"/>
                    <a:pt x="50" y="57"/>
                  </a:cubicBezTo>
                  <a:cubicBezTo>
                    <a:pt x="54" y="54"/>
                    <a:pt x="54" y="54"/>
                    <a:pt x="54" y="54"/>
                  </a:cubicBezTo>
                  <a:cubicBezTo>
                    <a:pt x="55" y="53"/>
                    <a:pt x="55" y="52"/>
                    <a:pt x="54" y="51"/>
                  </a:cubicBezTo>
                  <a:cubicBezTo>
                    <a:pt x="50" y="46"/>
                    <a:pt x="50" y="46"/>
                    <a:pt x="50" y="46"/>
                  </a:cubicBezTo>
                  <a:cubicBezTo>
                    <a:pt x="51" y="45"/>
                    <a:pt x="51" y="45"/>
                    <a:pt x="51" y="45"/>
                  </a:cubicBezTo>
                  <a:cubicBezTo>
                    <a:pt x="52" y="44"/>
                    <a:pt x="53" y="42"/>
                    <a:pt x="53" y="41"/>
                  </a:cubicBezTo>
                  <a:cubicBezTo>
                    <a:pt x="54" y="40"/>
                    <a:pt x="54" y="40"/>
                    <a:pt x="54" y="40"/>
                  </a:cubicBezTo>
                  <a:cubicBezTo>
                    <a:pt x="59" y="40"/>
                    <a:pt x="59" y="40"/>
                    <a:pt x="59" y="40"/>
                  </a:cubicBezTo>
                  <a:cubicBezTo>
                    <a:pt x="59" y="40"/>
                    <a:pt x="59" y="40"/>
                    <a:pt x="59" y="40"/>
                  </a:cubicBezTo>
                  <a:cubicBezTo>
                    <a:pt x="61" y="40"/>
                    <a:pt x="62" y="39"/>
                    <a:pt x="62" y="38"/>
                  </a:cubicBezTo>
                  <a:cubicBezTo>
                    <a:pt x="62" y="33"/>
                    <a:pt x="62" y="33"/>
                    <a:pt x="62" y="33"/>
                  </a:cubicBezTo>
                  <a:cubicBezTo>
                    <a:pt x="62" y="32"/>
                    <a:pt x="62" y="31"/>
                    <a:pt x="60" y="31"/>
                  </a:cubicBezTo>
                  <a:cubicBezTo>
                    <a:pt x="54" y="30"/>
                    <a:pt x="54" y="30"/>
                    <a:pt x="54" y="30"/>
                  </a:cubicBezTo>
                  <a:cubicBezTo>
                    <a:pt x="54" y="29"/>
                    <a:pt x="54" y="29"/>
                    <a:pt x="54" y="29"/>
                  </a:cubicBezTo>
                  <a:cubicBezTo>
                    <a:pt x="54" y="28"/>
                    <a:pt x="53" y="26"/>
                    <a:pt x="53" y="25"/>
                  </a:cubicBezTo>
                  <a:cubicBezTo>
                    <a:pt x="52" y="24"/>
                    <a:pt x="52" y="24"/>
                    <a:pt x="52" y="24"/>
                  </a:cubicBezTo>
                  <a:cubicBezTo>
                    <a:pt x="57" y="20"/>
                    <a:pt x="57" y="20"/>
                    <a:pt x="57" y="20"/>
                  </a:cubicBezTo>
                  <a:cubicBezTo>
                    <a:pt x="57" y="19"/>
                    <a:pt x="57" y="19"/>
                    <a:pt x="58" y="18"/>
                  </a:cubicBezTo>
                  <a:cubicBezTo>
                    <a:pt x="58" y="17"/>
                    <a:pt x="57" y="17"/>
                    <a:pt x="57" y="16"/>
                  </a:cubicBezTo>
                  <a:cubicBezTo>
                    <a:pt x="54" y="13"/>
                    <a:pt x="54" y="13"/>
                    <a:pt x="54" y="13"/>
                  </a:cubicBezTo>
                  <a:cubicBezTo>
                    <a:pt x="53" y="12"/>
                    <a:pt x="52" y="11"/>
                    <a:pt x="50" y="12"/>
                  </a:cubicBezTo>
                  <a:cubicBezTo>
                    <a:pt x="46" y="16"/>
                    <a:pt x="46" y="16"/>
                    <a:pt x="46" y="16"/>
                  </a:cubicBezTo>
                  <a:cubicBezTo>
                    <a:pt x="45" y="15"/>
                    <a:pt x="45" y="15"/>
                    <a:pt x="45" y="15"/>
                  </a:cubicBezTo>
                  <a:cubicBezTo>
                    <a:pt x="43" y="15"/>
                    <a:pt x="42" y="14"/>
                    <a:pt x="41" y="14"/>
                  </a:cubicBezTo>
                  <a:cubicBezTo>
                    <a:pt x="40" y="13"/>
                    <a:pt x="40" y="13"/>
                    <a:pt x="40" y="13"/>
                  </a:cubicBezTo>
                  <a:cubicBezTo>
                    <a:pt x="40" y="7"/>
                    <a:pt x="40" y="7"/>
                    <a:pt x="40" y="7"/>
                  </a:cubicBezTo>
                  <a:cubicBezTo>
                    <a:pt x="40" y="6"/>
                    <a:pt x="39" y="5"/>
                    <a:pt x="38" y="4"/>
                  </a:cubicBezTo>
                  <a:cubicBezTo>
                    <a:pt x="33" y="4"/>
                    <a:pt x="33" y="4"/>
                    <a:pt x="33" y="4"/>
                  </a:cubicBezTo>
                  <a:cubicBezTo>
                    <a:pt x="33" y="4"/>
                    <a:pt x="33" y="4"/>
                    <a:pt x="33" y="4"/>
                  </a:cubicBezTo>
                  <a:cubicBezTo>
                    <a:pt x="32" y="4"/>
                    <a:pt x="31" y="5"/>
                    <a:pt x="31" y="6"/>
                  </a:cubicBezTo>
                  <a:cubicBezTo>
                    <a:pt x="30" y="12"/>
                    <a:pt x="30" y="12"/>
                    <a:pt x="30" y="12"/>
                  </a:cubicBezTo>
                  <a:cubicBezTo>
                    <a:pt x="29" y="12"/>
                    <a:pt x="29" y="12"/>
                    <a:pt x="29" y="12"/>
                  </a:cubicBezTo>
                  <a:cubicBezTo>
                    <a:pt x="27" y="13"/>
                    <a:pt x="26" y="13"/>
                    <a:pt x="25" y="14"/>
                  </a:cubicBezTo>
                  <a:cubicBezTo>
                    <a:pt x="23" y="14"/>
                    <a:pt x="23" y="14"/>
                    <a:pt x="23" y="14"/>
                  </a:cubicBezTo>
                  <a:cubicBezTo>
                    <a:pt x="19" y="10"/>
                    <a:pt x="19" y="10"/>
                    <a:pt x="19" y="10"/>
                  </a:cubicBezTo>
                  <a:cubicBezTo>
                    <a:pt x="19" y="9"/>
                    <a:pt x="18" y="8"/>
                    <a:pt x="16" y="9"/>
                  </a:cubicBezTo>
                  <a:cubicBezTo>
                    <a:pt x="12" y="13"/>
                    <a:pt x="12" y="13"/>
                    <a:pt x="12" y="13"/>
                  </a:cubicBezTo>
                  <a:cubicBezTo>
                    <a:pt x="12" y="13"/>
                    <a:pt x="12" y="14"/>
                    <a:pt x="12" y="14"/>
                  </a:cubicBezTo>
                  <a:cubicBezTo>
                    <a:pt x="12" y="15"/>
                    <a:pt x="12" y="16"/>
                    <a:pt x="12" y="16"/>
                  </a:cubicBezTo>
                  <a:cubicBezTo>
                    <a:pt x="16" y="20"/>
                    <a:pt x="16" y="20"/>
                    <a:pt x="16" y="20"/>
                  </a:cubicBezTo>
                  <a:cubicBezTo>
                    <a:pt x="15" y="21"/>
                    <a:pt x="15" y="21"/>
                    <a:pt x="15" y="21"/>
                  </a:cubicBezTo>
                  <a:cubicBezTo>
                    <a:pt x="14" y="23"/>
                    <a:pt x="13" y="24"/>
                    <a:pt x="13" y="25"/>
                  </a:cubicBezTo>
                  <a:cubicBezTo>
                    <a:pt x="12" y="27"/>
                    <a:pt x="12" y="27"/>
                    <a:pt x="12" y="27"/>
                  </a:cubicBezTo>
                  <a:cubicBezTo>
                    <a:pt x="7" y="26"/>
                    <a:pt x="7" y="26"/>
                    <a:pt x="7" y="26"/>
                  </a:cubicBezTo>
                  <a:cubicBezTo>
                    <a:pt x="5" y="26"/>
                    <a:pt x="4" y="27"/>
                    <a:pt x="4" y="28"/>
                  </a:cubicBezTo>
                  <a:cubicBezTo>
                    <a:pt x="4" y="33"/>
                    <a:pt x="4" y="33"/>
                    <a:pt x="4" y="33"/>
                  </a:cubicBezTo>
                  <a:cubicBezTo>
                    <a:pt x="4" y="35"/>
                    <a:pt x="5" y="36"/>
                    <a:pt x="6" y="36"/>
                  </a:cubicBezTo>
                  <a:cubicBezTo>
                    <a:pt x="11" y="36"/>
                    <a:pt x="11" y="36"/>
                    <a:pt x="11" y="36"/>
                  </a:cubicBezTo>
                  <a:cubicBezTo>
                    <a:pt x="11" y="38"/>
                    <a:pt x="11" y="38"/>
                    <a:pt x="11" y="38"/>
                  </a:cubicBezTo>
                  <a:cubicBezTo>
                    <a:pt x="12" y="39"/>
                    <a:pt x="12" y="41"/>
                    <a:pt x="13" y="42"/>
                  </a:cubicBezTo>
                  <a:cubicBezTo>
                    <a:pt x="13" y="44"/>
                    <a:pt x="13" y="44"/>
                    <a:pt x="13" y="44"/>
                  </a:cubicBezTo>
                  <a:cubicBezTo>
                    <a:pt x="10" y="47"/>
                    <a:pt x="10" y="47"/>
                    <a:pt x="10" y="47"/>
                  </a:cubicBezTo>
                  <a:cubicBezTo>
                    <a:pt x="9" y="48"/>
                    <a:pt x="8" y="49"/>
                    <a:pt x="9" y="50"/>
                  </a:cubicBezTo>
                  <a:cubicBezTo>
                    <a:pt x="12" y="54"/>
                    <a:pt x="12" y="54"/>
                    <a:pt x="12" y="54"/>
                  </a:cubicBezTo>
                  <a:cubicBezTo>
                    <a:pt x="13" y="55"/>
                    <a:pt x="15" y="55"/>
                    <a:pt x="16" y="54"/>
                  </a:cubicBezTo>
                  <a:lnTo>
                    <a:pt x="20" y="51"/>
                  </a:lnTo>
                  <a:close/>
                  <a:moveTo>
                    <a:pt x="33" y="47"/>
                  </a:moveTo>
                  <a:cubicBezTo>
                    <a:pt x="29" y="47"/>
                    <a:pt x="25" y="46"/>
                    <a:pt x="22" y="43"/>
                  </a:cubicBezTo>
                  <a:cubicBezTo>
                    <a:pt x="20" y="40"/>
                    <a:pt x="19" y="36"/>
                    <a:pt x="19" y="32"/>
                  </a:cubicBezTo>
                  <a:cubicBezTo>
                    <a:pt x="19" y="29"/>
                    <a:pt x="21" y="25"/>
                    <a:pt x="24" y="23"/>
                  </a:cubicBezTo>
                  <a:cubicBezTo>
                    <a:pt x="26" y="21"/>
                    <a:pt x="29" y="20"/>
                    <a:pt x="33" y="20"/>
                  </a:cubicBezTo>
                  <a:cubicBezTo>
                    <a:pt x="37" y="20"/>
                    <a:pt x="41" y="22"/>
                    <a:pt x="43" y="25"/>
                  </a:cubicBezTo>
                  <a:cubicBezTo>
                    <a:pt x="48" y="31"/>
                    <a:pt x="47" y="39"/>
                    <a:pt x="42" y="44"/>
                  </a:cubicBezTo>
                  <a:cubicBezTo>
                    <a:pt x="39" y="46"/>
                    <a:pt x="36" y="47"/>
                    <a:pt x="33" y="47"/>
                  </a:cubicBezTo>
                  <a:close/>
                  <a:moveTo>
                    <a:pt x="33" y="24"/>
                  </a:moveTo>
                  <a:cubicBezTo>
                    <a:pt x="30" y="24"/>
                    <a:pt x="28" y="25"/>
                    <a:pt x="26" y="26"/>
                  </a:cubicBezTo>
                  <a:cubicBezTo>
                    <a:pt x="24" y="28"/>
                    <a:pt x="23" y="30"/>
                    <a:pt x="23" y="33"/>
                  </a:cubicBezTo>
                  <a:cubicBezTo>
                    <a:pt x="23" y="35"/>
                    <a:pt x="24" y="38"/>
                    <a:pt x="25" y="40"/>
                  </a:cubicBezTo>
                  <a:cubicBezTo>
                    <a:pt x="29" y="44"/>
                    <a:pt x="35" y="44"/>
                    <a:pt x="39" y="41"/>
                  </a:cubicBezTo>
                  <a:cubicBezTo>
                    <a:pt x="43" y="38"/>
                    <a:pt x="44" y="31"/>
                    <a:pt x="40" y="27"/>
                  </a:cubicBezTo>
                  <a:cubicBezTo>
                    <a:pt x="38" y="25"/>
                    <a:pt x="36" y="24"/>
                    <a:pt x="33" y="24"/>
                  </a:cubicBezTo>
                  <a:close/>
                </a:path>
              </a:pathLst>
            </a:custGeom>
            <a:solidFill>
              <a:srgbClr val="00A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 name="组合 11"/>
          <p:cNvGrpSpPr/>
          <p:nvPr/>
        </p:nvGrpSpPr>
        <p:grpSpPr>
          <a:xfrm>
            <a:off x="4517030" y="2367945"/>
            <a:ext cx="614554" cy="534444"/>
            <a:chOff x="4771030" y="2066320"/>
            <a:chExt cx="614554" cy="534444"/>
          </a:xfrm>
        </p:grpSpPr>
        <p:sp>
          <p:nvSpPr>
            <p:cNvPr id="448" name="文本框 447"/>
            <p:cNvSpPr txBox="1"/>
            <p:nvPr/>
          </p:nvSpPr>
          <p:spPr>
            <a:xfrm>
              <a:off x="4797033" y="2231432"/>
              <a:ext cx="447134" cy="369332"/>
            </a:xfrm>
            <a:prstGeom prst="rect">
              <a:avLst/>
            </a:prstGeom>
            <a:noFill/>
          </p:spPr>
          <p:txBody>
            <a:bodyPr wrap="square" rtlCol="0">
              <a:spAutoFit/>
            </a:bodyPr>
            <a:lstStyle/>
            <a:p>
              <a:r>
                <a:rPr lang="en-US" altLang="zh-CN" dirty="0">
                  <a:ln w="12700">
                    <a:solidFill>
                      <a:srgbClr val="EA7F7F"/>
                    </a:solidFill>
                  </a:ln>
                  <a:noFill/>
                  <a:latin typeface="Impact" panose="020B0806030902050204" pitchFamily="34" charset="0"/>
                </a:rPr>
                <a:t>02</a:t>
              </a:r>
              <a:endParaRPr lang="zh-CN" altLang="en-US" dirty="0">
                <a:ln w="12700">
                  <a:solidFill>
                    <a:srgbClr val="EA7F7F"/>
                  </a:solidFill>
                </a:ln>
                <a:noFill/>
                <a:latin typeface="Impact" panose="020B0806030902050204" pitchFamily="34" charset="0"/>
              </a:endParaRPr>
            </a:p>
          </p:txBody>
        </p:sp>
        <p:sp>
          <p:nvSpPr>
            <p:cNvPr id="449" name="文本框 448"/>
            <p:cNvSpPr txBox="1"/>
            <p:nvPr/>
          </p:nvSpPr>
          <p:spPr>
            <a:xfrm>
              <a:off x="4771030" y="2066320"/>
              <a:ext cx="511839" cy="276999"/>
            </a:xfrm>
            <a:prstGeom prst="rect">
              <a:avLst/>
            </a:prstGeom>
            <a:noFill/>
          </p:spPr>
          <p:txBody>
            <a:bodyPr wrap="square" rtlCol="0">
              <a:spAutoFit/>
            </a:bodyPr>
            <a:lstStyle/>
            <a:p>
              <a:pPr algn="ctr"/>
              <a:r>
                <a:rPr lang="en-US" altLang="zh-CN" sz="1200" dirty="0">
                  <a:solidFill>
                    <a:srgbClr val="EA7F7F"/>
                  </a:solidFill>
                  <a:latin typeface="Impact" panose="020B0806030902050204" pitchFamily="34" charset="0"/>
                  <a:ea typeface="LiHei Pro" panose="020B0500000000000000" pitchFamily="34" charset="-122"/>
                </a:rPr>
                <a:t>STEP</a:t>
              </a:r>
              <a:endParaRPr lang="zh-CN" altLang="en-US" sz="1200" dirty="0">
                <a:solidFill>
                  <a:srgbClr val="EA7F7F"/>
                </a:solidFill>
                <a:latin typeface="Impact" panose="020B0806030902050204" pitchFamily="34" charset="0"/>
                <a:ea typeface="LiHei Pro" panose="020B0500000000000000" pitchFamily="34" charset="-122"/>
              </a:endParaRPr>
            </a:p>
          </p:txBody>
        </p:sp>
        <p:sp>
          <p:nvSpPr>
            <p:cNvPr id="415" name="Freeform 418"/>
            <p:cNvSpPr>
              <a:spLocks/>
            </p:cNvSpPr>
            <p:nvPr/>
          </p:nvSpPr>
          <p:spPr bwMode="auto">
            <a:xfrm>
              <a:off x="5195084" y="2218209"/>
              <a:ext cx="190500" cy="288925"/>
            </a:xfrm>
            <a:custGeom>
              <a:avLst/>
              <a:gdLst>
                <a:gd name="T0" fmla="*/ 35 w 48"/>
                <a:gd name="T1" fmla="*/ 5 h 74"/>
                <a:gd name="T2" fmla="*/ 33 w 48"/>
                <a:gd name="T3" fmla="*/ 11 h 74"/>
                <a:gd name="T4" fmla="*/ 30 w 48"/>
                <a:gd name="T5" fmla="*/ 14 h 74"/>
                <a:gd name="T6" fmla="*/ 45 w 48"/>
                <a:gd name="T7" fmla="*/ 29 h 74"/>
                <a:gd name="T8" fmla="*/ 45 w 48"/>
                <a:gd name="T9" fmla="*/ 31 h 74"/>
                <a:gd name="T10" fmla="*/ 43 w 48"/>
                <a:gd name="T11" fmla="*/ 31 h 74"/>
                <a:gd name="T12" fmla="*/ 27 w 48"/>
                <a:gd name="T13" fmla="*/ 15 h 74"/>
                <a:gd name="T14" fmla="*/ 27 w 48"/>
                <a:gd name="T15" fmla="*/ 13 h 74"/>
                <a:gd name="T16" fmla="*/ 31 w 48"/>
                <a:gd name="T17" fmla="*/ 9 h 74"/>
                <a:gd name="T18" fmla="*/ 32 w 48"/>
                <a:gd name="T19" fmla="*/ 6 h 74"/>
                <a:gd name="T20" fmla="*/ 29 w 48"/>
                <a:gd name="T21" fmla="*/ 4 h 74"/>
                <a:gd name="T22" fmla="*/ 10 w 48"/>
                <a:gd name="T23" fmla="*/ 3 h 74"/>
                <a:gd name="T24" fmla="*/ 5 w 48"/>
                <a:gd name="T25" fmla="*/ 4 h 74"/>
                <a:gd name="T26" fmla="*/ 3 w 48"/>
                <a:gd name="T27" fmla="*/ 9 h 74"/>
                <a:gd name="T28" fmla="*/ 5 w 48"/>
                <a:gd name="T29" fmla="*/ 29 h 74"/>
                <a:gd name="T30" fmla="*/ 7 w 48"/>
                <a:gd name="T31" fmla="*/ 32 h 74"/>
                <a:gd name="T32" fmla="*/ 10 w 48"/>
                <a:gd name="T33" fmla="*/ 30 h 74"/>
                <a:gd name="T34" fmla="*/ 14 w 48"/>
                <a:gd name="T35" fmla="*/ 27 h 74"/>
                <a:gd name="T36" fmla="*/ 16 w 48"/>
                <a:gd name="T37" fmla="*/ 27 h 74"/>
                <a:gd name="T38" fmla="*/ 31 w 48"/>
                <a:gd name="T39" fmla="*/ 42 h 74"/>
                <a:gd name="T40" fmla="*/ 31 w 48"/>
                <a:gd name="T41" fmla="*/ 42 h 74"/>
                <a:gd name="T42" fmla="*/ 33 w 48"/>
                <a:gd name="T43" fmla="*/ 44 h 74"/>
                <a:gd name="T44" fmla="*/ 36 w 48"/>
                <a:gd name="T45" fmla="*/ 41 h 74"/>
                <a:gd name="T46" fmla="*/ 42 w 48"/>
                <a:gd name="T47" fmla="*/ 39 h 74"/>
                <a:gd name="T48" fmla="*/ 46 w 48"/>
                <a:gd name="T49" fmla="*/ 45 h 74"/>
                <a:gd name="T50" fmla="*/ 47 w 48"/>
                <a:gd name="T51" fmla="*/ 64 h 74"/>
                <a:gd name="T52" fmla="*/ 45 w 48"/>
                <a:gd name="T53" fmla="*/ 71 h 74"/>
                <a:gd name="T54" fmla="*/ 45 w 48"/>
                <a:gd name="T55" fmla="*/ 71 h 74"/>
                <a:gd name="T56" fmla="*/ 38 w 48"/>
                <a:gd name="T57" fmla="*/ 74 h 74"/>
                <a:gd name="T58" fmla="*/ 19 w 48"/>
                <a:gd name="T59" fmla="*/ 72 h 74"/>
                <a:gd name="T60" fmla="*/ 13 w 48"/>
                <a:gd name="T61" fmla="*/ 68 h 74"/>
                <a:gd name="T62" fmla="*/ 15 w 48"/>
                <a:gd name="T63" fmla="*/ 62 h 74"/>
                <a:gd name="T64" fmla="*/ 18 w 48"/>
                <a:gd name="T65" fmla="*/ 60 h 74"/>
                <a:gd name="T66" fmla="*/ 3 w 48"/>
                <a:gd name="T67" fmla="*/ 45 h 74"/>
                <a:gd name="T68" fmla="*/ 3 w 48"/>
                <a:gd name="T69" fmla="*/ 43 h 74"/>
                <a:gd name="T70" fmla="*/ 5 w 48"/>
                <a:gd name="T71" fmla="*/ 43 h 74"/>
                <a:gd name="T72" fmla="*/ 21 w 48"/>
                <a:gd name="T73" fmla="*/ 59 h 74"/>
                <a:gd name="T74" fmla="*/ 21 w 48"/>
                <a:gd name="T75" fmla="*/ 61 h 74"/>
                <a:gd name="T76" fmla="*/ 17 w 48"/>
                <a:gd name="T77" fmla="*/ 64 h 74"/>
                <a:gd name="T78" fmla="*/ 16 w 48"/>
                <a:gd name="T79" fmla="*/ 68 h 74"/>
                <a:gd name="T80" fmla="*/ 19 w 48"/>
                <a:gd name="T81" fmla="*/ 69 h 74"/>
                <a:gd name="T82" fmla="*/ 38 w 48"/>
                <a:gd name="T83" fmla="*/ 71 h 74"/>
                <a:gd name="T84" fmla="*/ 43 w 48"/>
                <a:gd name="T85" fmla="*/ 69 h 74"/>
                <a:gd name="T86" fmla="*/ 45 w 48"/>
                <a:gd name="T87" fmla="*/ 65 h 74"/>
                <a:gd name="T88" fmla="*/ 43 w 48"/>
                <a:gd name="T89" fmla="*/ 45 h 74"/>
                <a:gd name="T90" fmla="*/ 41 w 48"/>
                <a:gd name="T91" fmla="*/ 42 h 74"/>
                <a:gd name="T92" fmla="*/ 38 w 48"/>
                <a:gd name="T93" fmla="*/ 43 h 74"/>
                <a:gd name="T94" fmla="*/ 34 w 48"/>
                <a:gd name="T95" fmla="*/ 47 h 74"/>
                <a:gd name="T96" fmla="*/ 32 w 48"/>
                <a:gd name="T97" fmla="*/ 47 h 74"/>
                <a:gd name="T98" fmla="*/ 17 w 48"/>
                <a:gd name="T99" fmla="*/ 31 h 74"/>
                <a:gd name="T100" fmla="*/ 16 w 48"/>
                <a:gd name="T101" fmla="*/ 31 h 74"/>
                <a:gd name="T102" fmla="*/ 15 w 48"/>
                <a:gd name="T103" fmla="*/ 29 h 74"/>
                <a:gd name="T104" fmla="*/ 12 w 48"/>
                <a:gd name="T105" fmla="*/ 32 h 74"/>
                <a:gd name="T106" fmla="*/ 6 w 48"/>
                <a:gd name="T107" fmla="*/ 34 h 74"/>
                <a:gd name="T108" fmla="*/ 2 w 48"/>
                <a:gd name="T109" fmla="*/ 29 h 74"/>
                <a:gd name="T110" fmla="*/ 0 w 48"/>
                <a:gd name="T111" fmla="*/ 9 h 74"/>
                <a:gd name="T112" fmla="*/ 3 w 48"/>
                <a:gd name="T113" fmla="*/ 2 h 74"/>
                <a:gd name="T114" fmla="*/ 3 w 48"/>
                <a:gd name="T115" fmla="*/ 2 h 74"/>
                <a:gd name="T116" fmla="*/ 10 w 48"/>
                <a:gd name="T117" fmla="*/ 0 h 74"/>
                <a:gd name="T118" fmla="*/ 29 w 48"/>
                <a:gd name="T119" fmla="*/ 2 h 74"/>
                <a:gd name="T120" fmla="*/ 35 w 48"/>
                <a:gd name="T121"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74">
                  <a:moveTo>
                    <a:pt x="35" y="5"/>
                  </a:moveTo>
                  <a:cubicBezTo>
                    <a:pt x="35" y="6"/>
                    <a:pt x="36" y="8"/>
                    <a:pt x="33" y="11"/>
                  </a:cubicBezTo>
                  <a:cubicBezTo>
                    <a:pt x="30" y="14"/>
                    <a:pt x="30" y="14"/>
                    <a:pt x="30" y="14"/>
                  </a:cubicBezTo>
                  <a:cubicBezTo>
                    <a:pt x="45" y="29"/>
                    <a:pt x="45" y="29"/>
                    <a:pt x="45" y="29"/>
                  </a:cubicBezTo>
                  <a:cubicBezTo>
                    <a:pt x="45" y="29"/>
                    <a:pt x="45" y="30"/>
                    <a:pt x="45" y="31"/>
                  </a:cubicBezTo>
                  <a:cubicBezTo>
                    <a:pt x="44" y="31"/>
                    <a:pt x="44" y="31"/>
                    <a:pt x="43" y="31"/>
                  </a:cubicBezTo>
                  <a:cubicBezTo>
                    <a:pt x="27" y="15"/>
                    <a:pt x="27" y="15"/>
                    <a:pt x="27" y="15"/>
                  </a:cubicBezTo>
                  <a:cubicBezTo>
                    <a:pt x="27" y="15"/>
                    <a:pt x="27" y="14"/>
                    <a:pt x="27" y="13"/>
                  </a:cubicBezTo>
                  <a:cubicBezTo>
                    <a:pt x="31" y="9"/>
                    <a:pt x="31" y="9"/>
                    <a:pt x="31" y="9"/>
                  </a:cubicBezTo>
                  <a:cubicBezTo>
                    <a:pt x="32" y="8"/>
                    <a:pt x="33" y="7"/>
                    <a:pt x="32" y="6"/>
                  </a:cubicBezTo>
                  <a:cubicBezTo>
                    <a:pt x="32" y="5"/>
                    <a:pt x="31" y="5"/>
                    <a:pt x="29" y="4"/>
                  </a:cubicBezTo>
                  <a:cubicBezTo>
                    <a:pt x="10" y="3"/>
                    <a:pt x="10" y="3"/>
                    <a:pt x="10" y="3"/>
                  </a:cubicBezTo>
                  <a:cubicBezTo>
                    <a:pt x="8" y="2"/>
                    <a:pt x="6" y="3"/>
                    <a:pt x="5" y="4"/>
                  </a:cubicBezTo>
                  <a:cubicBezTo>
                    <a:pt x="4" y="5"/>
                    <a:pt x="3" y="7"/>
                    <a:pt x="3" y="9"/>
                  </a:cubicBezTo>
                  <a:cubicBezTo>
                    <a:pt x="5" y="29"/>
                    <a:pt x="5" y="29"/>
                    <a:pt x="5" y="29"/>
                  </a:cubicBezTo>
                  <a:cubicBezTo>
                    <a:pt x="5" y="30"/>
                    <a:pt x="6" y="32"/>
                    <a:pt x="7" y="32"/>
                  </a:cubicBezTo>
                  <a:cubicBezTo>
                    <a:pt x="7" y="32"/>
                    <a:pt x="9" y="32"/>
                    <a:pt x="10" y="30"/>
                  </a:cubicBezTo>
                  <a:cubicBezTo>
                    <a:pt x="14" y="27"/>
                    <a:pt x="14" y="27"/>
                    <a:pt x="14" y="27"/>
                  </a:cubicBezTo>
                  <a:cubicBezTo>
                    <a:pt x="14" y="26"/>
                    <a:pt x="15" y="26"/>
                    <a:pt x="16" y="27"/>
                  </a:cubicBezTo>
                  <a:cubicBezTo>
                    <a:pt x="31" y="42"/>
                    <a:pt x="31" y="42"/>
                    <a:pt x="31" y="42"/>
                  </a:cubicBezTo>
                  <a:cubicBezTo>
                    <a:pt x="31" y="42"/>
                    <a:pt x="31" y="42"/>
                    <a:pt x="31" y="42"/>
                  </a:cubicBezTo>
                  <a:cubicBezTo>
                    <a:pt x="33" y="44"/>
                    <a:pt x="33" y="44"/>
                    <a:pt x="33" y="44"/>
                  </a:cubicBezTo>
                  <a:cubicBezTo>
                    <a:pt x="36" y="41"/>
                    <a:pt x="36" y="41"/>
                    <a:pt x="36" y="41"/>
                  </a:cubicBezTo>
                  <a:cubicBezTo>
                    <a:pt x="39" y="39"/>
                    <a:pt x="41" y="39"/>
                    <a:pt x="42" y="39"/>
                  </a:cubicBezTo>
                  <a:cubicBezTo>
                    <a:pt x="43" y="40"/>
                    <a:pt x="45" y="41"/>
                    <a:pt x="46" y="45"/>
                  </a:cubicBezTo>
                  <a:cubicBezTo>
                    <a:pt x="47" y="64"/>
                    <a:pt x="47" y="64"/>
                    <a:pt x="47" y="64"/>
                  </a:cubicBezTo>
                  <a:cubicBezTo>
                    <a:pt x="48" y="67"/>
                    <a:pt x="47" y="70"/>
                    <a:pt x="45" y="71"/>
                  </a:cubicBezTo>
                  <a:cubicBezTo>
                    <a:pt x="45" y="71"/>
                    <a:pt x="45" y="71"/>
                    <a:pt x="45" y="71"/>
                  </a:cubicBezTo>
                  <a:cubicBezTo>
                    <a:pt x="43" y="73"/>
                    <a:pt x="41" y="74"/>
                    <a:pt x="38" y="74"/>
                  </a:cubicBezTo>
                  <a:cubicBezTo>
                    <a:pt x="19" y="72"/>
                    <a:pt x="19" y="72"/>
                    <a:pt x="19" y="72"/>
                  </a:cubicBezTo>
                  <a:cubicBezTo>
                    <a:pt x="15" y="71"/>
                    <a:pt x="13" y="70"/>
                    <a:pt x="13" y="68"/>
                  </a:cubicBezTo>
                  <a:cubicBezTo>
                    <a:pt x="13" y="67"/>
                    <a:pt x="12" y="65"/>
                    <a:pt x="15" y="62"/>
                  </a:cubicBezTo>
                  <a:cubicBezTo>
                    <a:pt x="18" y="60"/>
                    <a:pt x="18" y="60"/>
                    <a:pt x="18" y="60"/>
                  </a:cubicBezTo>
                  <a:cubicBezTo>
                    <a:pt x="3" y="45"/>
                    <a:pt x="3" y="45"/>
                    <a:pt x="3" y="45"/>
                  </a:cubicBezTo>
                  <a:cubicBezTo>
                    <a:pt x="3" y="44"/>
                    <a:pt x="3" y="43"/>
                    <a:pt x="3" y="43"/>
                  </a:cubicBezTo>
                  <a:cubicBezTo>
                    <a:pt x="4" y="42"/>
                    <a:pt x="4" y="42"/>
                    <a:pt x="5" y="43"/>
                  </a:cubicBezTo>
                  <a:cubicBezTo>
                    <a:pt x="21" y="59"/>
                    <a:pt x="21" y="59"/>
                    <a:pt x="21" y="59"/>
                  </a:cubicBezTo>
                  <a:cubicBezTo>
                    <a:pt x="21" y="59"/>
                    <a:pt x="21" y="60"/>
                    <a:pt x="21" y="61"/>
                  </a:cubicBezTo>
                  <a:cubicBezTo>
                    <a:pt x="17" y="64"/>
                    <a:pt x="17" y="64"/>
                    <a:pt x="17" y="64"/>
                  </a:cubicBezTo>
                  <a:cubicBezTo>
                    <a:pt x="16" y="66"/>
                    <a:pt x="15" y="67"/>
                    <a:pt x="16" y="68"/>
                  </a:cubicBezTo>
                  <a:cubicBezTo>
                    <a:pt x="16" y="68"/>
                    <a:pt x="17" y="69"/>
                    <a:pt x="19" y="69"/>
                  </a:cubicBezTo>
                  <a:cubicBezTo>
                    <a:pt x="38" y="71"/>
                    <a:pt x="38" y="71"/>
                    <a:pt x="38" y="71"/>
                  </a:cubicBezTo>
                  <a:cubicBezTo>
                    <a:pt x="40" y="71"/>
                    <a:pt x="42" y="71"/>
                    <a:pt x="43" y="69"/>
                  </a:cubicBezTo>
                  <a:cubicBezTo>
                    <a:pt x="44" y="68"/>
                    <a:pt x="45" y="66"/>
                    <a:pt x="45" y="65"/>
                  </a:cubicBezTo>
                  <a:cubicBezTo>
                    <a:pt x="43" y="45"/>
                    <a:pt x="43" y="45"/>
                    <a:pt x="43" y="45"/>
                  </a:cubicBezTo>
                  <a:cubicBezTo>
                    <a:pt x="43" y="43"/>
                    <a:pt x="42" y="42"/>
                    <a:pt x="41" y="42"/>
                  </a:cubicBezTo>
                  <a:cubicBezTo>
                    <a:pt x="40" y="41"/>
                    <a:pt x="39" y="42"/>
                    <a:pt x="38" y="43"/>
                  </a:cubicBezTo>
                  <a:cubicBezTo>
                    <a:pt x="34" y="47"/>
                    <a:pt x="34" y="47"/>
                    <a:pt x="34" y="47"/>
                  </a:cubicBezTo>
                  <a:cubicBezTo>
                    <a:pt x="34" y="48"/>
                    <a:pt x="33" y="48"/>
                    <a:pt x="32" y="47"/>
                  </a:cubicBezTo>
                  <a:cubicBezTo>
                    <a:pt x="17" y="31"/>
                    <a:pt x="17" y="31"/>
                    <a:pt x="17" y="31"/>
                  </a:cubicBezTo>
                  <a:cubicBezTo>
                    <a:pt x="16" y="31"/>
                    <a:pt x="16" y="31"/>
                    <a:pt x="16" y="31"/>
                  </a:cubicBezTo>
                  <a:cubicBezTo>
                    <a:pt x="15" y="29"/>
                    <a:pt x="15" y="29"/>
                    <a:pt x="15" y="29"/>
                  </a:cubicBezTo>
                  <a:cubicBezTo>
                    <a:pt x="12" y="32"/>
                    <a:pt x="12" y="32"/>
                    <a:pt x="12" y="32"/>
                  </a:cubicBezTo>
                  <a:cubicBezTo>
                    <a:pt x="9" y="35"/>
                    <a:pt x="7" y="35"/>
                    <a:pt x="6" y="34"/>
                  </a:cubicBezTo>
                  <a:cubicBezTo>
                    <a:pt x="5" y="34"/>
                    <a:pt x="3" y="33"/>
                    <a:pt x="2" y="29"/>
                  </a:cubicBezTo>
                  <a:cubicBezTo>
                    <a:pt x="0" y="9"/>
                    <a:pt x="0" y="9"/>
                    <a:pt x="0" y="9"/>
                  </a:cubicBezTo>
                  <a:cubicBezTo>
                    <a:pt x="0" y="7"/>
                    <a:pt x="1" y="4"/>
                    <a:pt x="3" y="2"/>
                  </a:cubicBezTo>
                  <a:cubicBezTo>
                    <a:pt x="3" y="2"/>
                    <a:pt x="3" y="2"/>
                    <a:pt x="3" y="2"/>
                  </a:cubicBezTo>
                  <a:cubicBezTo>
                    <a:pt x="5" y="0"/>
                    <a:pt x="7" y="0"/>
                    <a:pt x="10" y="0"/>
                  </a:cubicBezTo>
                  <a:cubicBezTo>
                    <a:pt x="29" y="2"/>
                    <a:pt x="29" y="2"/>
                    <a:pt x="29" y="2"/>
                  </a:cubicBezTo>
                  <a:cubicBezTo>
                    <a:pt x="33" y="2"/>
                    <a:pt x="35" y="4"/>
                    <a:pt x="35" y="5"/>
                  </a:cubicBezTo>
                  <a:close/>
                </a:path>
              </a:pathLst>
            </a:custGeom>
            <a:solidFill>
              <a:srgbClr val="E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93" name="文本框 492"/>
          <p:cNvSpPr txBox="1"/>
          <p:nvPr/>
        </p:nvSpPr>
        <p:spPr>
          <a:xfrm>
            <a:off x="7265928" y="4286130"/>
            <a:ext cx="3478271" cy="523220"/>
          </a:xfrm>
          <a:prstGeom prst="rect">
            <a:avLst/>
          </a:prstGeom>
          <a:noFill/>
        </p:spPr>
        <p:txBody>
          <a:bodyPr wrap="square" rtlCol="0">
            <a:spAutoFit/>
          </a:bodyPr>
          <a:lstStyle/>
          <a:p>
            <a:r>
              <a:rPr lang="en-US" altLang="zh-CN" sz="2800" dirty="0">
                <a:solidFill>
                  <a:prstClr val="black">
                    <a:lumMod val="50000"/>
                    <a:lumOff val="50000"/>
                  </a:prstClr>
                </a:solidFill>
                <a:latin typeface="时尚中黑简体" panose="01010104010101010101" pitchFamily="2" charset="-122"/>
                <a:ea typeface="时尚中黑简体" panose="01010104010101010101" pitchFamily="2" charset="-122"/>
                <a:sym typeface="Arial" panose="020B0604020202020204" pitchFamily="34" charset="0"/>
              </a:rPr>
              <a:t>Click the edit title</a:t>
            </a:r>
            <a:endParaRPr lang="zh-CN" altLang="en-US" sz="2800" dirty="0">
              <a:solidFill>
                <a:prstClr val="black">
                  <a:lumMod val="50000"/>
                  <a:lumOff val="50000"/>
                </a:prstClr>
              </a:solidFill>
              <a:latin typeface="时尚中黑简体" panose="01010104010101010101" pitchFamily="2" charset="-122"/>
              <a:ea typeface="时尚中黑简体" panose="01010104010101010101" pitchFamily="2" charset="-122"/>
              <a:sym typeface="Arial" panose="020B0604020202020204" pitchFamily="34" charset="0"/>
            </a:endParaRPr>
          </a:p>
        </p:txBody>
      </p:sp>
      <p:cxnSp>
        <p:nvCxnSpPr>
          <p:cNvPr id="494" name="直接连接符 493"/>
          <p:cNvCxnSpPr>
            <a:cxnSpLocks/>
          </p:cNvCxnSpPr>
          <p:nvPr/>
        </p:nvCxnSpPr>
        <p:spPr>
          <a:xfrm>
            <a:off x="7378013" y="4785734"/>
            <a:ext cx="29947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5" name="文本框 494"/>
          <p:cNvSpPr txBox="1"/>
          <p:nvPr/>
        </p:nvSpPr>
        <p:spPr>
          <a:xfrm>
            <a:off x="7271662" y="4787102"/>
            <a:ext cx="2951259" cy="1061829"/>
          </a:xfrm>
          <a:prstGeom prst="rect">
            <a:avLst/>
          </a:prstGeom>
          <a:noFill/>
        </p:spPr>
        <p:txBody>
          <a:bodyPr wrap="square" rtlCol="0">
            <a:spAutoFit/>
          </a:bodyPr>
          <a:lstStyle/>
          <a:p>
            <a:pPr algn="just">
              <a:lnSpc>
                <a:spcPct val="150000"/>
              </a:lnSpc>
            </a:pP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50000"/>
              </a:lnSpc>
            </a:pPr>
            <a:endParaRPr lang="en-US" altLang="zh-CN" sz="1400" dirty="0">
              <a:solidFill>
                <a:prstClr val="black">
                  <a:lumMod val="50000"/>
                  <a:lumOff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椭圆 145">
            <a:extLst>
              <a:ext uri="{FF2B5EF4-FFF2-40B4-BE49-F238E27FC236}">
                <a16:creationId xmlns:a16="http://schemas.microsoft.com/office/drawing/2014/main" id="{B0BB34DF-7241-4394-A6C3-67DDD6765F51}"/>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3" name="矩形 112">
            <a:extLst>
              <a:ext uri="{FF2B5EF4-FFF2-40B4-BE49-F238E27FC236}">
                <a16:creationId xmlns:a16="http://schemas.microsoft.com/office/drawing/2014/main" id="{77E112EB-4286-491A-AAC5-AF8B185B760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768793375"/>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fade">
                                          <p:cBhvr>
                                            <p:cTn id="21" dur="500"/>
                                            <p:tgtEl>
                                              <p:spTgt spid="463"/>
                                            </p:tgtEl>
                                          </p:cBhvr>
                                        </p:animEffect>
                                      </p:childTnLst>
                                    </p:cTn>
                                  </p:par>
                                  <p:par>
                                    <p:cTn id="22" presetID="8" presetClass="emph" presetSubtype="0" fill="hold" nodeType="withEffect">
                                      <p:stCondLst>
                                        <p:cond delay="0"/>
                                      </p:stCondLst>
                                      <p:childTnLst>
                                        <p:animRot by="21600000">
                                          <p:cBhvr>
                                            <p:cTn id="23" dur="1500" fill="hold"/>
                                            <p:tgtEl>
                                              <p:spTgt spid="463"/>
                                            </p:tgtEl>
                                            <p:attrNameLst>
                                              <p:attrName>r</p:attrName>
                                            </p:attrNameLst>
                                          </p:cBhvr>
                                        </p:animRo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500"/>
                                            <p:tgtEl>
                                              <p:spTgt spid="391"/>
                                            </p:tgtEl>
                                          </p:cBhvr>
                                        </p:animEffect>
                                      </p:childTnLst>
                                    </p:cTn>
                                  </p:par>
                                  <p:par>
                                    <p:cTn id="28" presetID="8" presetClass="emph" presetSubtype="0" fill="hold" nodeType="withEffect">
                                      <p:stCondLst>
                                        <p:cond delay="0"/>
                                      </p:stCondLst>
                                      <p:childTnLst>
                                        <p:animRot by="21600000">
                                          <p:cBhvr>
                                            <p:cTn id="29" dur="1500" fill="hold"/>
                                            <p:tgtEl>
                                              <p:spTgt spid="391"/>
                                            </p:tgtEl>
                                            <p:attrNameLst>
                                              <p:attrName>r</p:attrName>
                                            </p:attrNameLst>
                                          </p:cBhvr>
                                        </p:animRot>
                                      </p:childTnLst>
                                    </p:cTn>
                                  </p:par>
                                </p:childTnLst>
                              </p:cTn>
                            </p:par>
                            <p:par>
                              <p:cTn id="30" fill="hold">
                                <p:stCondLst>
                                  <p:cond delay="5000"/>
                                </p:stCondLst>
                                <p:childTnLst>
                                  <p:par>
                                    <p:cTn id="31" presetID="14"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 presetClass="entr" presetSubtype="2" accel="40000" fill="hold" nodeType="afterEffect" p14:presetBounceEnd="40000">
                                      <p:stCondLst>
                                        <p:cond delay="0"/>
                                      </p:stCondLst>
                                      <p:childTnLst>
                                        <p:set>
                                          <p:cBhvr>
                                            <p:cTn id="52" dur="1" fill="hold">
                                              <p:stCondLst>
                                                <p:cond delay="0"/>
                                              </p:stCondLst>
                                            </p:cTn>
                                            <p:tgtEl>
                                              <p:spTgt spid="434"/>
                                            </p:tgtEl>
                                            <p:attrNameLst>
                                              <p:attrName>style.visibility</p:attrName>
                                            </p:attrNameLst>
                                          </p:cBhvr>
                                          <p:to>
                                            <p:strVal val="visible"/>
                                          </p:to>
                                        </p:set>
                                        <p:anim calcmode="lin" valueType="num" p14:bounceEnd="40000">
                                          <p:cBhvr additive="base">
                                            <p:cTn id="53" dur="1250" fill="hold"/>
                                            <p:tgtEl>
                                              <p:spTgt spid="434"/>
                                            </p:tgtEl>
                                            <p:attrNameLst>
                                              <p:attrName>ppt_x</p:attrName>
                                            </p:attrNameLst>
                                          </p:cBhvr>
                                          <p:tavLst>
                                            <p:tav tm="0">
                                              <p:val>
                                                <p:strVal val="1+#ppt_w/2"/>
                                              </p:val>
                                            </p:tav>
                                            <p:tav tm="100000">
                                              <p:val>
                                                <p:strVal val="#ppt_x"/>
                                              </p:val>
                                            </p:tav>
                                          </p:tavLst>
                                        </p:anim>
                                        <p:anim calcmode="lin" valueType="num" p14:bounceEnd="40000">
                                          <p:cBhvr additive="base">
                                            <p:cTn id="54" dur="1250" fill="hold"/>
                                            <p:tgtEl>
                                              <p:spTgt spid="434"/>
                                            </p:tgtEl>
                                            <p:attrNameLst>
                                              <p:attrName>ppt_y</p:attrName>
                                            </p:attrNameLst>
                                          </p:cBhvr>
                                          <p:tavLst>
                                            <p:tav tm="0">
                                              <p:val>
                                                <p:strVal val="#ppt_y"/>
                                              </p:val>
                                            </p:tav>
                                            <p:tav tm="100000">
                                              <p:val>
                                                <p:strVal val="#ppt_y"/>
                                              </p:val>
                                            </p:tav>
                                          </p:tavLst>
                                        </p:anim>
                                      </p:childTnLst>
                                    </p:cTn>
                                  </p:par>
                                  <p:par>
                                    <p:cTn id="55" presetID="2" presetClass="entr" presetSubtype="2" accel="40000" fill="hold" nodeType="withEffect" p14:presetBounceEnd="40000">
                                      <p:stCondLst>
                                        <p:cond delay="250"/>
                                      </p:stCondLst>
                                      <p:childTnLst>
                                        <p:set>
                                          <p:cBhvr>
                                            <p:cTn id="56" dur="1" fill="hold">
                                              <p:stCondLst>
                                                <p:cond delay="0"/>
                                              </p:stCondLst>
                                            </p:cTn>
                                            <p:tgtEl>
                                              <p:spTgt spid="445"/>
                                            </p:tgtEl>
                                            <p:attrNameLst>
                                              <p:attrName>style.visibility</p:attrName>
                                            </p:attrNameLst>
                                          </p:cBhvr>
                                          <p:to>
                                            <p:strVal val="visible"/>
                                          </p:to>
                                        </p:set>
                                        <p:anim calcmode="lin" valueType="num" p14:bounceEnd="40000">
                                          <p:cBhvr additive="base">
                                            <p:cTn id="57" dur="1250" fill="hold"/>
                                            <p:tgtEl>
                                              <p:spTgt spid="445"/>
                                            </p:tgtEl>
                                            <p:attrNameLst>
                                              <p:attrName>ppt_x</p:attrName>
                                            </p:attrNameLst>
                                          </p:cBhvr>
                                          <p:tavLst>
                                            <p:tav tm="0">
                                              <p:val>
                                                <p:strVal val="1+#ppt_w/2"/>
                                              </p:val>
                                            </p:tav>
                                            <p:tav tm="100000">
                                              <p:val>
                                                <p:strVal val="#ppt_x"/>
                                              </p:val>
                                            </p:tav>
                                          </p:tavLst>
                                        </p:anim>
                                        <p:anim calcmode="lin" valueType="num" p14:bounceEnd="40000">
                                          <p:cBhvr additive="base">
                                            <p:cTn id="58" dur="1250" fill="hold"/>
                                            <p:tgtEl>
                                              <p:spTgt spid="445"/>
                                            </p:tgtEl>
                                            <p:attrNameLst>
                                              <p:attrName>ppt_y</p:attrName>
                                            </p:attrNameLst>
                                          </p:cBhvr>
                                          <p:tavLst>
                                            <p:tav tm="0">
                                              <p:val>
                                                <p:strVal val="#ppt_y"/>
                                              </p:val>
                                            </p:tav>
                                            <p:tav tm="100000">
                                              <p:val>
                                                <p:strVal val="#ppt_y"/>
                                              </p:val>
                                            </p:tav>
                                          </p:tavLst>
                                        </p:anim>
                                      </p:childTnLst>
                                    </p:cTn>
                                  </p:par>
                                  <p:par>
                                    <p:cTn id="59" presetID="2" presetClass="entr" presetSubtype="2" accel="40000" fill="hold" nodeType="withEffect" p14:presetBounceEnd="40000">
                                      <p:stCondLst>
                                        <p:cond delay="500"/>
                                      </p:stCondLst>
                                      <p:childTnLst>
                                        <p:set>
                                          <p:cBhvr>
                                            <p:cTn id="60" dur="1" fill="hold">
                                              <p:stCondLst>
                                                <p:cond delay="0"/>
                                              </p:stCondLst>
                                            </p:cTn>
                                            <p:tgtEl>
                                              <p:spTgt spid="450"/>
                                            </p:tgtEl>
                                            <p:attrNameLst>
                                              <p:attrName>style.visibility</p:attrName>
                                            </p:attrNameLst>
                                          </p:cBhvr>
                                          <p:to>
                                            <p:strVal val="visible"/>
                                          </p:to>
                                        </p:set>
                                        <p:anim calcmode="lin" valueType="num" p14:bounceEnd="40000">
                                          <p:cBhvr additive="base">
                                            <p:cTn id="61" dur="1250" fill="hold"/>
                                            <p:tgtEl>
                                              <p:spTgt spid="450"/>
                                            </p:tgtEl>
                                            <p:attrNameLst>
                                              <p:attrName>ppt_x</p:attrName>
                                            </p:attrNameLst>
                                          </p:cBhvr>
                                          <p:tavLst>
                                            <p:tav tm="0">
                                              <p:val>
                                                <p:strVal val="1+#ppt_w/2"/>
                                              </p:val>
                                            </p:tav>
                                            <p:tav tm="100000">
                                              <p:val>
                                                <p:strVal val="#ppt_x"/>
                                              </p:val>
                                            </p:tav>
                                          </p:tavLst>
                                        </p:anim>
                                        <p:anim calcmode="lin" valueType="num" p14:bounceEnd="40000">
                                          <p:cBhvr additive="base">
                                            <p:cTn id="62" dur="1250" fill="hold"/>
                                            <p:tgtEl>
                                              <p:spTgt spid="450"/>
                                            </p:tgtEl>
                                            <p:attrNameLst>
                                              <p:attrName>ppt_y</p:attrName>
                                            </p:attrNameLst>
                                          </p:cBhvr>
                                          <p:tavLst>
                                            <p:tav tm="0">
                                              <p:val>
                                                <p:strVal val="#ppt_y"/>
                                              </p:val>
                                            </p:tav>
                                            <p:tav tm="100000">
                                              <p:val>
                                                <p:strVal val="#ppt_y"/>
                                              </p:val>
                                            </p:tav>
                                          </p:tavLst>
                                        </p:anim>
                                      </p:childTnLst>
                                    </p:cTn>
                                  </p:par>
                                </p:childTnLst>
                              </p:cTn>
                            </p:par>
                            <p:par>
                              <p:cTn id="63" fill="hold">
                                <p:stCondLst>
                                  <p:cond delay="87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493"/>
                                            </p:tgtEl>
                                            <p:attrNameLst>
                                              <p:attrName>style.visibility</p:attrName>
                                            </p:attrNameLst>
                                          </p:cBhvr>
                                          <p:to>
                                            <p:strVal val="visible"/>
                                          </p:to>
                                        </p:set>
                                        <p:anim calcmode="lin" valueType="num">
                                          <p:cBhvr>
                                            <p:cTn id="66" dur="500" fill="hold"/>
                                            <p:tgtEl>
                                              <p:spTgt spid="493"/>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93"/>
                                            </p:tgtEl>
                                            <p:attrNameLst>
                                              <p:attrName>ppt_y</p:attrName>
                                            </p:attrNameLst>
                                          </p:cBhvr>
                                          <p:tavLst>
                                            <p:tav tm="0">
                                              <p:val>
                                                <p:strVal val="#ppt_y"/>
                                              </p:val>
                                            </p:tav>
                                            <p:tav tm="100000">
                                              <p:val>
                                                <p:strVal val="#ppt_y"/>
                                              </p:val>
                                            </p:tav>
                                          </p:tavLst>
                                        </p:anim>
                                        <p:anim calcmode="lin" valueType="num">
                                          <p:cBhvr>
                                            <p:cTn id="68" dur="500" fill="hold"/>
                                            <p:tgtEl>
                                              <p:spTgt spid="493"/>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93"/>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93"/>
                                            </p:tgtEl>
                                          </p:cBhvr>
                                        </p:animEffect>
                                      </p:childTnLst>
                                    </p:cTn>
                                  </p:par>
                                </p:childTnLst>
                              </p:cTn>
                            </p:par>
                            <p:par>
                              <p:cTn id="71" fill="hold">
                                <p:stCondLst>
                                  <p:cond delay="10050"/>
                                </p:stCondLst>
                                <p:childTnLst>
                                  <p:par>
                                    <p:cTn id="72" presetID="16" presetClass="entr" presetSubtype="37" fill="hold" nodeType="after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barn(outVertical)">
                                          <p:cBhvr>
                                            <p:cTn id="74" dur="500"/>
                                            <p:tgtEl>
                                              <p:spTgt spid="494"/>
                                            </p:tgtEl>
                                          </p:cBhvr>
                                        </p:animEffect>
                                      </p:childTnLst>
                                    </p:cTn>
                                  </p:par>
                                </p:childTnLst>
                              </p:cTn>
                            </p:par>
                            <p:par>
                              <p:cTn id="75" fill="hold">
                                <p:stCondLst>
                                  <p:cond delay="10550"/>
                                </p:stCondLst>
                                <p:childTnLst>
                                  <p:par>
                                    <p:cTn id="76" presetID="22" presetClass="entr" presetSubtype="1" fill="hold" grpId="0" nodeType="afterEffect">
                                      <p:stCondLst>
                                        <p:cond delay="0"/>
                                      </p:stCondLst>
                                      <p:childTnLst>
                                        <p:set>
                                          <p:cBhvr>
                                            <p:cTn id="77" dur="1" fill="hold">
                                              <p:stCondLst>
                                                <p:cond delay="0"/>
                                              </p:stCondLst>
                                            </p:cTn>
                                            <p:tgtEl>
                                              <p:spTgt spid="495"/>
                                            </p:tgtEl>
                                            <p:attrNameLst>
                                              <p:attrName>style.visibility</p:attrName>
                                            </p:attrNameLst>
                                          </p:cBhvr>
                                          <p:to>
                                            <p:strVal val="visible"/>
                                          </p:to>
                                        </p:set>
                                        <p:animEffect transition="in" filter="wipe(up)">
                                          <p:cBhvr>
                                            <p:cTn id="78"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p:bldP spid="49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fade">
                                          <p:cBhvr>
                                            <p:cTn id="21" dur="500"/>
                                            <p:tgtEl>
                                              <p:spTgt spid="463"/>
                                            </p:tgtEl>
                                          </p:cBhvr>
                                        </p:animEffect>
                                      </p:childTnLst>
                                    </p:cTn>
                                  </p:par>
                                  <p:par>
                                    <p:cTn id="22" presetID="8" presetClass="emph" presetSubtype="0" fill="hold" nodeType="withEffect">
                                      <p:stCondLst>
                                        <p:cond delay="0"/>
                                      </p:stCondLst>
                                      <p:childTnLst>
                                        <p:animRot by="21600000">
                                          <p:cBhvr>
                                            <p:cTn id="23" dur="1500" fill="hold"/>
                                            <p:tgtEl>
                                              <p:spTgt spid="463"/>
                                            </p:tgtEl>
                                            <p:attrNameLst>
                                              <p:attrName>r</p:attrName>
                                            </p:attrNameLst>
                                          </p:cBhvr>
                                        </p:animRo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500"/>
                                            <p:tgtEl>
                                              <p:spTgt spid="391"/>
                                            </p:tgtEl>
                                          </p:cBhvr>
                                        </p:animEffect>
                                      </p:childTnLst>
                                    </p:cTn>
                                  </p:par>
                                  <p:par>
                                    <p:cTn id="28" presetID="8" presetClass="emph" presetSubtype="0" fill="hold" nodeType="withEffect">
                                      <p:stCondLst>
                                        <p:cond delay="0"/>
                                      </p:stCondLst>
                                      <p:childTnLst>
                                        <p:animRot by="21600000">
                                          <p:cBhvr>
                                            <p:cTn id="29" dur="1500" fill="hold"/>
                                            <p:tgtEl>
                                              <p:spTgt spid="391"/>
                                            </p:tgtEl>
                                            <p:attrNameLst>
                                              <p:attrName>r</p:attrName>
                                            </p:attrNameLst>
                                          </p:cBhvr>
                                        </p:animRot>
                                      </p:childTnLst>
                                    </p:cTn>
                                  </p:par>
                                </p:childTnLst>
                              </p:cTn>
                            </p:par>
                            <p:par>
                              <p:cTn id="30" fill="hold">
                                <p:stCondLst>
                                  <p:cond delay="5000"/>
                                </p:stCondLst>
                                <p:childTnLst>
                                  <p:par>
                                    <p:cTn id="31" presetID="14"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 presetClass="entr" presetSubtype="2" accel="40000" fill="hold" nodeType="afterEffect">
                                      <p:stCondLst>
                                        <p:cond delay="0"/>
                                      </p:stCondLst>
                                      <p:childTnLst>
                                        <p:set>
                                          <p:cBhvr>
                                            <p:cTn id="52" dur="1" fill="hold">
                                              <p:stCondLst>
                                                <p:cond delay="0"/>
                                              </p:stCondLst>
                                            </p:cTn>
                                            <p:tgtEl>
                                              <p:spTgt spid="434"/>
                                            </p:tgtEl>
                                            <p:attrNameLst>
                                              <p:attrName>style.visibility</p:attrName>
                                            </p:attrNameLst>
                                          </p:cBhvr>
                                          <p:to>
                                            <p:strVal val="visible"/>
                                          </p:to>
                                        </p:set>
                                        <p:anim calcmode="lin" valueType="num">
                                          <p:cBhvr additive="base">
                                            <p:cTn id="53" dur="1250" fill="hold"/>
                                            <p:tgtEl>
                                              <p:spTgt spid="434"/>
                                            </p:tgtEl>
                                            <p:attrNameLst>
                                              <p:attrName>ppt_x</p:attrName>
                                            </p:attrNameLst>
                                          </p:cBhvr>
                                          <p:tavLst>
                                            <p:tav tm="0">
                                              <p:val>
                                                <p:strVal val="1+#ppt_w/2"/>
                                              </p:val>
                                            </p:tav>
                                            <p:tav tm="100000">
                                              <p:val>
                                                <p:strVal val="#ppt_x"/>
                                              </p:val>
                                            </p:tav>
                                          </p:tavLst>
                                        </p:anim>
                                        <p:anim calcmode="lin" valueType="num">
                                          <p:cBhvr additive="base">
                                            <p:cTn id="54" dur="1250" fill="hold"/>
                                            <p:tgtEl>
                                              <p:spTgt spid="434"/>
                                            </p:tgtEl>
                                            <p:attrNameLst>
                                              <p:attrName>ppt_y</p:attrName>
                                            </p:attrNameLst>
                                          </p:cBhvr>
                                          <p:tavLst>
                                            <p:tav tm="0">
                                              <p:val>
                                                <p:strVal val="#ppt_y"/>
                                              </p:val>
                                            </p:tav>
                                            <p:tav tm="100000">
                                              <p:val>
                                                <p:strVal val="#ppt_y"/>
                                              </p:val>
                                            </p:tav>
                                          </p:tavLst>
                                        </p:anim>
                                      </p:childTnLst>
                                    </p:cTn>
                                  </p:par>
                                  <p:par>
                                    <p:cTn id="55" presetID="2" presetClass="entr" presetSubtype="2" accel="40000" fill="hold" nodeType="withEffect">
                                      <p:stCondLst>
                                        <p:cond delay="250"/>
                                      </p:stCondLst>
                                      <p:childTnLst>
                                        <p:set>
                                          <p:cBhvr>
                                            <p:cTn id="56" dur="1" fill="hold">
                                              <p:stCondLst>
                                                <p:cond delay="0"/>
                                              </p:stCondLst>
                                            </p:cTn>
                                            <p:tgtEl>
                                              <p:spTgt spid="445"/>
                                            </p:tgtEl>
                                            <p:attrNameLst>
                                              <p:attrName>style.visibility</p:attrName>
                                            </p:attrNameLst>
                                          </p:cBhvr>
                                          <p:to>
                                            <p:strVal val="visible"/>
                                          </p:to>
                                        </p:set>
                                        <p:anim calcmode="lin" valueType="num">
                                          <p:cBhvr additive="base">
                                            <p:cTn id="57" dur="1250" fill="hold"/>
                                            <p:tgtEl>
                                              <p:spTgt spid="445"/>
                                            </p:tgtEl>
                                            <p:attrNameLst>
                                              <p:attrName>ppt_x</p:attrName>
                                            </p:attrNameLst>
                                          </p:cBhvr>
                                          <p:tavLst>
                                            <p:tav tm="0">
                                              <p:val>
                                                <p:strVal val="1+#ppt_w/2"/>
                                              </p:val>
                                            </p:tav>
                                            <p:tav tm="100000">
                                              <p:val>
                                                <p:strVal val="#ppt_x"/>
                                              </p:val>
                                            </p:tav>
                                          </p:tavLst>
                                        </p:anim>
                                        <p:anim calcmode="lin" valueType="num">
                                          <p:cBhvr additive="base">
                                            <p:cTn id="58" dur="1250" fill="hold"/>
                                            <p:tgtEl>
                                              <p:spTgt spid="445"/>
                                            </p:tgtEl>
                                            <p:attrNameLst>
                                              <p:attrName>ppt_y</p:attrName>
                                            </p:attrNameLst>
                                          </p:cBhvr>
                                          <p:tavLst>
                                            <p:tav tm="0">
                                              <p:val>
                                                <p:strVal val="#ppt_y"/>
                                              </p:val>
                                            </p:tav>
                                            <p:tav tm="100000">
                                              <p:val>
                                                <p:strVal val="#ppt_y"/>
                                              </p:val>
                                            </p:tav>
                                          </p:tavLst>
                                        </p:anim>
                                      </p:childTnLst>
                                    </p:cTn>
                                  </p:par>
                                  <p:par>
                                    <p:cTn id="59" presetID="2" presetClass="entr" presetSubtype="2" accel="40000" fill="hold" nodeType="withEffect">
                                      <p:stCondLst>
                                        <p:cond delay="500"/>
                                      </p:stCondLst>
                                      <p:childTnLst>
                                        <p:set>
                                          <p:cBhvr>
                                            <p:cTn id="60" dur="1" fill="hold">
                                              <p:stCondLst>
                                                <p:cond delay="0"/>
                                              </p:stCondLst>
                                            </p:cTn>
                                            <p:tgtEl>
                                              <p:spTgt spid="450"/>
                                            </p:tgtEl>
                                            <p:attrNameLst>
                                              <p:attrName>style.visibility</p:attrName>
                                            </p:attrNameLst>
                                          </p:cBhvr>
                                          <p:to>
                                            <p:strVal val="visible"/>
                                          </p:to>
                                        </p:set>
                                        <p:anim calcmode="lin" valueType="num">
                                          <p:cBhvr additive="base">
                                            <p:cTn id="61" dur="1250" fill="hold"/>
                                            <p:tgtEl>
                                              <p:spTgt spid="450"/>
                                            </p:tgtEl>
                                            <p:attrNameLst>
                                              <p:attrName>ppt_x</p:attrName>
                                            </p:attrNameLst>
                                          </p:cBhvr>
                                          <p:tavLst>
                                            <p:tav tm="0">
                                              <p:val>
                                                <p:strVal val="1+#ppt_w/2"/>
                                              </p:val>
                                            </p:tav>
                                            <p:tav tm="100000">
                                              <p:val>
                                                <p:strVal val="#ppt_x"/>
                                              </p:val>
                                            </p:tav>
                                          </p:tavLst>
                                        </p:anim>
                                        <p:anim calcmode="lin" valueType="num">
                                          <p:cBhvr additive="base">
                                            <p:cTn id="62" dur="1250" fill="hold"/>
                                            <p:tgtEl>
                                              <p:spTgt spid="450"/>
                                            </p:tgtEl>
                                            <p:attrNameLst>
                                              <p:attrName>ppt_y</p:attrName>
                                            </p:attrNameLst>
                                          </p:cBhvr>
                                          <p:tavLst>
                                            <p:tav tm="0">
                                              <p:val>
                                                <p:strVal val="#ppt_y"/>
                                              </p:val>
                                            </p:tav>
                                            <p:tav tm="100000">
                                              <p:val>
                                                <p:strVal val="#ppt_y"/>
                                              </p:val>
                                            </p:tav>
                                          </p:tavLst>
                                        </p:anim>
                                      </p:childTnLst>
                                    </p:cTn>
                                  </p:par>
                                </p:childTnLst>
                              </p:cTn>
                            </p:par>
                            <p:par>
                              <p:cTn id="63" fill="hold">
                                <p:stCondLst>
                                  <p:cond delay="87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493"/>
                                            </p:tgtEl>
                                            <p:attrNameLst>
                                              <p:attrName>style.visibility</p:attrName>
                                            </p:attrNameLst>
                                          </p:cBhvr>
                                          <p:to>
                                            <p:strVal val="visible"/>
                                          </p:to>
                                        </p:set>
                                        <p:anim calcmode="lin" valueType="num">
                                          <p:cBhvr>
                                            <p:cTn id="66" dur="500" fill="hold"/>
                                            <p:tgtEl>
                                              <p:spTgt spid="493"/>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93"/>
                                            </p:tgtEl>
                                            <p:attrNameLst>
                                              <p:attrName>ppt_y</p:attrName>
                                            </p:attrNameLst>
                                          </p:cBhvr>
                                          <p:tavLst>
                                            <p:tav tm="0">
                                              <p:val>
                                                <p:strVal val="#ppt_y"/>
                                              </p:val>
                                            </p:tav>
                                            <p:tav tm="100000">
                                              <p:val>
                                                <p:strVal val="#ppt_y"/>
                                              </p:val>
                                            </p:tav>
                                          </p:tavLst>
                                        </p:anim>
                                        <p:anim calcmode="lin" valueType="num">
                                          <p:cBhvr>
                                            <p:cTn id="68" dur="500" fill="hold"/>
                                            <p:tgtEl>
                                              <p:spTgt spid="493"/>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93"/>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93"/>
                                            </p:tgtEl>
                                          </p:cBhvr>
                                        </p:animEffect>
                                      </p:childTnLst>
                                    </p:cTn>
                                  </p:par>
                                </p:childTnLst>
                              </p:cTn>
                            </p:par>
                            <p:par>
                              <p:cTn id="71" fill="hold">
                                <p:stCondLst>
                                  <p:cond delay="10050"/>
                                </p:stCondLst>
                                <p:childTnLst>
                                  <p:par>
                                    <p:cTn id="72" presetID="16" presetClass="entr" presetSubtype="37" fill="hold" nodeType="after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barn(outVertical)">
                                          <p:cBhvr>
                                            <p:cTn id="74" dur="500"/>
                                            <p:tgtEl>
                                              <p:spTgt spid="494"/>
                                            </p:tgtEl>
                                          </p:cBhvr>
                                        </p:animEffect>
                                      </p:childTnLst>
                                    </p:cTn>
                                  </p:par>
                                </p:childTnLst>
                              </p:cTn>
                            </p:par>
                            <p:par>
                              <p:cTn id="75" fill="hold">
                                <p:stCondLst>
                                  <p:cond delay="10550"/>
                                </p:stCondLst>
                                <p:childTnLst>
                                  <p:par>
                                    <p:cTn id="76" presetID="22" presetClass="entr" presetSubtype="1" fill="hold" grpId="0" nodeType="afterEffect">
                                      <p:stCondLst>
                                        <p:cond delay="0"/>
                                      </p:stCondLst>
                                      <p:childTnLst>
                                        <p:set>
                                          <p:cBhvr>
                                            <p:cTn id="77" dur="1" fill="hold">
                                              <p:stCondLst>
                                                <p:cond delay="0"/>
                                              </p:stCondLst>
                                            </p:cTn>
                                            <p:tgtEl>
                                              <p:spTgt spid="495"/>
                                            </p:tgtEl>
                                            <p:attrNameLst>
                                              <p:attrName>style.visibility</p:attrName>
                                            </p:attrNameLst>
                                          </p:cBhvr>
                                          <p:to>
                                            <p:strVal val="visible"/>
                                          </p:to>
                                        </p:set>
                                        <p:animEffect transition="in" filter="wipe(up)">
                                          <p:cBhvr>
                                            <p:cTn id="78"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p:bldP spid="495" grpId="0"/>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096484" y="4870917"/>
            <a:ext cx="1219603" cy="1219603"/>
            <a:chOff x="7096484" y="4461342"/>
            <a:chExt cx="1219603" cy="1219603"/>
          </a:xfrm>
        </p:grpSpPr>
        <p:grpSp>
          <p:nvGrpSpPr>
            <p:cNvPr id="27" name="组合 26"/>
            <p:cNvGrpSpPr/>
            <p:nvPr/>
          </p:nvGrpSpPr>
          <p:grpSpPr>
            <a:xfrm>
              <a:off x="7096484" y="4461342"/>
              <a:ext cx="1219603" cy="1219603"/>
              <a:chOff x="6936464" y="4628982"/>
              <a:chExt cx="1219603" cy="1219603"/>
            </a:xfrm>
          </p:grpSpPr>
          <p:sp>
            <p:nvSpPr>
              <p:cNvPr id="11" name="泪滴形 10"/>
              <p:cNvSpPr/>
              <p:nvPr/>
            </p:nvSpPr>
            <p:spPr>
              <a:xfrm flipH="1">
                <a:off x="6936464" y="4628982"/>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81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泪滴形 19"/>
              <p:cNvSpPr/>
              <p:nvPr/>
            </p:nvSpPr>
            <p:spPr>
              <a:xfrm flipH="1">
                <a:off x="7087222" y="4779740"/>
                <a:ext cx="918086" cy="918086"/>
              </a:xfrm>
              <a:prstGeom prst="teardrop">
                <a:avLst/>
              </a:prstGeom>
              <a:solidFill>
                <a:srgbClr val="663A77"/>
              </a:solidFill>
              <a:ln w="15875">
                <a:gradFill flip="none" rotWithShape="1">
                  <a:gsLst>
                    <a:gs pos="100000">
                      <a:schemeClr val="bg1"/>
                    </a:gs>
                    <a:gs pos="0">
                      <a:schemeClr val="bg1">
                        <a:lumMod val="75000"/>
                      </a:schemeClr>
                    </a:gs>
                  </a:gsLst>
                  <a:lin ang="8100000" scaled="0"/>
                  <a:tileRect/>
                </a:gradFill>
              </a:ln>
              <a:effectLst>
                <a:innerShdw blurRad="88900" dist="381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7431165" y="4796639"/>
              <a:ext cx="484361" cy="457384"/>
              <a:chOff x="6460269" y="872801"/>
              <a:chExt cx="709154" cy="669655"/>
            </a:xfrm>
            <a:solidFill>
              <a:schemeClr val="bg1"/>
            </a:solidFill>
          </p:grpSpPr>
          <p:sp>
            <p:nvSpPr>
              <p:cNvPr id="40"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5" name="椭圆 4"/>
          <p:cNvSpPr/>
          <p:nvPr/>
        </p:nvSpPr>
        <p:spPr>
          <a:xfrm>
            <a:off x="4035933" y="1830478"/>
            <a:ext cx="3781142" cy="3781143"/>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381000" dist="228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6898019" y="1577956"/>
            <a:ext cx="1219603" cy="1219603"/>
            <a:chOff x="6898019" y="1168381"/>
            <a:chExt cx="1219603" cy="1219603"/>
          </a:xfrm>
        </p:grpSpPr>
        <p:grpSp>
          <p:nvGrpSpPr>
            <p:cNvPr id="23" name="组合 22"/>
            <p:cNvGrpSpPr/>
            <p:nvPr/>
          </p:nvGrpSpPr>
          <p:grpSpPr>
            <a:xfrm>
              <a:off x="6898019" y="1168381"/>
              <a:ext cx="1219603" cy="1219603"/>
              <a:chOff x="6898019" y="1168381"/>
              <a:chExt cx="1219603" cy="1219603"/>
            </a:xfrm>
          </p:grpSpPr>
          <p:sp>
            <p:nvSpPr>
              <p:cNvPr id="12" name="泪滴形 11"/>
              <p:cNvSpPr/>
              <p:nvPr/>
            </p:nvSpPr>
            <p:spPr>
              <a:xfrm flipH="1" flipV="1">
                <a:off x="6898019" y="1168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35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泪滴形 18"/>
              <p:cNvSpPr/>
              <p:nvPr/>
            </p:nvSpPr>
            <p:spPr>
              <a:xfrm flipH="1" flipV="1">
                <a:off x="7048777" y="1319139"/>
                <a:ext cx="918086" cy="918086"/>
              </a:xfrm>
              <a:prstGeom prst="teardrop">
                <a:avLst/>
              </a:prstGeom>
              <a:solidFill>
                <a:srgbClr val="FFB850"/>
              </a:solidFill>
              <a:ln w="15875">
                <a:gradFill flip="none" rotWithShape="1">
                  <a:gsLst>
                    <a:gs pos="100000">
                      <a:schemeClr val="bg1"/>
                    </a:gs>
                    <a:gs pos="0">
                      <a:schemeClr val="bg1">
                        <a:lumMod val="75000"/>
                      </a:schemeClr>
                    </a:gs>
                  </a:gsLst>
                  <a:lin ang="13500000" scaled="0"/>
                  <a:tileRect/>
                </a:gradFill>
              </a:ln>
              <a:effectLst>
                <a:innerShdw blurRad="88900" dist="381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1" name="组合 30"/>
            <p:cNvGrpSpPr/>
            <p:nvPr/>
          </p:nvGrpSpPr>
          <p:grpSpPr>
            <a:xfrm>
              <a:off x="7283143" y="1563830"/>
              <a:ext cx="461131" cy="427906"/>
              <a:chOff x="7903081" y="894379"/>
              <a:chExt cx="675141" cy="626498"/>
            </a:xfrm>
            <a:solidFill>
              <a:schemeClr val="bg1"/>
            </a:solidFill>
          </p:grpSpPr>
          <p:sp>
            <p:nvSpPr>
              <p:cNvPr id="32"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6" name="椭圆 5"/>
          <p:cNvSpPr/>
          <p:nvPr/>
        </p:nvSpPr>
        <p:spPr>
          <a:xfrm>
            <a:off x="4345187" y="2139733"/>
            <a:ext cx="3162634" cy="3162634"/>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4052051" y="4465491"/>
            <a:ext cx="1219603" cy="1219603"/>
            <a:chOff x="4052051" y="4055916"/>
            <a:chExt cx="1219603" cy="1219603"/>
          </a:xfrm>
        </p:grpSpPr>
        <p:grpSp>
          <p:nvGrpSpPr>
            <p:cNvPr id="26" name="组合 25"/>
            <p:cNvGrpSpPr/>
            <p:nvPr/>
          </p:nvGrpSpPr>
          <p:grpSpPr>
            <a:xfrm>
              <a:off x="4052051" y="4055916"/>
              <a:ext cx="1219603" cy="1219603"/>
              <a:chOff x="4052051" y="4055916"/>
              <a:chExt cx="1219603" cy="1219603"/>
            </a:xfrm>
          </p:grpSpPr>
          <p:sp>
            <p:nvSpPr>
              <p:cNvPr id="9" name="泪滴形 8"/>
              <p:cNvSpPr/>
              <p:nvPr/>
            </p:nvSpPr>
            <p:spPr>
              <a:xfrm>
                <a:off x="4052051" y="4055916"/>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泪滴形 20"/>
              <p:cNvSpPr/>
              <p:nvPr/>
            </p:nvSpPr>
            <p:spPr>
              <a:xfrm>
                <a:off x="4202809" y="4206674"/>
                <a:ext cx="918086" cy="918086"/>
              </a:xfrm>
              <a:prstGeom prst="teardrop">
                <a:avLst/>
              </a:prstGeom>
              <a:solidFill>
                <a:srgbClr val="019BAB"/>
              </a:solidFill>
              <a:ln w="15875">
                <a:gradFill flip="none" rotWithShape="1">
                  <a:gsLst>
                    <a:gs pos="100000">
                      <a:schemeClr val="bg1"/>
                    </a:gs>
                    <a:gs pos="0">
                      <a:schemeClr val="bg1">
                        <a:lumMod val="75000"/>
                      </a:schemeClr>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8" name="组合 27"/>
            <p:cNvGrpSpPr/>
            <p:nvPr/>
          </p:nvGrpSpPr>
          <p:grpSpPr>
            <a:xfrm>
              <a:off x="4469710" y="4427033"/>
              <a:ext cx="393685" cy="479865"/>
              <a:chOff x="3683997" y="856343"/>
              <a:chExt cx="576394" cy="702571"/>
            </a:xfrm>
            <a:solidFill>
              <a:schemeClr val="bg1"/>
            </a:solidFill>
          </p:grpSpPr>
          <p:sp>
            <p:nvSpPr>
              <p:cNvPr id="29"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7" name="椭圆 6"/>
          <p:cNvSpPr/>
          <p:nvPr/>
        </p:nvSpPr>
        <p:spPr>
          <a:xfrm>
            <a:off x="4693760" y="2488305"/>
            <a:ext cx="2465489" cy="2465489"/>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4218926" y="2033130"/>
            <a:ext cx="1219603" cy="1219603"/>
            <a:chOff x="4218926" y="1623555"/>
            <a:chExt cx="1219603" cy="1219603"/>
          </a:xfrm>
        </p:grpSpPr>
        <p:grpSp>
          <p:nvGrpSpPr>
            <p:cNvPr id="24" name="组合 23"/>
            <p:cNvGrpSpPr/>
            <p:nvPr/>
          </p:nvGrpSpPr>
          <p:grpSpPr>
            <a:xfrm>
              <a:off x="4218926" y="1623555"/>
              <a:ext cx="1219603" cy="1219603"/>
              <a:chOff x="4218926" y="1623555"/>
              <a:chExt cx="1219603" cy="1219603"/>
            </a:xfrm>
          </p:grpSpPr>
          <p:sp>
            <p:nvSpPr>
              <p:cNvPr id="10" name="泪滴形 9"/>
              <p:cNvSpPr/>
              <p:nvPr/>
            </p:nvSpPr>
            <p:spPr>
              <a:xfrm flipV="1">
                <a:off x="4218926" y="1623555"/>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89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泪滴形 17"/>
              <p:cNvSpPr/>
              <p:nvPr/>
            </p:nvSpPr>
            <p:spPr>
              <a:xfrm flipV="1">
                <a:off x="4384506" y="1789299"/>
                <a:ext cx="918086" cy="918086"/>
              </a:xfrm>
              <a:prstGeom prst="teardrop">
                <a:avLst/>
              </a:prstGeom>
              <a:solidFill>
                <a:srgbClr val="EA7F7F"/>
              </a:solidFill>
              <a:ln w="15875">
                <a:gradFill flip="none" rotWithShape="1">
                  <a:gsLst>
                    <a:gs pos="100000">
                      <a:schemeClr val="bg1"/>
                    </a:gs>
                    <a:gs pos="0">
                      <a:schemeClr val="bg1">
                        <a:lumMod val="75000"/>
                      </a:schemeClr>
                    </a:gs>
                  </a:gsLst>
                  <a:lin ang="18900000" scaled="0"/>
                  <a:tileRect/>
                </a:gradFill>
              </a:ln>
              <a:effectLst>
                <a:innerShdw blurRad="889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5" name="组合 34"/>
            <p:cNvGrpSpPr/>
            <p:nvPr/>
          </p:nvGrpSpPr>
          <p:grpSpPr>
            <a:xfrm>
              <a:off x="4639345" y="2026231"/>
              <a:ext cx="488359" cy="479865"/>
              <a:chOff x="5037571" y="856343"/>
              <a:chExt cx="715006" cy="702571"/>
            </a:xfrm>
            <a:solidFill>
              <a:schemeClr val="bg1"/>
            </a:solidFill>
          </p:grpSpPr>
          <p:sp>
            <p:nvSpPr>
              <p:cNvPr id="3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8" name="椭圆 7"/>
          <p:cNvSpPr/>
          <p:nvPr/>
        </p:nvSpPr>
        <p:spPr>
          <a:xfrm>
            <a:off x="5003014" y="2797559"/>
            <a:ext cx="1846980" cy="1846980"/>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文本框 41"/>
          <p:cNvSpPr txBox="1"/>
          <p:nvPr/>
        </p:nvSpPr>
        <p:spPr>
          <a:xfrm rot="18900000">
            <a:off x="5081666" y="309179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EA7F7F"/>
                </a:solidFill>
                <a:latin typeface="Impact" panose="020B0806030902050204" pitchFamily="34" charset="0"/>
              </a:rPr>
              <a:t>OPTION 01</a:t>
            </a:r>
            <a:endParaRPr lang="zh-CN" altLang="en-US" sz="1600" dirty="0">
              <a:solidFill>
                <a:srgbClr val="EA7F7F"/>
              </a:solidFill>
              <a:latin typeface="Impact" panose="020B0806030902050204" pitchFamily="34" charset="0"/>
            </a:endParaRPr>
          </a:p>
        </p:txBody>
      </p:sp>
      <p:sp>
        <p:nvSpPr>
          <p:cNvPr id="43" name="文本框 42"/>
          <p:cNvSpPr txBox="1"/>
          <p:nvPr/>
        </p:nvSpPr>
        <p:spPr>
          <a:xfrm rot="2700000">
            <a:off x="5894157" y="259393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FFB850"/>
                </a:solidFill>
                <a:latin typeface="Impact" panose="020B0806030902050204" pitchFamily="34" charset="0"/>
              </a:rPr>
              <a:t>OPTION 03</a:t>
            </a:r>
            <a:endParaRPr lang="zh-CN" altLang="en-US" sz="1600" dirty="0">
              <a:solidFill>
                <a:srgbClr val="FFB850"/>
              </a:solidFill>
              <a:latin typeface="Impact" panose="020B0806030902050204" pitchFamily="34" charset="0"/>
            </a:endParaRPr>
          </a:p>
        </p:txBody>
      </p:sp>
      <p:sp>
        <p:nvSpPr>
          <p:cNvPr id="44" name="文本框 43"/>
          <p:cNvSpPr txBox="1"/>
          <p:nvPr/>
        </p:nvSpPr>
        <p:spPr>
          <a:xfrm rot="8100000">
            <a:off x="6179024" y="415706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663A77"/>
                </a:solidFill>
                <a:latin typeface="Impact" panose="020B0806030902050204" pitchFamily="34" charset="0"/>
              </a:rPr>
              <a:t>OPTION 04</a:t>
            </a:r>
            <a:endParaRPr lang="zh-CN" altLang="en-US" sz="1600" dirty="0">
              <a:solidFill>
                <a:srgbClr val="663A77"/>
              </a:solidFill>
              <a:latin typeface="Impact" panose="020B0806030902050204" pitchFamily="34" charset="0"/>
            </a:endParaRPr>
          </a:p>
        </p:txBody>
      </p:sp>
      <p:sp>
        <p:nvSpPr>
          <p:cNvPr id="45" name="文本框 44"/>
          <p:cNvSpPr txBox="1"/>
          <p:nvPr/>
        </p:nvSpPr>
        <p:spPr>
          <a:xfrm rot="13500000">
            <a:off x="4860844" y="3731416"/>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019BAB"/>
                </a:solidFill>
                <a:latin typeface="Impact" panose="020B0806030902050204" pitchFamily="34" charset="0"/>
              </a:rPr>
              <a:t>OPTION 02</a:t>
            </a:r>
            <a:endParaRPr lang="zh-CN" altLang="en-US" sz="1600" dirty="0">
              <a:solidFill>
                <a:srgbClr val="019BAB"/>
              </a:solidFill>
              <a:latin typeface="Impact" panose="020B0806030902050204" pitchFamily="34" charset="0"/>
            </a:endParaRPr>
          </a:p>
        </p:txBody>
      </p:sp>
      <p:grpSp>
        <p:nvGrpSpPr>
          <p:cNvPr id="46" name="组合 45"/>
          <p:cNvGrpSpPr/>
          <p:nvPr/>
        </p:nvGrpSpPr>
        <p:grpSpPr>
          <a:xfrm>
            <a:off x="2034781" y="2139733"/>
            <a:ext cx="2169333" cy="847130"/>
            <a:chOff x="3776606" y="2004244"/>
            <a:chExt cx="2169333" cy="847130"/>
          </a:xfrm>
        </p:grpSpPr>
        <p:sp>
          <p:nvSpPr>
            <p:cNvPr id="47" name="文本框 46"/>
            <p:cNvSpPr txBox="1"/>
            <p:nvPr/>
          </p:nvSpPr>
          <p:spPr>
            <a:xfrm>
              <a:off x="3776606" y="2004244"/>
              <a:ext cx="2169333" cy="369332"/>
            </a:xfrm>
            <a:prstGeom prst="rect">
              <a:avLst/>
            </a:prstGeom>
            <a:noFill/>
          </p:spPr>
          <p:txBody>
            <a:bodyPr wrap="square" rtlCol="0">
              <a:spAutoFit/>
            </a:bodyPr>
            <a:lstStyle/>
            <a:p>
              <a:r>
                <a:rPr lang="en-US" altLang="zh-CN"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48" name="文本框 47"/>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977307" y="4559394"/>
            <a:ext cx="2169333" cy="847130"/>
            <a:chOff x="3776606" y="2004244"/>
            <a:chExt cx="2169333" cy="847130"/>
          </a:xfrm>
        </p:grpSpPr>
        <p:sp>
          <p:nvSpPr>
            <p:cNvPr id="50" name="文本框 49"/>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8389876" y="4919008"/>
            <a:ext cx="2169333" cy="847130"/>
            <a:chOff x="3776606" y="2004244"/>
            <a:chExt cx="2169333" cy="847130"/>
          </a:xfrm>
        </p:grpSpPr>
        <p:sp>
          <p:nvSpPr>
            <p:cNvPr id="53" name="文本框 52"/>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4" name="文本框 53"/>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8258580" y="1664091"/>
            <a:ext cx="2169333" cy="847130"/>
            <a:chOff x="3776606" y="2004244"/>
            <a:chExt cx="2169333" cy="847130"/>
          </a:xfrm>
        </p:grpSpPr>
        <p:sp>
          <p:nvSpPr>
            <p:cNvPr id="56" name="文本框 55"/>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7" name="文本框 56"/>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60" name="椭圆 59"/>
          <p:cNvSpPr/>
          <p:nvPr/>
        </p:nvSpPr>
        <p:spPr>
          <a:xfrm>
            <a:off x="5345691" y="3135009"/>
            <a:ext cx="1161627" cy="116162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540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Freeform 48"/>
          <p:cNvSpPr>
            <a:spLocks noEditPoints="1"/>
          </p:cNvSpPr>
          <p:nvPr/>
        </p:nvSpPr>
        <p:spPr bwMode="auto">
          <a:xfrm>
            <a:off x="5767581" y="3357799"/>
            <a:ext cx="317846" cy="345690"/>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5305760" y="3668653"/>
            <a:ext cx="1246838" cy="338554"/>
          </a:xfrm>
          <a:prstGeom prst="rect">
            <a:avLst/>
          </a:prstGeom>
          <a:noFill/>
        </p:spPr>
        <p:txBody>
          <a:bodyPr wrap="square" rtlCol="0">
            <a:spAutoFit/>
          </a:bodyPr>
          <a:lstStyle/>
          <a:p>
            <a:pPr algn="ctr"/>
            <a:r>
              <a:rPr lang="en-US" altLang="zh-CN" sz="1600" dirty="0">
                <a:solidFill>
                  <a:prstClr val="black">
                    <a:lumMod val="50000"/>
                    <a:lumOff val="50000"/>
                  </a:prst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1600" dirty="0">
              <a:solidFill>
                <a:prstClr val="black">
                  <a:lumMod val="50000"/>
                  <a:lumOff val="50000"/>
                </a:prst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endParaRPr>
          </a:p>
        </p:txBody>
      </p:sp>
    </p:spTree>
    <p:extLst>
      <p:ext uri="{BB962C8B-B14F-4D97-AF65-F5344CB8AC3E}">
        <p14:creationId xmlns:p14="http://schemas.microsoft.com/office/powerpoint/2010/main" val="284135580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750" fill="hold"/>
                                        <p:tgtEl>
                                          <p:spTgt spid="6"/>
                                        </p:tgtEl>
                                        <p:attrNameLst>
                                          <p:attrName>ppt_w</p:attrName>
                                        </p:attrNameLst>
                                      </p:cBhvr>
                                      <p:tavLst>
                                        <p:tav tm="0">
                                          <p:val>
                                            <p:fltVal val="0"/>
                                          </p:val>
                                        </p:tav>
                                        <p:tav tm="100000">
                                          <p:val>
                                            <p:strVal val="#ppt_w"/>
                                          </p:val>
                                        </p:tav>
                                      </p:tavLst>
                                    </p:anim>
                                    <p:anim calcmode="lin" valueType="num">
                                      <p:cBhvr>
                                        <p:cTn id="13" dur="750" fill="hold"/>
                                        <p:tgtEl>
                                          <p:spTgt spid="6"/>
                                        </p:tgtEl>
                                        <p:attrNameLst>
                                          <p:attrName>ppt_h</p:attrName>
                                        </p:attrNameLst>
                                      </p:cBhvr>
                                      <p:tavLst>
                                        <p:tav tm="0">
                                          <p:val>
                                            <p:fltVal val="0"/>
                                          </p:val>
                                        </p:tav>
                                        <p:tav tm="100000">
                                          <p:val>
                                            <p:strVal val="#ppt_h"/>
                                          </p:val>
                                        </p:tav>
                                      </p:tavLst>
                                    </p:anim>
                                    <p:animEffect transition="in" filter="fade">
                                      <p:cBhvr>
                                        <p:cTn id="14" dur="750"/>
                                        <p:tgtEl>
                                          <p:spTgt spid="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60"/>
                                        </p:tgtEl>
                                        <p:attrNameLst>
                                          <p:attrName>style.visibility</p:attrName>
                                        </p:attrNameLst>
                                      </p:cBhvr>
                                      <p:to>
                                        <p:strVal val="visible"/>
                                      </p:to>
                                    </p:set>
                                    <p:anim calcmode="lin" valueType="num">
                                      <p:cBhvr>
                                        <p:cTn id="27" dur="750" fill="hold"/>
                                        <p:tgtEl>
                                          <p:spTgt spid="60"/>
                                        </p:tgtEl>
                                        <p:attrNameLst>
                                          <p:attrName>ppt_w</p:attrName>
                                        </p:attrNameLst>
                                      </p:cBhvr>
                                      <p:tavLst>
                                        <p:tav tm="0">
                                          <p:val>
                                            <p:fltVal val="0"/>
                                          </p:val>
                                        </p:tav>
                                        <p:tav tm="100000">
                                          <p:val>
                                            <p:strVal val="#ppt_w"/>
                                          </p:val>
                                        </p:tav>
                                      </p:tavLst>
                                    </p:anim>
                                    <p:anim calcmode="lin" valueType="num">
                                      <p:cBhvr>
                                        <p:cTn id="28" dur="750" fill="hold"/>
                                        <p:tgtEl>
                                          <p:spTgt spid="60"/>
                                        </p:tgtEl>
                                        <p:attrNameLst>
                                          <p:attrName>ppt_h</p:attrName>
                                        </p:attrNameLst>
                                      </p:cBhvr>
                                      <p:tavLst>
                                        <p:tav tm="0">
                                          <p:val>
                                            <p:fltVal val="0"/>
                                          </p:val>
                                        </p:tav>
                                        <p:tav tm="100000">
                                          <p:val>
                                            <p:strVal val="#ppt_h"/>
                                          </p:val>
                                        </p:tav>
                                      </p:tavLst>
                                    </p:anim>
                                    <p:animEffect transition="in" filter="fade">
                                      <p:cBhvr>
                                        <p:cTn id="29" dur="750"/>
                                        <p:tgtEl>
                                          <p:spTgt spid="60"/>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61"/>
                                        </p:tgtEl>
                                        <p:attrNameLst>
                                          <p:attrName>style.visibility</p:attrName>
                                        </p:attrNameLst>
                                      </p:cBhvr>
                                      <p:to>
                                        <p:strVal val="visible"/>
                                      </p:to>
                                    </p:set>
                                    <p:anim calcmode="lin" valueType="num">
                                      <p:cBhvr>
                                        <p:cTn id="32" dur="750" fill="hold"/>
                                        <p:tgtEl>
                                          <p:spTgt spid="61"/>
                                        </p:tgtEl>
                                        <p:attrNameLst>
                                          <p:attrName>ppt_w</p:attrName>
                                        </p:attrNameLst>
                                      </p:cBhvr>
                                      <p:tavLst>
                                        <p:tav tm="0">
                                          <p:val>
                                            <p:fltVal val="0"/>
                                          </p:val>
                                        </p:tav>
                                        <p:tav tm="100000">
                                          <p:val>
                                            <p:strVal val="#ppt_w"/>
                                          </p:val>
                                        </p:tav>
                                      </p:tavLst>
                                    </p:anim>
                                    <p:anim calcmode="lin" valueType="num">
                                      <p:cBhvr>
                                        <p:cTn id="33" dur="750" fill="hold"/>
                                        <p:tgtEl>
                                          <p:spTgt spid="61"/>
                                        </p:tgtEl>
                                        <p:attrNameLst>
                                          <p:attrName>ppt_h</p:attrName>
                                        </p:attrNameLst>
                                      </p:cBhvr>
                                      <p:tavLst>
                                        <p:tav tm="0">
                                          <p:val>
                                            <p:fltVal val="0"/>
                                          </p:val>
                                        </p:tav>
                                        <p:tav tm="100000">
                                          <p:val>
                                            <p:strVal val="#ppt_h"/>
                                          </p:val>
                                        </p:tav>
                                      </p:tavLst>
                                    </p:anim>
                                    <p:animEffect transition="in" filter="fade">
                                      <p:cBhvr>
                                        <p:cTn id="34" dur="750"/>
                                        <p:tgtEl>
                                          <p:spTgt spid="61"/>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62"/>
                                        </p:tgtEl>
                                        <p:attrNameLst>
                                          <p:attrName>style.visibility</p:attrName>
                                        </p:attrNameLst>
                                      </p:cBhvr>
                                      <p:to>
                                        <p:strVal val="visible"/>
                                      </p:to>
                                    </p:set>
                                    <p:anim calcmode="lin" valueType="num">
                                      <p:cBhvr>
                                        <p:cTn id="37" dur="750" fill="hold"/>
                                        <p:tgtEl>
                                          <p:spTgt spid="62"/>
                                        </p:tgtEl>
                                        <p:attrNameLst>
                                          <p:attrName>ppt_w</p:attrName>
                                        </p:attrNameLst>
                                      </p:cBhvr>
                                      <p:tavLst>
                                        <p:tav tm="0">
                                          <p:val>
                                            <p:fltVal val="0"/>
                                          </p:val>
                                        </p:tav>
                                        <p:tav tm="100000">
                                          <p:val>
                                            <p:strVal val="#ppt_w"/>
                                          </p:val>
                                        </p:tav>
                                      </p:tavLst>
                                    </p:anim>
                                    <p:anim calcmode="lin" valueType="num">
                                      <p:cBhvr>
                                        <p:cTn id="38" dur="750" fill="hold"/>
                                        <p:tgtEl>
                                          <p:spTgt spid="62"/>
                                        </p:tgtEl>
                                        <p:attrNameLst>
                                          <p:attrName>ppt_h</p:attrName>
                                        </p:attrNameLst>
                                      </p:cBhvr>
                                      <p:tavLst>
                                        <p:tav tm="0">
                                          <p:val>
                                            <p:fltVal val="0"/>
                                          </p:val>
                                        </p:tav>
                                        <p:tav tm="100000">
                                          <p:val>
                                            <p:strVal val="#ppt_h"/>
                                          </p:val>
                                        </p:tav>
                                      </p:tavLst>
                                    </p:anim>
                                    <p:animEffect transition="in" filter="fade">
                                      <p:cBhvr>
                                        <p:cTn id="39" dur="750"/>
                                        <p:tgtEl>
                                          <p:spTgt spid="62"/>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2750"/>
                            </p:stCondLst>
                            <p:childTnLst>
                              <p:par>
                                <p:cTn id="45" presetID="22" presetClass="entr" presetSubtype="1"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par>
                          <p:cTn id="48" fill="hold">
                            <p:stCondLst>
                              <p:cond delay="3250"/>
                            </p:stCondLst>
                            <p:childTnLst>
                              <p:par>
                                <p:cTn id="49" presetID="2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3750"/>
                            </p:stCondLst>
                            <p:childTnLst>
                              <p:par>
                                <p:cTn id="53" presetID="22" presetClass="entr" presetSubtype="4"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par>
                          <p:cTn id="56" fill="hold">
                            <p:stCondLst>
                              <p:cond delay="4250"/>
                            </p:stCondLst>
                            <p:childTnLst>
                              <p:par>
                                <p:cTn id="57" presetID="3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800" decel="100000"/>
                                        <p:tgtEl>
                                          <p:spTgt spid="13"/>
                                        </p:tgtEl>
                                      </p:cBhvr>
                                    </p:animEffect>
                                    <p:anim calcmode="lin" valueType="num">
                                      <p:cBhvr>
                                        <p:cTn id="60" dur="800" decel="100000" fill="hold"/>
                                        <p:tgtEl>
                                          <p:spTgt spid="13"/>
                                        </p:tgtEl>
                                        <p:attrNameLst>
                                          <p:attrName>style.rotation</p:attrName>
                                        </p:attrNameLst>
                                      </p:cBhvr>
                                      <p:tavLst>
                                        <p:tav tm="0">
                                          <p:val>
                                            <p:fltVal val="-90"/>
                                          </p:val>
                                        </p:tav>
                                        <p:tav tm="100000">
                                          <p:val>
                                            <p:fltVal val="0"/>
                                          </p:val>
                                        </p:tav>
                                      </p:tavLst>
                                    </p:anim>
                                    <p:anim calcmode="lin" valueType="num">
                                      <p:cBhvr>
                                        <p:cTn id="61" dur="800" decel="100000" fill="hold"/>
                                        <p:tgtEl>
                                          <p:spTgt spid="13"/>
                                        </p:tgtEl>
                                        <p:attrNameLst>
                                          <p:attrName>ppt_x</p:attrName>
                                        </p:attrNameLst>
                                      </p:cBhvr>
                                      <p:tavLst>
                                        <p:tav tm="0">
                                          <p:val>
                                            <p:strVal val="#ppt_x+0.4"/>
                                          </p:val>
                                        </p:tav>
                                        <p:tav tm="100000">
                                          <p:val>
                                            <p:strVal val="#ppt_x-0.05"/>
                                          </p:val>
                                        </p:tav>
                                      </p:tavLst>
                                    </p:anim>
                                    <p:anim calcmode="lin" valueType="num">
                                      <p:cBhvr>
                                        <p:cTn id="62" dur="800" decel="100000" fill="hold"/>
                                        <p:tgtEl>
                                          <p:spTgt spid="13"/>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par>
                          <p:cTn id="65" fill="hold">
                            <p:stCondLst>
                              <p:cond delay="5250"/>
                            </p:stCondLst>
                            <p:childTnLst>
                              <p:par>
                                <p:cTn id="66" presetID="22" presetClass="entr" presetSubtype="2"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right)">
                                      <p:cBhvr>
                                        <p:cTn id="68" dur="500"/>
                                        <p:tgtEl>
                                          <p:spTgt spid="46"/>
                                        </p:tgtEl>
                                      </p:cBhvr>
                                    </p:animEffect>
                                  </p:childTnLst>
                                </p:cTn>
                              </p:par>
                            </p:childTnLst>
                          </p:cTn>
                        </p:par>
                        <p:par>
                          <p:cTn id="69" fill="hold">
                            <p:stCondLst>
                              <p:cond delay="5750"/>
                            </p:stCondLst>
                            <p:childTnLst>
                              <p:par>
                                <p:cTn id="70" presetID="30" presetClass="entr" presetSubtype="0" fill="hold"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800" decel="100000"/>
                                        <p:tgtEl>
                                          <p:spTgt spid="14"/>
                                        </p:tgtEl>
                                      </p:cBhvr>
                                    </p:animEffect>
                                    <p:anim calcmode="lin" valueType="num">
                                      <p:cBhvr>
                                        <p:cTn id="73" dur="800" decel="100000" fill="hold"/>
                                        <p:tgtEl>
                                          <p:spTgt spid="14"/>
                                        </p:tgtEl>
                                        <p:attrNameLst>
                                          <p:attrName>style.rotation</p:attrName>
                                        </p:attrNameLst>
                                      </p:cBhvr>
                                      <p:tavLst>
                                        <p:tav tm="0">
                                          <p:val>
                                            <p:fltVal val="-90"/>
                                          </p:val>
                                        </p:tav>
                                        <p:tav tm="100000">
                                          <p:val>
                                            <p:fltVal val="0"/>
                                          </p:val>
                                        </p:tav>
                                      </p:tavLst>
                                    </p:anim>
                                    <p:anim calcmode="lin" valueType="num">
                                      <p:cBhvr>
                                        <p:cTn id="74" dur="800" decel="100000" fill="hold"/>
                                        <p:tgtEl>
                                          <p:spTgt spid="14"/>
                                        </p:tgtEl>
                                        <p:attrNameLst>
                                          <p:attrName>ppt_x</p:attrName>
                                        </p:attrNameLst>
                                      </p:cBhvr>
                                      <p:tavLst>
                                        <p:tav tm="0">
                                          <p:val>
                                            <p:strVal val="#ppt_x+0.4"/>
                                          </p:val>
                                        </p:tav>
                                        <p:tav tm="100000">
                                          <p:val>
                                            <p:strVal val="#ppt_x-0.05"/>
                                          </p:val>
                                        </p:tav>
                                      </p:tavLst>
                                    </p:anim>
                                    <p:anim calcmode="lin" valueType="num">
                                      <p:cBhvr>
                                        <p:cTn id="75" dur="800" decel="100000" fill="hold"/>
                                        <p:tgtEl>
                                          <p:spTgt spid="14"/>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par>
                          <p:cTn id="78" fill="hold">
                            <p:stCondLst>
                              <p:cond delay="6750"/>
                            </p:stCondLst>
                            <p:childTnLst>
                              <p:par>
                                <p:cTn id="79" presetID="22" presetClass="entr" presetSubtype="2" fill="hold"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right)">
                                      <p:cBhvr>
                                        <p:cTn id="81" dur="500"/>
                                        <p:tgtEl>
                                          <p:spTgt spid="49"/>
                                        </p:tgtEl>
                                      </p:cBhvr>
                                    </p:animEffect>
                                  </p:childTnLst>
                                </p:cTn>
                              </p:par>
                            </p:childTnLst>
                          </p:cTn>
                        </p:par>
                        <p:par>
                          <p:cTn id="82" fill="hold">
                            <p:stCondLst>
                              <p:cond delay="7250"/>
                            </p:stCondLst>
                            <p:childTnLst>
                              <p:par>
                                <p:cTn id="83" presetID="30" presetClass="entr" presetSubtype="0" fill="hold" nodeType="after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800" decel="100000"/>
                                        <p:tgtEl>
                                          <p:spTgt spid="4"/>
                                        </p:tgtEl>
                                      </p:cBhvr>
                                    </p:animEffect>
                                    <p:anim calcmode="lin" valueType="num">
                                      <p:cBhvr>
                                        <p:cTn id="86" dur="800" decel="100000" fill="hold"/>
                                        <p:tgtEl>
                                          <p:spTgt spid="4"/>
                                        </p:tgtEl>
                                        <p:attrNameLst>
                                          <p:attrName>style.rotation</p:attrName>
                                        </p:attrNameLst>
                                      </p:cBhvr>
                                      <p:tavLst>
                                        <p:tav tm="0">
                                          <p:val>
                                            <p:fltVal val="-90"/>
                                          </p:val>
                                        </p:tav>
                                        <p:tav tm="100000">
                                          <p:val>
                                            <p:fltVal val="0"/>
                                          </p:val>
                                        </p:tav>
                                      </p:tavLst>
                                    </p:anim>
                                    <p:anim calcmode="lin" valueType="num">
                                      <p:cBhvr>
                                        <p:cTn id="87" dur="800" decel="100000" fill="hold"/>
                                        <p:tgtEl>
                                          <p:spTgt spid="4"/>
                                        </p:tgtEl>
                                        <p:attrNameLst>
                                          <p:attrName>ppt_x</p:attrName>
                                        </p:attrNameLst>
                                      </p:cBhvr>
                                      <p:tavLst>
                                        <p:tav tm="0">
                                          <p:val>
                                            <p:strVal val="#ppt_x+0.4"/>
                                          </p:val>
                                        </p:tav>
                                        <p:tav tm="100000">
                                          <p:val>
                                            <p:strVal val="#ppt_x-0.05"/>
                                          </p:val>
                                        </p:tav>
                                      </p:tavLst>
                                    </p:anim>
                                    <p:anim calcmode="lin" valueType="num">
                                      <p:cBhvr>
                                        <p:cTn id="88" dur="800" decel="100000" fill="hold"/>
                                        <p:tgtEl>
                                          <p:spTgt spid="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91" fill="hold">
                            <p:stCondLst>
                              <p:cond delay="8250"/>
                            </p:stCondLst>
                            <p:childTnLst>
                              <p:par>
                                <p:cTn id="92" presetID="22" presetClass="entr" presetSubtype="8" fill="hold"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childTnLst>
                          </p:cTn>
                        </p:par>
                        <p:par>
                          <p:cTn id="95" fill="hold">
                            <p:stCondLst>
                              <p:cond delay="8750"/>
                            </p:stCondLst>
                            <p:childTnLst>
                              <p:par>
                                <p:cTn id="96" presetID="30" presetClass="entr" presetSubtype="0"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800" decel="100000"/>
                                        <p:tgtEl>
                                          <p:spTgt spid="16"/>
                                        </p:tgtEl>
                                      </p:cBhvr>
                                    </p:animEffect>
                                    <p:anim calcmode="lin" valueType="num">
                                      <p:cBhvr>
                                        <p:cTn id="99" dur="800" decel="100000" fill="hold"/>
                                        <p:tgtEl>
                                          <p:spTgt spid="16"/>
                                        </p:tgtEl>
                                        <p:attrNameLst>
                                          <p:attrName>style.rotation</p:attrName>
                                        </p:attrNameLst>
                                      </p:cBhvr>
                                      <p:tavLst>
                                        <p:tav tm="0">
                                          <p:val>
                                            <p:fltVal val="-90"/>
                                          </p:val>
                                        </p:tav>
                                        <p:tav tm="100000">
                                          <p:val>
                                            <p:fltVal val="0"/>
                                          </p:val>
                                        </p:tav>
                                      </p:tavLst>
                                    </p:anim>
                                    <p:anim calcmode="lin" valueType="num">
                                      <p:cBhvr>
                                        <p:cTn id="100" dur="800" decel="100000" fill="hold"/>
                                        <p:tgtEl>
                                          <p:spTgt spid="16"/>
                                        </p:tgtEl>
                                        <p:attrNameLst>
                                          <p:attrName>ppt_x</p:attrName>
                                        </p:attrNameLst>
                                      </p:cBhvr>
                                      <p:tavLst>
                                        <p:tav tm="0">
                                          <p:val>
                                            <p:strVal val="#ppt_x+0.4"/>
                                          </p:val>
                                        </p:tav>
                                        <p:tav tm="100000">
                                          <p:val>
                                            <p:strVal val="#ppt_x-0.05"/>
                                          </p:val>
                                        </p:tav>
                                      </p:tavLst>
                                    </p:anim>
                                    <p:anim calcmode="lin" valueType="num">
                                      <p:cBhvr>
                                        <p:cTn id="101" dur="800" decel="100000" fill="hold"/>
                                        <p:tgtEl>
                                          <p:spTgt spid="16"/>
                                        </p:tgtEl>
                                        <p:attrNameLst>
                                          <p:attrName>ppt_y</p:attrName>
                                        </p:attrNameLst>
                                      </p:cBhvr>
                                      <p:tavLst>
                                        <p:tav tm="0">
                                          <p:val>
                                            <p:strVal val="#ppt_y-0.4"/>
                                          </p:val>
                                        </p:tav>
                                        <p:tav tm="100000">
                                          <p:val>
                                            <p:strVal val="#ppt_y+0.1"/>
                                          </p:val>
                                        </p:tav>
                                      </p:tavLst>
                                    </p:anim>
                                    <p:anim calcmode="lin" valueType="num">
                                      <p:cBhvr>
                                        <p:cTn id="102"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03"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par>
                          <p:cTn id="104" fill="hold">
                            <p:stCondLst>
                              <p:cond delay="9750"/>
                            </p:stCondLst>
                            <p:childTnLst>
                              <p:par>
                                <p:cTn id="105" presetID="22" presetClass="entr" presetSubtype="8" fill="hold" nodeType="after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2" grpId="0"/>
      <p:bldP spid="43" grpId="0"/>
      <p:bldP spid="44" grpId="0"/>
      <p:bldP spid="45" grpId="0"/>
      <p:bldP spid="60" grpId="0" animBg="1"/>
      <p:bldP spid="61" grpId="0" animBg="1"/>
      <p:bldP spid="6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82026" y="2842609"/>
            <a:ext cx="1210032" cy="2498976"/>
            <a:chOff x="3423739" y="1553028"/>
            <a:chExt cx="1335315" cy="2757714"/>
          </a:xfrm>
          <a:effectLst>
            <a:outerShdw blurRad="215900" dist="50800" dir="2700000" algn="tl" rotWithShape="0">
              <a:prstClr val="black">
                <a:alpha val="25000"/>
              </a:prstClr>
            </a:outerShdw>
          </a:effectLst>
        </p:grpSpPr>
        <p:sp>
          <p:nvSpPr>
            <p:cNvPr id="7" name="圆角矩形 6"/>
            <p:cNvSpPr/>
            <p:nvPr/>
          </p:nvSpPr>
          <p:spPr>
            <a:xfrm>
              <a:off x="3423739" y="1553028"/>
              <a:ext cx="1335315" cy="2757714"/>
            </a:xfrm>
            <a:prstGeom prst="roundRect">
              <a:avLst>
                <a:gd name="adj" fmla="val 12319"/>
              </a:avLst>
            </a:prstGeom>
            <a:gradFill flip="none" rotWithShape="1">
              <a:gsLst>
                <a:gs pos="54000">
                  <a:srgbClr val="FF9B09"/>
                </a:gs>
                <a:gs pos="0">
                  <a:srgbClr val="FFC671"/>
                </a:gs>
                <a:gs pos="100000">
                  <a:srgbClr val="FF9F11"/>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 name="组合 3"/>
          <p:cNvGrpSpPr/>
          <p:nvPr/>
        </p:nvGrpSpPr>
        <p:grpSpPr>
          <a:xfrm>
            <a:off x="1765301" y="2857346"/>
            <a:ext cx="1959534" cy="3206329"/>
            <a:chOff x="1765301" y="2428721"/>
            <a:chExt cx="1959534" cy="3206329"/>
          </a:xfrm>
        </p:grpSpPr>
        <p:sp>
          <p:nvSpPr>
            <p:cNvPr id="26" name="任意多边形 25"/>
            <p:cNvSpPr/>
            <p:nvPr/>
          </p:nvSpPr>
          <p:spPr>
            <a:xfrm flipH="1" flipV="1">
              <a:off x="1765301"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1927563" y="4211470"/>
              <a:ext cx="1318956" cy="890030"/>
              <a:chOff x="2911451" y="3596106"/>
              <a:chExt cx="1576117" cy="982182"/>
            </a:xfrm>
            <a:effectLst>
              <a:outerShdw blurRad="228600" dist="50800" dir="2700000" algn="tl" rotWithShape="0">
                <a:prstClr val="black">
                  <a:alpha val="25000"/>
                </a:prstClr>
              </a:outerShdw>
            </a:effectLst>
          </p:grpSpPr>
          <p:sp>
            <p:nvSpPr>
              <p:cNvPr id="9" name="同侧圆角矩形 8"/>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同侧圆角矩形 9"/>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7" name="组合 16"/>
          <p:cNvGrpSpPr/>
          <p:nvPr/>
        </p:nvGrpSpPr>
        <p:grpSpPr>
          <a:xfrm>
            <a:off x="4283714" y="2842609"/>
            <a:ext cx="1210032" cy="2498976"/>
            <a:chOff x="3423739" y="1553028"/>
            <a:chExt cx="1335315" cy="2757714"/>
          </a:xfrm>
          <a:effectLst>
            <a:outerShdw blurRad="215900" dist="50800" dir="2700000" algn="tl" rotWithShape="0">
              <a:prstClr val="black">
                <a:alpha val="25000"/>
              </a:prstClr>
            </a:outerShdw>
          </a:effectLst>
        </p:grpSpPr>
        <p:sp>
          <p:nvSpPr>
            <p:cNvPr id="21" name="圆角矩形 20"/>
            <p:cNvSpPr/>
            <p:nvPr/>
          </p:nvSpPr>
          <p:spPr>
            <a:xfrm>
              <a:off x="3423739" y="1553028"/>
              <a:ext cx="1335315" cy="2757714"/>
            </a:xfrm>
            <a:prstGeom prst="roundRect">
              <a:avLst>
                <a:gd name="adj" fmla="val 12319"/>
              </a:avLst>
            </a:prstGeom>
            <a:gradFill flip="none" rotWithShape="1">
              <a:gsLst>
                <a:gs pos="54000">
                  <a:srgbClr val="01B5C8"/>
                </a:gs>
                <a:gs pos="22000">
                  <a:srgbClr val="01CFE5"/>
                </a:gs>
                <a:gs pos="100000">
                  <a:srgbClr val="019BAB"/>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 name="组合 4"/>
          <p:cNvGrpSpPr/>
          <p:nvPr/>
        </p:nvGrpSpPr>
        <p:grpSpPr>
          <a:xfrm>
            <a:off x="4066989" y="2857346"/>
            <a:ext cx="1959534" cy="3206329"/>
            <a:chOff x="4066989" y="2428721"/>
            <a:chExt cx="1959534" cy="3206329"/>
          </a:xfrm>
        </p:grpSpPr>
        <p:sp>
          <p:nvSpPr>
            <p:cNvPr id="16" name="任意多边形 15"/>
            <p:cNvSpPr/>
            <p:nvPr/>
          </p:nvSpPr>
          <p:spPr>
            <a:xfrm flipH="1" flipV="1">
              <a:off x="4066989"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4229251" y="4211470"/>
              <a:ext cx="1318956" cy="890030"/>
              <a:chOff x="2911451" y="3596106"/>
              <a:chExt cx="1576117" cy="982182"/>
            </a:xfrm>
            <a:effectLst>
              <a:outerShdw blurRad="228600" dist="50800" dir="2700000" algn="tl" rotWithShape="0">
                <a:prstClr val="black">
                  <a:alpha val="25000"/>
                </a:prstClr>
              </a:outerShdw>
            </a:effectLst>
          </p:grpSpPr>
          <p:sp>
            <p:nvSpPr>
              <p:cNvPr id="19" name="同侧圆角矩形 18"/>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同侧圆角矩形 19"/>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5" name="组合 24"/>
          <p:cNvGrpSpPr/>
          <p:nvPr/>
        </p:nvGrpSpPr>
        <p:grpSpPr>
          <a:xfrm>
            <a:off x="6585403" y="2842609"/>
            <a:ext cx="1210032" cy="2498976"/>
            <a:chOff x="3423739" y="1553028"/>
            <a:chExt cx="1335315" cy="2757714"/>
          </a:xfrm>
          <a:effectLst>
            <a:outerShdw blurRad="215900" dist="50800" dir="2700000" algn="tl" rotWithShape="0">
              <a:prstClr val="black">
                <a:alpha val="25000"/>
              </a:prstClr>
            </a:outerShdw>
          </a:effectLst>
        </p:grpSpPr>
        <p:sp>
          <p:nvSpPr>
            <p:cNvPr id="30" name="圆角矩形 29"/>
            <p:cNvSpPr/>
            <p:nvPr/>
          </p:nvSpPr>
          <p:spPr>
            <a:xfrm>
              <a:off x="3423739" y="1553028"/>
              <a:ext cx="1335315" cy="2757714"/>
            </a:xfrm>
            <a:prstGeom prst="roundRect">
              <a:avLst>
                <a:gd name="adj" fmla="val 12319"/>
              </a:avLst>
            </a:prstGeom>
            <a:gradFill flip="none" rotWithShape="1">
              <a:gsLst>
                <a:gs pos="54000">
                  <a:srgbClr val="E35353"/>
                </a:gs>
                <a:gs pos="22000">
                  <a:srgbClr val="EA7E7E"/>
                </a:gs>
                <a:gs pos="100000">
                  <a:srgbClr val="E04040"/>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6368678" y="2857346"/>
            <a:ext cx="1959534" cy="3206329"/>
            <a:chOff x="6368678" y="2428721"/>
            <a:chExt cx="1959534" cy="3206329"/>
          </a:xfrm>
        </p:grpSpPr>
        <p:sp>
          <p:nvSpPr>
            <p:cNvPr id="24" name="任意多边形 23"/>
            <p:cNvSpPr/>
            <p:nvPr/>
          </p:nvSpPr>
          <p:spPr>
            <a:xfrm flipH="1" flipV="1">
              <a:off x="6368678"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p:cNvGrpSpPr/>
            <p:nvPr/>
          </p:nvGrpSpPr>
          <p:grpSpPr>
            <a:xfrm>
              <a:off x="6530940" y="4211470"/>
              <a:ext cx="1318956" cy="890030"/>
              <a:chOff x="2911451" y="3596106"/>
              <a:chExt cx="1576117" cy="982182"/>
            </a:xfrm>
            <a:effectLst>
              <a:outerShdw blurRad="228600" dist="50800" dir="2700000" algn="tl" rotWithShape="0">
                <a:prstClr val="black">
                  <a:alpha val="25000"/>
                </a:prstClr>
              </a:outerShdw>
            </a:effectLst>
          </p:grpSpPr>
          <p:sp>
            <p:nvSpPr>
              <p:cNvPr id="28" name="同侧圆角矩形 27"/>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同侧圆角矩形 28"/>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4" name="组合 33"/>
          <p:cNvGrpSpPr/>
          <p:nvPr/>
        </p:nvGrpSpPr>
        <p:grpSpPr>
          <a:xfrm>
            <a:off x="8887092" y="2842609"/>
            <a:ext cx="1210032" cy="2498976"/>
            <a:chOff x="3423739" y="1553028"/>
            <a:chExt cx="1335315" cy="2757714"/>
          </a:xfrm>
          <a:effectLst>
            <a:outerShdw blurRad="215900" dist="50800" dir="2700000" algn="tl" rotWithShape="0">
              <a:prstClr val="black">
                <a:alpha val="25000"/>
              </a:prstClr>
            </a:outerShdw>
          </a:effectLst>
        </p:grpSpPr>
        <p:sp>
          <p:nvSpPr>
            <p:cNvPr id="38" name="圆角矩形 37"/>
            <p:cNvSpPr/>
            <p:nvPr/>
          </p:nvSpPr>
          <p:spPr>
            <a:xfrm>
              <a:off x="3423739" y="1553028"/>
              <a:ext cx="1335315" cy="2757714"/>
            </a:xfrm>
            <a:prstGeom prst="roundRect">
              <a:avLst>
                <a:gd name="adj" fmla="val 12319"/>
              </a:avLst>
            </a:prstGeom>
            <a:gradFill flip="none" rotWithShape="1">
              <a:gsLst>
                <a:gs pos="54000">
                  <a:srgbClr val="754389"/>
                </a:gs>
                <a:gs pos="22000">
                  <a:srgbClr val="9253AB"/>
                </a:gs>
                <a:gs pos="100000">
                  <a:srgbClr val="663A77"/>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 name="组合 13"/>
          <p:cNvGrpSpPr/>
          <p:nvPr/>
        </p:nvGrpSpPr>
        <p:grpSpPr>
          <a:xfrm>
            <a:off x="8670367" y="2857346"/>
            <a:ext cx="1959534" cy="3206329"/>
            <a:chOff x="8670367" y="2428721"/>
            <a:chExt cx="1959534" cy="3206329"/>
          </a:xfrm>
        </p:grpSpPr>
        <p:sp>
          <p:nvSpPr>
            <p:cNvPr id="33" name="任意多边形 32"/>
            <p:cNvSpPr/>
            <p:nvPr/>
          </p:nvSpPr>
          <p:spPr>
            <a:xfrm flipH="1" flipV="1">
              <a:off x="8670367"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p:nvGrpSpPr>
          <p:grpSpPr>
            <a:xfrm>
              <a:off x="8832629" y="4211470"/>
              <a:ext cx="1318956" cy="890030"/>
              <a:chOff x="2911451" y="3596106"/>
              <a:chExt cx="1576117" cy="982182"/>
            </a:xfrm>
            <a:effectLst>
              <a:outerShdw blurRad="228600" dist="50800" dir="2700000" algn="tl" rotWithShape="0">
                <a:prstClr val="black">
                  <a:alpha val="25000"/>
                </a:prstClr>
              </a:outerShdw>
            </a:effectLst>
          </p:grpSpPr>
          <p:sp>
            <p:nvSpPr>
              <p:cNvPr id="36" name="同侧圆角矩形 35"/>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同侧圆角矩形 36"/>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80" name="组合 79"/>
          <p:cNvGrpSpPr/>
          <p:nvPr/>
        </p:nvGrpSpPr>
        <p:grpSpPr>
          <a:xfrm>
            <a:off x="2238345" y="3459478"/>
            <a:ext cx="961332" cy="1210128"/>
            <a:chOff x="2238345" y="3373753"/>
            <a:chExt cx="961332" cy="1210128"/>
          </a:xfrm>
        </p:grpSpPr>
        <p:sp>
          <p:nvSpPr>
            <p:cNvPr id="44" name="文本框 43"/>
            <p:cNvSpPr txBox="1"/>
            <p:nvPr/>
          </p:nvSpPr>
          <p:spPr>
            <a:xfrm>
              <a:off x="2580115"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48" name="文本框 47"/>
            <p:cNvSpPr txBox="1"/>
            <p:nvPr/>
          </p:nvSpPr>
          <p:spPr>
            <a:xfrm>
              <a:off x="22383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3" name="组合 42"/>
          <p:cNvGrpSpPr/>
          <p:nvPr/>
        </p:nvGrpSpPr>
        <p:grpSpPr>
          <a:xfrm>
            <a:off x="4537045" y="3459478"/>
            <a:ext cx="947541" cy="1210128"/>
            <a:chOff x="4537045" y="3373753"/>
            <a:chExt cx="947541" cy="1210128"/>
          </a:xfrm>
        </p:grpSpPr>
        <p:sp>
          <p:nvSpPr>
            <p:cNvPr id="45" name="文本框 44"/>
            <p:cNvSpPr txBox="1"/>
            <p:nvPr/>
          </p:nvSpPr>
          <p:spPr>
            <a:xfrm>
              <a:off x="4865024"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sp>
          <p:nvSpPr>
            <p:cNvPr id="49" name="文本框 48"/>
            <p:cNvSpPr txBox="1"/>
            <p:nvPr/>
          </p:nvSpPr>
          <p:spPr>
            <a:xfrm>
              <a:off x="45370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2" name="组合 41"/>
          <p:cNvGrpSpPr/>
          <p:nvPr/>
        </p:nvGrpSpPr>
        <p:grpSpPr>
          <a:xfrm>
            <a:off x="6835745" y="3459478"/>
            <a:ext cx="935519" cy="1210128"/>
            <a:chOff x="6835745" y="3373753"/>
            <a:chExt cx="935519" cy="1210128"/>
          </a:xfrm>
        </p:grpSpPr>
        <p:sp>
          <p:nvSpPr>
            <p:cNvPr id="46" name="文本框 45"/>
            <p:cNvSpPr txBox="1"/>
            <p:nvPr/>
          </p:nvSpPr>
          <p:spPr>
            <a:xfrm>
              <a:off x="7151702"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sp>
          <p:nvSpPr>
            <p:cNvPr id="50" name="文本框 49"/>
            <p:cNvSpPr txBox="1"/>
            <p:nvPr/>
          </p:nvSpPr>
          <p:spPr>
            <a:xfrm>
              <a:off x="68357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1" name="组合 40"/>
          <p:cNvGrpSpPr/>
          <p:nvPr/>
        </p:nvGrpSpPr>
        <p:grpSpPr>
          <a:xfrm>
            <a:off x="9134445" y="3459478"/>
            <a:ext cx="955647" cy="1210128"/>
            <a:chOff x="9134445" y="3373753"/>
            <a:chExt cx="955647" cy="1210128"/>
          </a:xfrm>
        </p:grpSpPr>
        <p:sp>
          <p:nvSpPr>
            <p:cNvPr id="47" name="文本框 46"/>
            <p:cNvSpPr txBox="1"/>
            <p:nvPr/>
          </p:nvSpPr>
          <p:spPr>
            <a:xfrm>
              <a:off x="9470530"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sp>
          <p:nvSpPr>
            <p:cNvPr id="51" name="文本框 50"/>
            <p:cNvSpPr txBox="1"/>
            <p:nvPr/>
          </p:nvSpPr>
          <p:spPr>
            <a:xfrm>
              <a:off x="91344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52" name="Group 4"/>
          <p:cNvGrpSpPr>
            <a:grpSpLocks noChangeAspect="1"/>
          </p:cNvGrpSpPr>
          <p:nvPr/>
        </p:nvGrpSpPr>
        <p:grpSpPr bwMode="auto">
          <a:xfrm>
            <a:off x="2120971" y="4961550"/>
            <a:ext cx="287266" cy="336642"/>
            <a:chOff x="1776" y="1776"/>
            <a:chExt cx="64" cy="75"/>
          </a:xfrm>
          <a:solidFill>
            <a:srgbClr val="FFB850"/>
          </a:solidFill>
          <a:effectLst>
            <a:reflection blurRad="6350" stA="52000" endA="300" endPos="35000" dir="5400000" sy="-100000" algn="bl" rotWithShape="0"/>
          </a:effectLst>
        </p:grpSpPr>
        <p:sp>
          <p:nvSpPr>
            <p:cNvPr id="53"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7" name="Group 18"/>
          <p:cNvGrpSpPr>
            <a:grpSpLocks noChangeAspect="1"/>
          </p:cNvGrpSpPr>
          <p:nvPr/>
        </p:nvGrpSpPr>
        <p:grpSpPr bwMode="auto">
          <a:xfrm>
            <a:off x="9025093" y="5008480"/>
            <a:ext cx="320918" cy="299035"/>
            <a:chOff x="3802" y="2858"/>
            <a:chExt cx="616" cy="574"/>
          </a:xfrm>
          <a:solidFill>
            <a:srgbClr val="663A77"/>
          </a:solidFill>
          <a:effectLst>
            <a:reflection blurRad="6350" stA="52000" endA="300" endPos="35000" dir="5400000" sy="-100000" algn="bl" rotWithShape="0"/>
          </a:effectLst>
        </p:grpSpPr>
        <p:sp>
          <p:nvSpPr>
            <p:cNvPr id="5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3" name="Group 13"/>
          <p:cNvGrpSpPr>
            <a:grpSpLocks noChangeAspect="1"/>
          </p:cNvGrpSpPr>
          <p:nvPr/>
        </p:nvGrpSpPr>
        <p:grpSpPr bwMode="auto">
          <a:xfrm>
            <a:off x="4371341" y="4972196"/>
            <a:ext cx="350312" cy="354448"/>
            <a:chOff x="2426" y="2781"/>
            <a:chExt cx="593" cy="600"/>
          </a:xfrm>
          <a:solidFill>
            <a:srgbClr val="01ACBE"/>
          </a:solidFill>
          <a:effectLst>
            <a:reflection blurRad="6350" stA="52000" endA="300" endPos="35000" dir="5400000" sy="-100000" algn="bl" rotWithShape="0"/>
          </a:effectLst>
        </p:grpSpPr>
        <p:sp>
          <p:nvSpPr>
            <p:cNvPr id="6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6" name="组合 65"/>
          <p:cNvGrpSpPr/>
          <p:nvPr/>
        </p:nvGrpSpPr>
        <p:grpSpPr>
          <a:xfrm>
            <a:off x="6714208" y="4960476"/>
            <a:ext cx="331151" cy="360360"/>
            <a:chOff x="4873620" y="1965325"/>
            <a:chExt cx="269882" cy="293688"/>
          </a:xfrm>
          <a:solidFill>
            <a:srgbClr val="E87071"/>
          </a:solidFill>
          <a:effectLst>
            <a:reflection blurRad="6350" stA="52000" endA="300" endPos="35000" dir="5400000" sy="-100000" algn="bl" rotWithShape="0"/>
          </a:effectLst>
        </p:grpSpPr>
        <p:sp>
          <p:nvSpPr>
            <p:cNvPr id="67"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1" name="组合 70"/>
          <p:cNvGrpSpPr/>
          <p:nvPr/>
        </p:nvGrpSpPr>
        <p:grpSpPr>
          <a:xfrm>
            <a:off x="1753064" y="1755186"/>
            <a:ext cx="1923123" cy="848903"/>
            <a:chOff x="3709931" y="1994719"/>
            <a:chExt cx="1923123" cy="848903"/>
          </a:xfrm>
        </p:grpSpPr>
        <p:sp>
          <p:nvSpPr>
            <p:cNvPr id="72" name="文本框 71"/>
            <p:cNvSpPr txBox="1"/>
            <p:nvPr/>
          </p:nvSpPr>
          <p:spPr>
            <a:xfrm>
              <a:off x="3709931" y="1994719"/>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43839" y="1764711"/>
            <a:ext cx="1923123" cy="839378"/>
            <a:chOff x="3776606" y="2004244"/>
            <a:chExt cx="1923123" cy="839378"/>
          </a:xfrm>
        </p:grpSpPr>
        <p:sp>
          <p:nvSpPr>
            <p:cNvPr id="75" name="文本框 74"/>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6467939" y="1764711"/>
            <a:ext cx="1923123" cy="839378"/>
            <a:chOff x="3776606" y="2004244"/>
            <a:chExt cx="1923123" cy="839378"/>
          </a:xfrm>
        </p:grpSpPr>
        <p:sp>
          <p:nvSpPr>
            <p:cNvPr id="78" name="文本框 77"/>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8792039" y="1764711"/>
            <a:ext cx="1923123" cy="839378"/>
            <a:chOff x="3776606" y="2004244"/>
            <a:chExt cx="1923123" cy="839378"/>
          </a:xfrm>
        </p:grpSpPr>
        <p:sp>
          <p:nvSpPr>
            <p:cNvPr id="92" name="文本框 9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93" name="文本框 9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8436404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900" decel="100000" fill="hold"/>
                                        <p:tgtEl>
                                          <p:spTgt spid="1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900" decel="100000" fill="hold"/>
                                        <p:tgtEl>
                                          <p:spTgt spid="1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14" presetClass="entr" presetSubtype="1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randombar(horizontal)">
                                      <p:cBhvr>
                                        <p:cTn id="32" dur="500"/>
                                        <p:tgtEl>
                                          <p:spTgt spid="52"/>
                                        </p:tgtEl>
                                      </p:cBhvr>
                                    </p:animEffect>
                                  </p:childTnLst>
                                </p:cTn>
                              </p:par>
                              <p:par>
                                <p:cTn id="33" presetID="14" presetClass="entr" presetSubtype="1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randombar(horizontal)">
                                      <p:cBhvr>
                                        <p:cTn id="35" dur="500"/>
                                        <p:tgtEl>
                                          <p:spTgt spid="63"/>
                                        </p:tgtEl>
                                      </p:cBhvr>
                                    </p:animEffect>
                                  </p:childTnLst>
                                </p:cTn>
                              </p:par>
                              <p:par>
                                <p:cTn id="36" presetID="14" presetClass="entr" presetSubtype="10" fill="hold"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randombar(horizontal)">
                                      <p:cBhvr>
                                        <p:cTn id="38" dur="500"/>
                                        <p:tgtEl>
                                          <p:spTgt spid="66"/>
                                        </p:tgtEl>
                                      </p:cBhvr>
                                    </p:animEffect>
                                  </p:childTnLst>
                                </p:cTn>
                              </p:par>
                              <p:par>
                                <p:cTn id="39" presetID="14" presetClass="entr" presetSubtype="1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randombar(horizontal)">
                                      <p:cBhvr>
                                        <p:cTn id="41" dur="500"/>
                                        <p:tgtEl>
                                          <p:spTgt spid="57"/>
                                        </p:tgtEl>
                                      </p:cBhvr>
                                    </p:animEffect>
                                  </p:childTnLst>
                                </p:cTn>
                              </p:par>
                            </p:childTnLst>
                          </p:cTn>
                        </p:par>
                        <p:par>
                          <p:cTn id="42" fill="hold">
                            <p:stCondLst>
                              <p:cond delay="2250"/>
                            </p:stCondLst>
                            <p:childTnLst>
                              <p:par>
                                <p:cTn id="43" presetID="22" presetClass="entr" presetSubtype="4"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par>
                          <p:cTn id="46" fill="hold">
                            <p:stCondLst>
                              <p:cond delay="27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par>
                          <p:cTn id="50" fill="hold">
                            <p:stCondLst>
                              <p:cond delay="3250"/>
                            </p:stCondLst>
                            <p:childTnLst>
                              <p:par>
                                <p:cTn id="51" presetID="22" presetClass="entr" presetSubtype="4"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par>
                          <p:cTn id="54" fill="hold">
                            <p:stCondLst>
                              <p:cond delay="3750"/>
                            </p:stCondLst>
                            <p:childTnLst>
                              <p:par>
                                <p:cTn id="55" presetID="22" presetClass="entr" presetSubtype="4"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par>
                          <p:cTn id="58" fill="hold">
                            <p:stCondLst>
                              <p:cond delay="4250"/>
                            </p:stCondLst>
                            <p:childTnLst>
                              <p:par>
                                <p:cTn id="59" presetID="22" presetClass="entr" presetSubtype="4"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down)">
                                      <p:cBhvr>
                                        <p:cTn id="61" dur="500"/>
                                        <p:tgtEl>
                                          <p:spTgt spid="41"/>
                                        </p:tgtEl>
                                      </p:cBhvr>
                                    </p:animEffect>
                                  </p:childTnLst>
                                </p:cTn>
                              </p:par>
                            </p:childTnLst>
                          </p:cTn>
                        </p:par>
                        <p:par>
                          <p:cTn id="62" fill="hold">
                            <p:stCondLst>
                              <p:cond delay="4750"/>
                            </p:stCondLst>
                            <p:childTnLst>
                              <p:par>
                                <p:cTn id="63" presetID="22" presetClass="entr" presetSubtype="4"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par>
                          <p:cTn id="66" fill="hold">
                            <p:stCondLst>
                              <p:cond delay="5250"/>
                            </p:stCondLst>
                            <p:childTnLst>
                              <p:par>
                                <p:cTn id="67" presetID="22" presetClass="entr" presetSubtype="4"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childTnLst>
                          </p:cTn>
                        </p:par>
                        <p:par>
                          <p:cTn id="70" fill="hold">
                            <p:stCondLst>
                              <p:cond delay="5750"/>
                            </p:stCondLst>
                            <p:childTnLst>
                              <p:par>
                                <p:cTn id="71" presetID="22" presetClass="entr" presetSubtype="4" fill="hold"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childTnLst>
                          </p:cTn>
                        </p:par>
                        <p:par>
                          <p:cTn id="74" fill="hold">
                            <p:stCondLst>
                              <p:cond delay="6250"/>
                            </p:stCondLst>
                            <p:childTnLst>
                              <p:par>
                                <p:cTn id="75" presetID="47"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anim calcmode="lin" valueType="num">
                                      <p:cBhvr>
                                        <p:cTn id="78" dur="500" fill="hold"/>
                                        <p:tgtEl>
                                          <p:spTgt spid="71"/>
                                        </p:tgtEl>
                                        <p:attrNameLst>
                                          <p:attrName>ppt_x</p:attrName>
                                        </p:attrNameLst>
                                      </p:cBhvr>
                                      <p:tavLst>
                                        <p:tav tm="0">
                                          <p:val>
                                            <p:strVal val="#ppt_x"/>
                                          </p:val>
                                        </p:tav>
                                        <p:tav tm="100000">
                                          <p:val>
                                            <p:strVal val="#ppt_x"/>
                                          </p:val>
                                        </p:tav>
                                      </p:tavLst>
                                    </p:anim>
                                    <p:anim calcmode="lin" valueType="num">
                                      <p:cBhvr>
                                        <p:cTn id="79" dur="5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6750"/>
                            </p:stCondLst>
                            <p:childTnLst>
                              <p:par>
                                <p:cTn id="81" presetID="47"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anim calcmode="lin" valueType="num">
                                      <p:cBhvr>
                                        <p:cTn id="84" dur="500" fill="hold"/>
                                        <p:tgtEl>
                                          <p:spTgt spid="74"/>
                                        </p:tgtEl>
                                        <p:attrNameLst>
                                          <p:attrName>ppt_x</p:attrName>
                                        </p:attrNameLst>
                                      </p:cBhvr>
                                      <p:tavLst>
                                        <p:tav tm="0">
                                          <p:val>
                                            <p:strVal val="#ppt_x"/>
                                          </p:val>
                                        </p:tav>
                                        <p:tav tm="100000">
                                          <p:val>
                                            <p:strVal val="#ppt_x"/>
                                          </p:val>
                                        </p:tav>
                                      </p:tavLst>
                                    </p:anim>
                                    <p:anim calcmode="lin" valueType="num">
                                      <p:cBhvr>
                                        <p:cTn id="85" dur="5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7250"/>
                            </p:stCondLst>
                            <p:childTnLst>
                              <p:par>
                                <p:cTn id="87" presetID="47"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anim calcmode="lin" valueType="num">
                                      <p:cBhvr>
                                        <p:cTn id="90" dur="500" fill="hold"/>
                                        <p:tgtEl>
                                          <p:spTgt spid="77"/>
                                        </p:tgtEl>
                                        <p:attrNameLst>
                                          <p:attrName>ppt_x</p:attrName>
                                        </p:attrNameLst>
                                      </p:cBhvr>
                                      <p:tavLst>
                                        <p:tav tm="0">
                                          <p:val>
                                            <p:strVal val="#ppt_x"/>
                                          </p:val>
                                        </p:tav>
                                        <p:tav tm="100000">
                                          <p:val>
                                            <p:strVal val="#ppt_x"/>
                                          </p:val>
                                        </p:tav>
                                      </p:tavLst>
                                    </p:anim>
                                    <p:anim calcmode="lin" valueType="num">
                                      <p:cBhvr>
                                        <p:cTn id="91" dur="500" fill="hold"/>
                                        <p:tgtEl>
                                          <p:spTgt spid="77"/>
                                        </p:tgtEl>
                                        <p:attrNameLst>
                                          <p:attrName>ppt_y</p:attrName>
                                        </p:attrNameLst>
                                      </p:cBhvr>
                                      <p:tavLst>
                                        <p:tav tm="0">
                                          <p:val>
                                            <p:strVal val="#ppt_y-.1"/>
                                          </p:val>
                                        </p:tav>
                                        <p:tav tm="100000">
                                          <p:val>
                                            <p:strVal val="#ppt_y"/>
                                          </p:val>
                                        </p:tav>
                                      </p:tavLst>
                                    </p:anim>
                                  </p:childTnLst>
                                </p:cTn>
                              </p:par>
                            </p:childTnLst>
                          </p:cTn>
                        </p:par>
                        <p:par>
                          <p:cTn id="92" fill="hold">
                            <p:stCondLst>
                              <p:cond delay="7750"/>
                            </p:stCondLst>
                            <p:childTnLst>
                              <p:par>
                                <p:cTn id="93" presetID="47" presetClass="entr" presetSubtype="0" fill="hold"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anim calcmode="lin" valueType="num">
                                      <p:cBhvr>
                                        <p:cTn id="96" dur="500" fill="hold"/>
                                        <p:tgtEl>
                                          <p:spTgt spid="91"/>
                                        </p:tgtEl>
                                        <p:attrNameLst>
                                          <p:attrName>ppt_x</p:attrName>
                                        </p:attrNameLst>
                                      </p:cBhvr>
                                      <p:tavLst>
                                        <p:tav tm="0">
                                          <p:val>
                                            <p:strVal val="#ppt_x"/>
                                          </p:val>
                                        </p:tav>
                                        <p:tav tm="100000">
                                          <p:val>
                                            <p:strVal val="#ppt_x"/>
                                          </p:val>
                                        </p:tav>
                                      </p:tavLst>
                                    </p:anim>
                                    <p:anim calcmode="lin" valueType="num">
                                      <p:cBhvr>
                                        <p:cTn id="97"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394098" y="1549485"/>
            <a:ext cx="993692" cy="993692"/>
            <a:chOff x="3394098" y="968460"/>
            <a:chExt cx="993692" cy="993692"/>
          </a:xfrm>
        </p:grpSpPr>
        <p:sp>
          <p:nvSpPr>
            <p:cNvPr id="67" name="椭圆 66"/>
            <p:cNvSpPr/>
            <p:nvPr/>
          </p:nvSpPr>
          <p:spPr>
            <a:xfrm>
              <a:off x="3394098"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文本框 75"/>
            <p:cNvSpPr txBox="1"/>
            <p:nvPr/>
          </p:nvSpPr>
          <p:spPr>
            <a:xfrm>
              <a:off x="3539480" y="1234473"/>
              <a:ext cx="702927"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26</a:t>
              </a:r>
              <a:r>
                <a:rPr lang="en-US" altLang="zh-CN" sz="1400" dirty="0">
                  <a:solidFill>
                    <a:srgbClr val="01ACBE"/>
                  </a:solidFill>
                  <a:latin typeface="Impact" panose="020B0806030902050204" pitchFamily="34" charset="0"/>
                </a:rPr>
                <a:t>%</a:t>
              </a:r>
              <a:endParaRPr lang="zh-CN" altLang="en-US" sz="2400" dirty="0">
                <a:solidFill>
                  <a:srgbClr val="01ACBE"/>
                </a:solidFill>
                <a:latin typeface="Impact" panose="020B0806030902050204" pitchFamily="34" charset="0"/>
              </a:endParaRPr>
            </a:p>
          </p:txBody>
        </p:sp>
      </p:grpSp>
      <p:grpSp>
        <p:nvGrpSpPr>
          <p:cNvPr id="18" name="组合 17"/>
          <p:cNvGrpSpPr/>
          <p:nvPr/>
        </p:nvGrpSpPr>
        <p:grpSpPr>
          <a:xfrm>
            <a:off x="4495825" y="1549485"/>
            <a:ext cx="993692" cy="993692"/>
            <a:chOff x="4495825" y="968460"/>
            <a:chExt cx="993692" cy="993692"/>
          </a:xfrm>
        </p:grpSpPr>
        <p:sp>
          <p:nvSpPr>
            <p:cNvPr id="160" name="椭圆 159"/>
            <p:cNvSpPr/>
            <p:nvPr/>
          </p:nvSpPr>
          <p:spPr>
            <a:xfrm>
              <a:off x="4495825"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文本框 165"/>
            <p:cNvSpPr txBox="1"/>
            <p:nvPr/>
          </p:nvSpPr>
          <p:spPr>
            <a:xfrm>
              <a:off x="4641207" y="1234473"/>
              <a:ext cx="702927"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37</a:t>
              </a:r>
              <a:r>
                <a:rPr lang="en-US" altLang="zh-CN" sz="1400" dirty="0">
                  <a:solidFill>
                    <a:srgbClr val="E87071"/>
                  </a:solidFill>
                  <a:latin typeface="Impact" panose="020B0806030902050204" pitchFamily="34" charset="0"/>
                </a:rPr>
                <a:t>%</a:t>
              </a:r>
              <a:endParaRPr lang="zh-CN" altLang="en-US" sz="2400" dirty="0">
                <a:solidFill>
                  <a:srgbClr val="E87071"/>
                </a:solidFill>
                <a:latin typeface="Impact" panose="020B0806030902050204" pitchFamily="34" charset="0"/>
              </a:endParaRPr>
            </a:p>
          </p:txBody>
        </p:sp>
      </p:grpSp>
      <p:grpSp>
        <p:nvGrpSpPr>
          <p:cNvPr id="17" name="组合 16"/>
          <p:cNvGrpSpPr/>
          <p:nvPr/>
        </p:nvGrpSpPr>
        <p:grpSpPr>
          <a:xfrm>
            <a:off x="5599154" y="1549485"/>
            <a:ext cx="993692" cy="993692"/>
            <a:chOff x="5599154" y="968460"/>
            <a:chExt cx="993692" cy="993692"/>
          </a:xfrm>
        </p:grpSpPr>
        <p:sp>
          <p:nvSpPr>
            <p:cNvPr id="161" name="椭圆 160"/>
            <p:cNvSpPr/>
            <p:nvPr/>
          </p:nvSpPr>
          <p:spPr>
            <a:xfrm>
              <a:off x="5599154"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文本框 166"/>
            <p:cNvSpPr txBox="1"/>
            <p:nvPr/>
          </p:nvSpPr>
          <p:spPr>
            <a:xfrm>
              <a:off x="5745899" y="1234473"/>
              <a:ext cx="702927"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54</a:t>
              </a:r>
              <a:r>
                <a:rPr lang="en-US" altLang="zh-CN" sz="1400" dirty="0">
                  <a:solidFill>
                    <a:srgbClr val="FFB850"/>
                  </a:solidFill>
                  <a:latin typeface="Impact" panose="020B0806030902050204" pitchFamily="34" charset="0"/>
                </a:rPr>
                <a:t>%</a:t>
              </a:r>
              <a:endParaRPr lang="zh-CN" altLang="en-US" sz="2400" dirty="0">
                <a:solidFill>
                  <a:srgbClr val="FFB850"/>
                </a:solidFill>
                <a:latin typeface="Impact" panose="020B0806030902050204" pitchFamily="34" charset="0"/>
              </a:endParaRPr>
            </a:p>
          </p:txBody>
        </p:sp>
      </p:grpSp>
      <p:grpSp>
        <p:nvGrpSpPr>
          <p:cNvPr id="16" name="组合 15"/>
          <p:cNvGrpSpPr/>
          <p:nvPr/>
        </p:nvGrpSpPr>
        <p:grpSpPr>
          <a:xfrm>
            <a:off x="6702483" y="1549485"/>
            <a:ext cx="993692" cy="993692"/>
            <a:chOff x="6702483" y="968460"/>
            <a:chExt cx="993692" cy="993692"/>
          </a:xfrm>
        </p:grpSpPr>
        <p:sp>
          <p:nvSpPr>
            <p:cNvPr id="162" name="椭圆 161"/>
            <p:cNvSpPr/>
            <p:nvPr/>
          </p:nvSpPr>
          <p:spPr>
            <a:xfrm>
              <a:off x="6702483"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文本框 167"/>
            <p:cNvSpPr txBox="1"/>
            <p:nvPr/>
          </p:nvSpPr>
          <p:spPr>
            <a:xfrm>
              <a:off x="6843035" y="1234473"/>
              <a:ext cx="702927" cy="461665"/>
            </a:xfrm>
            <a:prstGeom prst="rect">
              <a:avLst/>
            </a:prstGeom>
            <a:noFill/>
          </p:spPr>
          <p:txBody>
            <a:bodyPr wrap="square" rtlCol="0">
              <a:spAutoFit/>
            </a:bodyPr>
            <a:lstStyle/>
            <a:p>
              <a:pPr algn="ctr"/>
              <a:r>
                <a:rPr lang="en-US" altLang="zh-CN" sz="2400" dirty="0">
                  <a:solidFill>
                    <a:srgbClr val="01AF92"/>
                  </a:solidFill>
                  <a:latin typeface="Impact" panose="020B0806030902050204" pitchFamily="34" charset="0"/>
                </a:rPr>
                <a:t>79</a:t>
              </a:r>
              <a:r>
                <a:rPr lang="en-US" altLang="zh-CN" sz="1400" dirty="0">
                  <a:solidFill>
                    <a:srgbClr val="01AF92"/>
                  </a:solidFill>
                  <a:latin typeface="Impact" panose="020B0806030902050204" pitchFamily="34" charset="0"/>
                </a:rPr>
                <a:t>%</a:t>
              </a:r>
              <a:endParaRPr lang="zh-CN" altLang="en-US" sz="2400" dirty="0">
                <a:solidFill>
                  <a:srgbClr val="01AF92"/>
                </a:solidFill>
                <a:latin typeface="Impact" panose="020B0806030902050204" pitchFamily="34" charset="0"/>
              </a:endParaRPr>
            </a:p>
          </p:txBody>
        </p:sp>
      </p:grpSp>
      <p:grpSp>
        <p:nvGrpSpPr>
          <p:cNvPr id="15" name="组合 14"/>
          <p:cNvGrpSpPr/>
          <p:nvPr/>
        </p:nvGrpSpPr>
        <p:grpSpPr>
          <a:xfrm>
            <a:off x="7810488" y="1549485"/>
            <a:ext cx="993692" cy="993692"/>
            <a:chOff x="7810488" y="968460"/>
            <a:chExt cx="993692" cy="993692"/>
          </a:xfrm>
        </p:grpSpPr>
        <p:sp>
          <p:nvSpPr>
            <p:cNvPr id="163" name="椭圆 162"/>
            <p:cNvSpPr/>
            <p:nvPr/>
          </p:nvSpPr>
          <p:spPr>
            <a:xfrm>
              <a:off x="7810488"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文本框 168"/>
            <p:cNvSpPr txBox="1"/>
            <p:nvPr/>
          </p:nvSpPr>
          <p:spPr>
            <a:xfrm>
              <a:off x="7955870" y="1234473"/>
              <a:ext cx="702927"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96</a:t>
              </a:r>
              <a:r>
                <a:rPr lang="en-US" altLang="zh-CN" sz="1400" dirty="0">
                  <a:solidFill>
                    <a:srgbClr val="663A77"/>
                  </a:solidFill>
                  <a:latin typeface="Impact" panose="020B0806030902050204" pitchFamily="34" charset="0"/>
                </a:rPr>
                <a:t>%</a:t>
              </a:r>
              <a:endParaRPr lang="zh-CN" altLang="en-US" sz="2400" dirty="0">
                <a:solidFill>
                  <a:srgbClr val="663A77"/>
                </a:solidFill>
                <a:latin typeface="Impact" panose="020B0806030902050204" pitchFamily="34" charset="0"/>
              </a:endParaRPr>
            </a:p>
          </p:txBody>
        </p:sp>
      </p:grpSp>
      <p:grpSp>
        <p:nvGrpSpPr>
          <p:cNvPr id="6" name="组合 5"/>
          <p:cNvGrpSpPr/>
          <p:nvPr/>
        </p:nvGrpSpPr>
        <p:grpSpPr>
          <a:xfrm>
            <a:off x="3561507" y="2639301"/>
            <a:ext cx="655737" cy="2792252"/>
            <a:chOff x="3561507" y="2058276"/>
            <a:chExt cx="655737" cy="2792252"/>
          </a:xfrm>
        </p:grpSpPr>
        <p:grpSp>
          <p:nvGrpSpPr>
            <p:cNvPr id="5" name="组合 4"/>
            <p:cNvGrpSpPr/>
            <p:nvPr/>
          </p:nvGrpSpPr>
          <p:grpSpPr>
            <a:xfrm>
              <a:off x="3561507" y="2058276"/>
              <a:ext cx="655737" cy="2792252"/>
              <a:chOff x="3561507" y="2363074"/>
              <a:chExt cx="655737" cy="2792252"/>
            </a:xfrm>
          </p:grpSpPr>
          <p:sp>
            <p:nvSpPr>
              <p:cNvPr id="1087" name="椭圆 1086"/>
              <p:cNvSpPr/>
              <p:nvPr/>
            </p:nvSpPr>
            <p:spPr>
              <a:xfrm>
                <a:off x="3564648" y="4859000"/>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85" name="组合 1084"/>
              <p:cNvGrpSpPr/>
              <p:nvPr/>
            </p:nvGrpSpPr>
            <p:grpSpPr>
              <a:xfrm>
                <a:off x="3561507" y="2363074"/>
                <a:ext cx="649456" cy="2646578"/>
                <a:chOff x="2302797" y="1460107"/>
                <a:chExt cx="921416" cy="3754831"/>
              </a:xfrm>
            </p:grpSpPr>
            <p:sp>
              <p:nvSpPr>
                <p:cNvPr id="1033"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01ACBE"/>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35"/>
                <p:cNvSpPr>
                  <a:spLocks/>
                </p:cNvSpPr>
                <p:nvPr/>
              </p:nvSpPr>
              <p:spPr bwMode="auto">
                <a:xfrm>
                  <a:off x="2302797" y="1548976"/>
                  <a:ext cx="908050"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任意多边形 99"/>
                <p:cNvSpPr>
                  <a:spLocks/>
                </p:cNvSpPr>
                <p:nvPr/>
              </p:nvSpPr>
              <p:spPr bwMode="auto">
                <a:xfrm>
                  <a:off x="2316163" y="4360464"/>
                  <a:ext cx="908050" cy="811613"/>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82" name="椭圆 1081"/>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椭圆 104"/>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任意多边形 107"/>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sp>
          <p:nvSpPr>
            <p:cNvPr id="8" name="文本框 7"/>
            <p:cNvSpPr txBox="1"/>
            <p:nvPr/>
          </p:nvSpPr>
          <p:spPr>
            <a:xfrm>
              <a:off x="3587052"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01</a:t>
              </a:r>
              <a:endParaRPr lang="zh-CN" altLang="en-US" sz="2400" dirty="0">
                <a:solidFill>
                  <a:prstClr val="white"/>
                </a:solidFill>
                <a:latin typeface="Impact" panose="020B0806030902050204" pitchFamily="34" charset="0"/>
              </a:endParaRPr>
            </a:p>
          </p:txBody>
        </p:sp>
      </p:grpSp>
      <p:grpSp>
        <p:nvGrpSpPr>
          <p:cNvPr id="7" name="组合 6"/>
          <p:cNvGrpSpPr/>
          <p:nvPr/>
        </p:nvGrpSpPr>
        <p:grpSpPr>
          <a:xfrm>
            <a:off x="4666373" y="2639301"/>
            <a:ext cx="652596" cy="2792252"/>
            <a:chOff x="4666373" y="2058276"/>
            <a:chExt cx="652596" cy="2792252"/>
          </a:xfrm>
        </p:grpSpPr>
        <p:grpSp>
          <p:nvGrpSpPr>
            <p:cNvPr id="73" name="组合 72"/>
            <p:cNvGrpSpPr/>
            <p:nvPr/>
          </p:nvGrpSpPr>
          <p:grpSpPr>
            <a:xfrm>
              <a:off x="4666373" y="2058276"/>
              <a:ext cx="652596" cy="2792252"/>
              <a:chOff x="4807643" y="2367331"/>
              <a:chExt cx="652596" cy="2792252"/>
            </a:xfrm>
          </p:grpSpPr>
          <p:grpSp>
            <p:nvGrpSpPr>
              <p:cNvPr id="110" name="组合 109"/>
              <p:cNvGrpSpPr/>
              <p:nvPr/>
            </p:nvGrpSpPr>
            <p:grpSpPr>
              <a:xfrm>
                <a:off x="4817098" y="2367331"/>
                <a:ext cx="640035" cy="2646578"/>
                <a:chOff x="2316163" y="1460107"/>
                <a:chExt cx="908050" cy="3754831"/>
              </a:xfrm>
            </p:grpSpPr>
            <p:sp>
              <p:nvSpPr>
                <p:cNvPr id="111"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E8707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任意多边形 113"/>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15" name="椭圆 114"/>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椭圆 115"/>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7" name="任意多边形 116"/>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5" name="椭圆 144"/>
              <p:cNvSpPr/>
              <p:nvPr/>
            </p:nvSpPr>
            <p:spPr>
              <a:xfrm>
                <a:off x="480764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6" name="文本框 85"/>
            <p:cNvSpPr txBox="1"/>
            <p:nvPr/>
          </p:nvSpPr>
          <p:spPr>
            <a:xfrm>
              <a:off x="4702349"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02</a:t>
              </a:r>
              <a:endParaRPr lang="zh-CN" altLang="en-US" sz="2400" dirty="0">
                <a:solidFill>
                  <a:prstClr val="white"/>
                </a:solidFill>
                <a:latin typeface="Impact" panose="020B0806030902050204" pitchFamily="34" charset="0"/>
              </a:endParaRPr>
            </a:p>
          </p:txBody>
        </p:sp>
      </p:grpSp>
      <p:grpSp>
        <p:nvGrpSpPr>
          <p:cNvPr id="11" name="组合 10"/>
          <p:cNvGrpSpPr/>
          <p:nvPr/>
        </p:nvGrpSpPr>
        <p:grpSpPr>
          <a:xfrm>
            <a:off x="5768064" y="2639301"/>
            <a:ext cx="652665" cy="2792252"/>
            <a:chOff x="5768064" y="2058276"/>
            <a:chExt cx="652665" cy="2792252"/>
          </a:xfrm>
        </p:grpSpPr>
        <p:grpSp>
          <p:nvGrpSpPr>
            <p:cNvPr id="72" name="组合 71"/>
            <p:cNvGrpSpPr/>
            <p:nvPr/>
          </p:nvGrpSpPr>
          <p:grpSpPr>
            <a:xfrm>
              <a:off x="5768064" y="2058276"/>
              <a:ext cx="652665" cy="2792252"/>
              <a:chOff x="5766493" y="2367331"/>
              <a:chExt cx="652665" cy="2792252"/>
            </a:xfrm>
          </p:grpSpPr>
          <p:grpSp>
            <p:nvGrpSpPr>
              <p:cNvPr id="118" name="组合 117"/>
              <p:cNvGrpSpPr/>
              <p:nvPr/>
            </p:nvGrpSpPr>
            <p:grpSpPr>
              <a:xfrm>
                <a:off x="5779123" y="2367331"/>
                <a:ext cx="640035" cy="2646578"/>
                <a:chOff x="2316163" y="1460107"/>
                <a:chExt cx="908050" cy="3754831"/>
              </a:xfrm>
            </p:grpSpPr>
            <p:sp>
              <p:nvSpPr>
                <p:cNvPr id="119"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FFB85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任意多边形 121"/>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23" name="椭圆 122"/>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任意多边形 124"/>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6" name="椭圆 145"/>
              <p:cNvSpPr/>
              <p:nvPr/>
            </p:nvSpPr>
            <p:spPr>
              <a:xfrm>
                <a:off x="576649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7" name="文本框 86"/>
            <p:cNvSpPr txBox="1"/>
            <p:nvPr/>
          </p:nvSpPr>
          <p:spPr>
            <a:xfrm>
              <a:off x="5798200"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03</a:t>
              </a:r>
              <a:endParaRPr lang="zh-CN" altLang="en-US" sz="2400" dirty="0">
                <a:solidFill>
                  <a:prstClr val="white"/>
                </a:solidFill>
                <a:latin typeface="Impact" panose="020B0806030902050204" pitchFamily="34" charset="0"/>
              </a:endParaRPr>
            </a:p>
          </p:txBody>
        </p:sp>
      </p:grpSp>
      <p:grpSp>
        <p:nvGrpSpPr>
          <p:cNvPr id="13" name="组合 12"/>
          <p:cNvGrpSpPr/>
          <p:nvPr/>
        </p:nvGrpSpPr>
        <p:grpSpPr>
          <a:xfrm>
            <a:off x="6868201" y="2639301"/>
            <a:ext cx="655840" cy="2792252"/>
            <a:chOff x="6868201" y="2058276"/>
            <a:chExt cx="655840" cy="2792252"/>
          </a:xfrm>
        </p:grpSpPr>
        <p:grpSp>
          <p:nvGrpSpPr>
            <p:cNvPr id="71" name="组合 70"/>
            <p:cNvGrpSpPr/>
            <p:nvPr/>
          </p:nvGrpSpPr>
          <p:grpSpPr>
            <a:xfrm>
              <a:off x="6868201" y="2058276"/>
              <a:ext cx="655840" cy="2792252"/>
              <a:chOff x="6725343" y="2367331"/>
              <a:chExt cx="655840" cy="2792252"/>
            </a:xfrm>
          </p:grpSpPr>
          <p:grpSp>
            <p:nvGrpSpPr>
              <p:cNvPr id="126" name="组合 125"/>
              <p:cNvGrpSpPr/>
              <p:nvPr/>
            </p:nvGrpSpPr>
            <p:grpSpPr>
              <a:xfrm>
                <a:off x="6741148" y="2367331"/>
                <a:ext cx="640035" cy="2646578"/>
                <a:chOff x="2316163" y="1460107"/>
                <a:chExt cx="908050" cy="3754831"/>
              </a:xfrm>
            </p:grpSpPr>
            <p:sp>
              <p:nvSpPr>
                <p:cNvPr id="127"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01AF9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任意多边形 129"/>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31" name="椭圆 130"/>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131"/>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任意多边形 132"/>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7" name="椭圆 146"/>
              <p:cNvSpPr/>
              <p:nvPr/>
            </p:nvSpPr>
            <p:spPr>
              <a:xfrm>
                <a:off x="672534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8" name="文本框 87"/>
            <p:cNvSpPr txBox="1"/>
            <p:nvPr/>
          </p:nvSpPr>
          <p:spPr>
            <a:xfrm>
              <a:off x="6901971"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04</a:t>
              </a:r>
              <a:endParaRPr lang="zh-CN" altLang="en-US" sz="2400" dirty="0">
                <a:solidFill>
                  <a:prstClr val="white"/>
                </a:solidFill>
                <a:latin typeface="Impact" panose="020B0806030902050204" pitchFamily="34" charset="0"/>
              </a:endParaRPr>
            </a:p>
          </p:txBody>
        </p:sp>
      </p:grpSp>
      <p:grpSp>
        <p:nvGrpSpPr>
          <p:cNvPr id="14" name="组合 13"/>
          <p:cNvGrpSpPr/>
          <p:nvPr/>
        </p:nvGrpSpPr>
        <p:grpSpPr>
          <a:xfrm>
            <a:off x="7968338" y="2639301"/>
            <a:ext cx="659015" cy="2792252"/>
            <a:chOff x="7968338" y="2058276"/>
            <a:chExt cx="659015" cy="2792252"/>
          </a:xfrm>
        </p:grpSpPr>
        <p:grpSp>
          <p:nvGrpSpPr>
            <p:cNvPr id="70" name="组合 69"/>
            <p:cNvGrpSpPr/>
            <p:nvPr/>
          </p:nvGrpSpPr>
          <p:grpSpPr>
            <a:xfrm>
              <a:off x="7968338" y="2058276"/>
              <a:ext cx="659015" cy="2792252"/>
              <a:chOff x="7684193" y="2367331"/>
              <a:chExt cx="659015" cy="2792252"/>
            </a:xfrm>
          </p:grpSpPr>
          <p:grpSp>
            <p:nvGrpSpPr>
              <p:cNvPr id="134" name="组合 133"/>
              <p:cNvGrpSpPr/>
              <p:nvPr/>
            </p:nvGrpSpPr>
            <p:grpSpPr>
              <a:xfrm>
                <a:off x="7703173" y="2367331"/>
                <a:ext cx="640035" cy="2646578"/>
                <a:chOff x="2316163" y="1460107"/>
                <a:chExt cx="908050" cy="3754831"/>
              </a:xfrm>
            </p:grpSpPr>
            <p:sp>
              <p:nvSpPr>
                <p:cNvPr id="135"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663A77"/>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任意多边形 137"/>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39" name="椭圆 138"/>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椭圆 139"/>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1" name="任意多边形 140"/>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8" name="椭圆 147"/>
              <p:cNvSpPr/>
              <p:nvPr/>
            </p:nvSpPr>
            <p:spPr>
              <a:xfrm>
                <a:off x="768419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9" name="文本框 88"/>
            <p:cNvSpPr txBox="1"/>
            <p:nvPr/>
          </p:nvSpPr>
          <p:spPr>
            <a:xfrm>
              <a:off x="7996730"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05</a:t>
              </a:r>
              <a:endParaRPr lang="zh-CN" altLang="en-US" sz="2400" dirty="0">
                <a:solidFill>
                  <a:prstClr val="white"/>
                </a:solidFill>
                <a:latin typeface="Impact" panose="020B0806030902050204" pitchFamily="34" charset="0"/>
              </a:endParaRPr>
            </a:p>
          </p:txBody>
        </p:sp>
      </p:grpSp>
      <p:grpSp>
        <p:nvGrpSpPr>
          <p:cNvPr id="90" name="组合 89"/>
          <p:cNvGrpSpPr/>
          <p:nvPr/>
        </p:nvGrpSpPr>
        <p:grpSpPr>
          <a:xfrm>
            <a:off x="5318769" y="5758620"/>
            <a:ext cx="2120256" cy="839378"/>
            <a:chOff x="7109327" y="3179834"/>
            <a:chExt cx="2120256" cy="839378"/>
          </a:xfrm>
        </p:grpSpPr>
        <p:sp>
          <p:nvSpPr>
            <p:cNvPr id="91" name="文本框 90"/>
            <p:cNvSpPr txBox="1"/>
            <p:nvPr/>
          </p:nvSpPr>
          <p:spPr>
            <a:xfrm>
              <a:off x="7109327" y="3179834"/>
              <a:ext cx="2120256" cy="307777"/>
            </a:xfrm>
            <a:prstGeom prst="rect">
              <a:avLst/>
            </a:prstGeom>
            <a:noFill/>
          </p:spPr>
          <p:txBody>
            <a:bodyPr wrap="square" rtlCol="0">
              <a:spAutoFit/>
            </a:bodyPr>
            <a:lstStyle/>
            <a:p>
              <a:r>
                <a:rPr lang="en-US" altLang="zh-CN" sz="14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FFB850"/>
                </a:solidFill>
                <a:latin typeface="时尚中黑简体" panose="01010104010101010101" pitchFamily="2" charset="-122"/>
                <a:ea typeface="时尚中黑简体" panose="01010104010101010101" pitchFamily="2" charset="-122"/>
              </a:endParaRPr>
            </a:p>
          </p:txBody>
        </p:sp>
        <p:sp>
          <p:nvSpPr>
            <p:cNvPr id="92" name="文本框 91"/>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50810" y="5111981"/>
            <a:ext cx="2016190" cy="839378"/>
            <a:chOff x="7109327" y="3179834"/>
            <a:chExt cx="2016190" cy="839378"/>
          </a:xfrm>
        </p:grpSpPr>
        <p:sp>
          <p:nvSpPr>
            <p:cNvPr id="94" name="文本框 93"/>
            <p:cNvSpPr txBox="1"/>
            <p:nvPr/>
          </p:nvSpPr>
          <p:spPr>
            <a:xfrm>
              <a:off x="7109327" y="3179834"/>
              <a:ext cx="2016190" cy="307777"/>
            </a:xfrm>
            <a:prstGeom prst="rect">
              <a:avLst/>
            </a:prstGeom>
            <a:noFill/>
          </p:spPr>
          <p:txBody>
            <a:bodyPr wrap="square" rtlCol="0">
              <a:spAutoFit/>
            </a:bodyPr>
            <a:lstStyle/>
            <a:p>
              <a:r>
                <a:rPr lang="en-US" altLang="zh-CN" sz="14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E87071"/>
                </a:solidFill>
                <a:latin typeface="时尚中黑简体" panose="01010104010101010101" pitchFamily="2" charset="-122"/>
                <a:ea typeface="时尚中黑简体" panose="01010104010101010101" pitchFamily="2" charset="-122"/>
              </a:endParaRPr>
            </a:p>
          </p:txBody>
        </p:sp>
        <p:sp>
          <p:nvSpPr>
            <p:cNvPr id="95" name="文本框 94"/>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1731898" y="4154039"/>
            <a:ext cx="2154302" cy="839378"/>
            <a:chOff x="7109327" y="3179834"/>
            <a:chExt cx="2154302" cy="839378"/>
          </a:xfrm>
        </p:grpSpPr>
        <p:sp>
          <p:nvSpPr>
            <p:cNvPr id="97" name="文本框 96"/>
            <p:cNvSpPr txBox="1"/>
            <p:nvPr/>
          </p:nvSpPr>
          <p:spPr>
            <a:xfrm>
              <a:off x="7109327" y="3179834"/>
              <a:ext cx="2154302" cy="307777"/>
            </a:xfrm>
            <a:prstGeom prst="rect">
              <a:avLst/>
            </a:prstGeom>
            <a:noFill/>
          </p:spPr>
          <p:txBody>
            <a:bodyPr wrap="square" rtlCol="0">
              <a:spAutoFit/>
            </a:bodyPr>
            <a:lstStyle/>
            <a:p>
              <a:r>
                <a:rPr lang="en-US" altLang="zh-CN" sz="14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01ACBE"/>
                </a:solidFill>
                <a:latin typeface="时尚中黑简体" panose="01010104010101010101" pitchFamily="2" charset="-122"/>
                <a:ea typeface="时尚中黑简体" panose="01010104010101010101" pitchFamily="2" charset="-122"/>
              </a:endParaRPr>
            </a:p>
          </p:txBody>
        </p:sp>
        <p:sp>
          <p:nvSpPr>
            <p:cNvPr id="98" name="文本框 97"/>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9978900" y="5111981"/>
            <a:ext cx="1841625" cy="839378"/>
            <a:chOff x="7109327" y="3179834"/>
            <a:chExt cx="1841625" cy="839378"/>
          </a:xfrm>
        </p:grpSpPr>
        <p:sp>
          <p:nvSpPr>
            <p:cNvPr id="101" name="文本框 100"/>
            <p:cNvSpPr txBox="1"/>
            <p:nvPr/>
          </p:nvSpPr>
          <p:spPr>
            <a:xfrm>
              <a:off x="7109327" y="3179834"/>
              <a:ext cx="1841625" cy="307777"/>
            </a:xfrm>
            <a:prstGeom prst="rect">
              <a:avLst/>
            </a:prstGeom>
            <a:noFill/>
          </p:spPr>
          <p:txBody>
            <a:bodyPr wrap="square" rtlCol="0">
              <a:spAutoFit/>
            </a:bodyPr>
            <a:lstStyle/>
            <a:p>
              <a:r>
                <a:rPr lang="en-US" altLang="zh-CN" sz="14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00AF92"/>
                </a:solidFill>
                <a:latin typeface="时尚中黑简体" panose="01010104010101010101" pitchFamily="2" charset="-122"/>
                <a:ea typeface="时尚中黑简体" panose="01010104010101010101" pitchFamily="2" charset="-122"/>
              </a:endParaRPr>
            </a:p>
          </p:txBody>
        </p:sp>
        <p:sp>
          <p:nvSpPr>
            <p:cNvPr id="103" name="文本框 102"/>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901944" y="4154039"/>
            <a:ext cx="1899406" cy="839378"/>
            <a:chOff x="7109327" y="3179834"/>
            <a:chExt cx="1899406" cy="839378"/>
          </a:xfrm>
        </p:grpSpPr>
        <p:sp>
          <p:nvSpPr>
            <p:cNvPr id="106" name="文本框 105"/>
            <p:cNvSpPr txBox="1"/>
            <p:nvPr/>
          </p:nvSpPr>
          <p:spPr>
            <a:xfrm>
              <a:off x="7109327" y="3179834"/>
              <a:ext cx="1899406" cy="307777"/>
            </a:xfrm>
            <a:prstGeom prst="rect">
              <a:avLst/>
            </a:prstGeom>
            <a:noFill/>
          </p:spPr>
          <p:txBody>
            <a:bodyPr wrap="square" rtlCol="0">
              <a:spAutoFit/>
            </a:bodyPr>
            <a:lstStyle/>
            <a:p>
              <a:r>
                <a:rPr lang="en-US" altLang="zh-CN" sz="14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663A77"/>
                </a:solidFill>
                <a:latin typeface="时尚中黑简体" panose="01010104010101010101" pitchFamily="2" charset="-122"/>
                <a:ea typeface="时尚中黑简体" panose="01010104010101010101" pitchFamily="2" charset="-122"/>
              </a:endParaRPr>
            </a:p>
          </p:txBody>
        </p:sp>
        <p:sp>
          <p:nvSpPr>
            <p:cNvPr id="107" name="文本框 106"/>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9" name="任意多边形 8"/>
          <p:cNvSpPr/>
          <p:nvPr/>
        </p:nvSpPr>
        <p:spPr>
          <a:xfrm>
            <a:off x="1465943" y="5399768"/>
            <a:ext cx="3541486" cy="812800"/>
          </a:xfrm>
          <a:custGeom>
            <a:avLst/>
            <a:gdLst>
              <a:gd name="connsiteX0" fmla="*/ 3541486 w 3541486"/>
              <a:gd name="connsiteY0" fmla="*/ 0 h 812800"/>
              <a:gd name="connsiteX1" fmla="*/ 3541486 w 3541486"/>
              <a:gd name="connsiteY1" fmla="*/ 812800 h 812800"/>
              <a:gd name="connsiteX2" fmla="*/ 0 w 3541486"/>
              <a:gd name="connsiteY2" fmla="*/ 812800 h 812800"/>
              <a:gd name="connsiteX3" fmla="*/ 0 w 3541486"/>
              <a:gd name="connsiteY3" fmla="*/ 522514 h 812800"/>
            </a:gdLst>
            <a:ahLst/>
            <a:cxnLst>
              <a:cxn ang="0">
                <a:pos x="connsiteX0" y="connsiteY0"/>
              </a:cxn>
              <a:cxn ang="0">
                <a:pos x="connsiteX1" y="connsiteY1"/>
              </a:cxn>
              <a:cxn ang="0">
                <a:pos x="connsiteX2" y="connsiteY2"/>
              </a:cxn>
              <a:cxn ang="0">
                <a:pos x="connsiteX3" y="connsiteY3"/>
              </a:cxn>
            </a:cxnLst>
            <a:rect l="l" t="t" r="r" b="b"/>
            <a:pathLst>
              <a:path w="3541486" h="812800">
                <a:moveTo>
                  <a:pt x="3541486" y="0"/>
                </a:moveTo>
                <a:lnTo>
                  <a:pt x="3541486" y="812800"/>
                </a:lnTo>
                <a:lnTo>
                  <a:pt x="0" y="812800"/>
                </a:lnTo>
                <a:lnTo>
                  <a:pt x="0" y="522514"/>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任意多边形 108"/>
          <p:cNvSpPr/>
          <p:nvPr/>
        </p:nvSpPr>
        <p:spPr>
          <a:xfrm flipH="1">
            <a:off x="7216547" y="5399768"/>
            <a:ext cx="3541486" cy="812800"/>
          </a:xfrm>
          <a:custGeom>
            <a:avLst/>
            <a:gdLst>
              <a:gd name="connsiteX0" fmla="*/ 3541486 w 3541486"/>
              <a:gd name="connsiteY0" fmla="*/ 0 h 812800"/>
              <a:gd name="connsiteX1" fmla="*/ 3541486 w 3541486"/>
              <a:gd name="connsiteY1" fmla="*/ 812800 h 812800"/>
              <a:gd name="connsiteX2" fmla="*/ 0 w 3541486"/>
              <a:gd name="connsiteY2" fmla="*/ 812800 h 812800"/>
              <a:gd name="connsiteX3" fmla="*/ 0 w 3541486"/>
              <a:gd name="connsiteY3" fmla="*/ 522514 h 812800"/>
            </a:gdLst>
            <a:ahLst/>
            <a:cxnLst>
              <a:cxn ang="0">
                <a:pos x="connsiteX0" y="connsiteY0"/>
              </a:cxn>
              <a:cxn ang="0">
                <a:pos x="connsiteX1" y="connsiteY1"/>
              </a:cxn>
              <a:cxn ang="0">
                <a:pos x="connsiteX2" y="connsiteY2"/>
              </a:cxn>
              <a:cxn ang="0">
                <a:pos x="connsiteX3" y="connsiteY3"/>
              </a:cxn>
            </a:cxnLst>
            <a:rect l="l" t="t" r="r" b="b"/>
            <a:pathLst>
              <a:path w="3541486" h="812800">
                <a:moveTo>
                  <a:pt x="3541486" y="0"/>
                </a:moveTo>
                <a:lnTo>
                  <a:pt x="3541486" y="812800"/>
                </a:lnTo>
                <a:lnTo>
                  <a:pt x="0" y="812800"/>
                </a:lnTo>
                <a:lnTo>
                  <a:pt x="0" y="522514"/>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2540000" y="4993368"/>
            <a:ext cx="1364343" cy="740228"/>
          </a:xfrm>
          <a:custGeom>
            <a:avLst/>
            <a:gdLst>
              <a:gd name="connsiteX0" fmla="*/ 1364343 w 1364343"/>
              <a:gd name="connsiteY0" fmla="*/ 391886 h 740228"/>
              <a:gd name="connsiteX1" fmla="*/ 1364343 w 1364343"/>
              <a:gd name="connsiteY1" fmla="*/ 740228 h 740228"/>
              <a:gd name="connsiteX2" fmla="*/ 0 w 1364343"/>
              <a:gd name="connsiteY2" fmla="*/ 740228 h 740228"/>
              <a:gd name="connsiteX3" fmla="*/ 0 w 1364343"/>
              <a:gd name="connsiteY3" fmla="*/ 0 h 740228"/>
            </a:gdLst>
            <a:ahLst/>
            <a:cxnLst>
              <a:cxn ang="0">
                <a:pos x="connsiteX0" y="connsiteY0"/>
              </a:cxn>
              <a:cxn ang="0">
                <a:pos x="connsiteX1" y="connsiteY1"/>
              </a:cxn>
              <a:cxn ang="0">
                <a:pos x="connsiteX2" y="connsiteY2"/>
              </a:cxn>
              <a:cxn ang="0">
                <a:pos x="connsiteX3" y="connsiteY3"/>
              </a:cxn>
            </a:cxnLst>
            <a:rect l="l" t="t" r="r" b="b"/>
            <a:pathLst>
              <a:path w="1364343" h="740228">
                <a:moveTo>
                  <a:pt x="1364343" y="391886"/>
                </a:moveTo>
                <a:lnTo>
                  <a:pt x="1364343" y="740228"/>
                </a:lnTo>
                <a:lnTo>
                  <a:pt x="0" y="740228"/>
                </a:lnTo>
                <a:lnTo>
                  <a:pt x="0" y="0"/>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任意多边形 111"/>
          <p:cNvSpPr/>
          <p:nvPr/>
        </p:nvSpPr>
        <p:spPr>
          <a:xfrm flipH="1">
            <a:off x="8305118" y="4993368"/>
            <a:ext cx="1364343" cy="740228"/>
          </a:xfrm>
          <a:custGeom>
            <a:avLst/>
            <a:gdLst>
              <a:gd name="connsiteX0" fmla="*/ 1364343 w 1364343"/>
              <a:gd name="connsiteY0" fmla="*/ 391886 h 740228"/>
              <a:gd name="connsiteX1" fmla="*/ 1364343 w 1364343"/>
              <a:gd name="connsiteY1" fmla="*/ 740228 h 740228"/>
              <a:gd name="connsiteX2" fmla="*/ 0 w 1364343"/>
              <a:gd name="connsiteY2" fmla="*/ 740228 h 740228"/>
              <a:gd name="connsiteX3" fmla="*/ 0 w 1364343"/>
              <a:gd name="connsiteY3" fmla="*/ 0 h 740228"/>
            </a:gdLst>
            <a:ahLst/>
            <a:cxnLst>
              <a:cxn ang="0">
                <a:pos x="connsiteX0" y="connsiteY0"/>
              </a:cxn>
              <a:cxn ang="0">
                <a:pos x="connsiteX1" y="connsiteY1"/>
              </a:cxn>
              <a:cxn ang="0">
                <a:pos x="connsiteX2" y="connsiteY2"/>
              </a:cxn>
              <a:cxn ang="0">
                <a:pos x="connsiteX3" y="connsiteY3"/>
              </a:cxn>
            </a:cxnLst>
            <a:rect l="l" t="t" r="r" b="b"/>
            <a:pathLst>
              <a:path w="1364343" h="740228">
                <a:moveTo>
                  <a:pt x="1364343" y="391886"/>
                </a:moveTo>
                <a:lnTo>
                  <a:pt x="1364343" y="740228"/>
                </a:lnTo>
                <a:lnTo>
                  <a:pt x="0" y="740228"/>
                </a:lnTo>
                <a:lnTo>
                  <a:pt x="0" y="0"/>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6081486" y="5385254"/>
            <a:ext cx="0" cy="362857"/>
          </a:xfrm>
          <a:custGeom>
            <a:avLst/>
            <a:gdLst>
              <a:gd name="connsiteX0" fmla="*/ 0 w 0"/>
              <a:gd name="connsiteY0" fmla="*/ 0 h 362857"/>
              <a:gd name="connsiteX1" fmla="*/ 0 w 0"/>
              <a:gd name="connsiteY1" fmla="*/ 362857 h 362857"/>
            </a:gdLst>
            <a:ahLst/>
            <a:cxnLst>
              <a:cxn ang="0">
                <a:pos x="connsiteX0" y="connsiteY0"/>
              </a:cxn>
              <a:cxn ang="0">
                <a:pos x="connsiteX1" y="connsiteY1"/>
              </a:cxn>
            </a:cxnLst>
            <a:rect l="l" t="t" r="r" b="b"/>
            <a:pathLst>
              <a:path h="362857">
                <a:moveTo>
                  <a:pt x="0" y="0"/>
                </a:moveTo>
                <a:lnTo>
                  <a:pt x="0" y="362857"/>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椭圆 145">
            <a:extLst>
              <a:ext uri="{FF2B5EF4-FFF2-40B4-BE49-F238E27FC236}">
                <a16:creationId xmlns:a16="http://schemas.microsoft.com/office/drawing/2014/main" id="{FBC49414-8EB1-4C3F-9B75-EA29DDEF87C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0E3C7487-BFDE-4248-B75E-D5294CA3D30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979933957"/>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900" decel="100000" fill="hold"/>
                                        <p:tgtEl>
                                          <p:spTgt spid="1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900" decel="100000" fill="hold"/>
                                        <p:tgtEl>
                                          <p:spTgt spid="1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childTnLst>
                          </p:cTn>
                        </p:par>
                        <p:par>
                          <p:cTn id="59" fill="hold">
                            <p:stCondLst>
                              <p:cond delay="4000"/>
                            </p:stCondLst>
                            <p:childTnLst>
                              <p:par>
                                <p:cTn id="60" presetID="53"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par>
                          <p:cTn id="65" fill="hold">
                            <p:stCondLst>
                              <p:cond delay="4500"/>
                            </p:stCondLst>
                            <p:childTnLst>
                              <p:par>
                                <p:cTn id="66" presetID="22" presetClass="entr" presetSubtype="2"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right)">
                                      <p:cBhvr>
                                        <p:cTn id="68" dur="500"/>
                                        <p:tgtEl>
                                          <p:spTgt spid="10"/>
                                        </p:tgtEl>
                                      </p:cBhvr>
                                    </p:animEffect>
                                  </p:childTnLst>
                                </p:cTn>
                              </p:par>
                            </p:childTnLst>
                          </p:cTn>
                        </p:par>
                        <p:par>
                          <p:cTn id="69" fill="hold">
                            <p:stCondLst>
                              <p:cond delay="5000"/>
                            </p:stCondLst>
                            <p:childTnLst>
                              <p:par>
                                <p:cTn id="70" presetID="14" presetClass="entr" presetSubtype="10" fill="hold" nodeType="after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randombar(horizontal)">
                                      <p:cBhvr>
                                        <p:cTn id="72" dur="500"/>
                                        <p:tgtEl>
                                          <p:spTgt spid="96"/>
                                        </p:tgtEl>
                                      </p:cBhvr>
                                    </p:animEffect>
                                  </p:childTnLst>
                                </p:cTn>
                              </p:par>
                            </p:childTnLst>
                          </p:cTn>
                        </p:par>
                        <p:par>
                          <p:cTn id="73" fill="hold">
                            <p:stCondLst>
                              <p:cond delay="5500"/>
                            </p:stCondLst>
                            <p:childTnLst>
                              <p:par>
                                <p:cTn id="74" presetID="22" presetClass="entr" presetSubtype="2"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right)">
                                      <p:cBhvr>
                                        <p:cTn id="76" dur="500"/>
                                        <p:tgtEl>
                                          <p:spTgt spid="9"/>
                                        </p:tgtEl>
                                      </p:cBhvr>
                                    </p:animEffect>
                                  </p:childTnLst>
                                </p:cTn>
                              </p:par>
                            </p:childTnLst>
                          </p:cTn>
                        </p:par>
                        <p:par>
                          <p:cTn id="77" fill="hold">
                            <p:stCondLst>
                              <p:cond delay="6000"/>
                            </p:stCondLst>
                            <p:childTnLst>
                              <p:par>
                                <p:cTn id="78" presetID="14" presetClass="entr" presetSubtype="10" fill="hold"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randombar(horizontal)">
                                      <p:cBhvr>
                                        <p:cTn id="80" dur="500"/>
                                        <p:tgtEl>
                                          <p:spTgt spid="93"/>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up)">
                                      <p:cBhvr>
                                        <p:cTn id="84" dur="500"/>
                                        <p:tgtEl>
                                          <p:spTgt spid="12"/>
                                        </p:tgtEl>
                                      </p:cBhvr>
                                    </p:animEffect>
                                  </p:childTnLst>
                                </p:cTn>
                              </p:par>
                            </p:childTnLst>
                          </p:cTn>
                        </p:par>
                        <p:par>
                          <p:cTn id="85" fill="hold">
                            <p:stCondLst>
                              <p:cond delay="7000"/>
                            </p:stCondLst>
                            <p:childTnLst>
                              <p:par>
                                <p:cTn id="86" presetID="14" presetClass="entr" presetSubtype="10" fill="hold" nodeType="after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randombar(horizontal)">
                                      <p:cBhvr>
                                        <p:cTn id="88" dur="500"/>
                                        <p:tgtEl>
                                          <p:spTgt spid="90"/>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wipe(left)">
                                      <p:cBhvr>
                                        <p:cTn id="92" dur="500"/>
                                        <p:tgtEl>
                                          <p:spTgt spid="109"/>
                                        </p:tgtEl>
                                      </p:cBhvr>
                                    </p:animEffect>
                                  </p:childTnLst>
                                </p:cTn>
                              </p:par>
                            </p:childTnLst>
                          </p:cTn>
                        </p:par>
                        <p:par>
                          <p:cTn id="93" fill="hold">
                            <p:stCondLst>
                              <p:cond delay="8000"/>
                            </p:stCondLst>
                            <p:childTnLst>
                              <p:par>
                                <p:cTn id="94" presetID="14" presetClass="entr" presetSubtype="10" fill="hold" nodeType="after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randombar(horizontal)">
                                      <p:cBhvr>
                                        <p:cTn id="96" dur="500"/>
                                        <p:tgtEl>
                                          <p:spTgt spid="99"/>
                                        </p:tgtEl>
                                      </p:cBhvr>
                                    </p:animEffect>
                                  </p:childTnLst>
                                </p:cTn>
                              </p:par>
                            </p:childTnLst>
                          </p:cTn>
                        </p:par>
                        <p:par>
                          <p:cTn id="97" fill="hold">
                            <p:stCondLst>
                              <p:cond delay="8500"/>
                            </p:stCondLst>
                            <p:childTnLst>
                              <p:par>
                                <p:cTn id="98" presetID="22" presetClass="entr" presetSubtype="8" fill="hold" grpId="0" nodeType="afterEffect">
                                  <p:stCondLst>
                                    <p:cond delay="0"/>
                                  </p:stCondLst>
                                  <p:childTnLst>
                                    <p:set>
                                      <p:cBhvr>
                                        <p:cTn id="99" dur="1" fill="hold">
                                          <p:stCondLst>
                                            <p:cond delay="0"/>
                                          </p:stCondLst>
                                        </p:cTn>
                                        <p:tgtEl>
                                          <p:spTgt spid="112"/>
                                        </p:tgtEl>
                                        <p:attrNameLst>
                                          <p:attrName>style.visibility</p:attrName>
                                        </p:attrNameLst>
                                      </p:cBhvr>
                                      <p:to>
                                        <p:strVal val="visible"/>
                                      </p:to>
                                    </p:set>
                                    <p:animEffect transition="in" filter="wipe(left)">
                                      <p:cBhvr>
                                        <p:cTn id="100" dur="500"/>
                                        <p:tgtEl>
                                          <p:spTgt spid="112"/>
                                        </p:tgtEl>
                                      </p:cBhvr>
                                    </p:animEffect>
                                  </p:childTnLst>
                                </p:cTn>
                              </p:par>
                            </p:childTnLst>
                          </p:cTn>
                        </p:par>
                        <p:par>
                          <p:cTn id="101" fill="hold">
                            <p:stCondLst>
                              <p:cond delay="9000"/>
                            </p:stCondLst>
                            <p:childTnLst>
                              <p:par>
                                <p:cTn id="102" presetID="14" presetClass="entr" presetSubtype="10" fill="hold" nodeType="afterEffect">
                                  <p:stCondLst>
                                    <p:cond delay="0"/>
                                  </p:stCondLst>
                                  <p:childTnLst>
                                    <p:set>
                                      <p:cBhvr>
                                        <p:cTn id="103" dur="1" fill="hold">
                                          <p:stCondLst>
                                            <p:cond delay="0"/>
                                          </p:stCondLst>
                                        </p:cTn>
                                        <p:tgtEl>
                                          <p:spTgt spid="104"/>
                                        </p:tgtEl>
                                        <p:attrNameLst>
                                          <p:attrName>style.visibility</p:attrName>
                                        </p:attrNameLst>
                                      </p:cBhvr>
                                      <p:to>
                                        <p:strVal val="visible"/>
                                      </p:to>
                                    </p:set>
                                    <p:animEffect transition="in" filter="randombar(horizontal)">
                                      <p:cBhvr>
                                        <p:cTn id="10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9" grpId="0" animBg="1"/>
      <p:bldP spid="10" grpId="0" animBg="1"/>
      <p:bldP spid="112"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700358" y="1582460"/>
            <a:ext cx="2252284" cy="4374038"/>
            <a:chOff x="7700358" y="1325285"/>
            <a:chExt cx="2252284" cy="4374038"/>
          </a:xfrm>
        </p:grpSpPr>
        <p:sp>
          <p:nvSpPr>
            <p:cNvPr id="7" name="圆角矩形 6"/>
            <p:cNvSpPr/>
            <p:nvPr/>
          </p:nvSpPr>
          <p:spPr>
            <a:xfrm>
              <a:off x="7700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0" name="组合 79"/>
            <p:cNvGrpSpPr/>
            <p:nvPr/>
          </p:nvGrpSpPr>
          <p:grpSpPr>
            <a:xfrm>
              <a:off x="7700358" y="3626120"/>
              <a:ext cx="2252284" cy="853540"/>
              <a:chOff x="1947258" y="3466616"/>
              <a:chExt cx="2252284" cy="853540"/>
            </a:xfrm>
          </p:grpSpPr>
          <p:sp>
            <p:nvSpPr>
              <p:cNvPr id="81" name="矩形 80"/>
              <p:cNvSpPr/>
              <p:nvPr/>
            </p:nvSpPr>
            <p:spPr>
              <a:xfrm>
                <a:off x="1947258" y="3471751"/>
                <a:ext cx="2252284" cy="84307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矩形 82"/>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3" name="文本框 112"/>
            <p:cNvSpPr txBox="1"/>
            <p:nvPr/>
          </p:nvSpPr>
          <p:spPr>
            <a:xfrm>
              <a:off x="83470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0" name="组合 9"/>
          <p:cNvGrpSpPr/>
          <p:nvPr/>
        </p:nvGrpSpPr>
        <p:grpSpPr>
          <a:xfrm>
            <a:off x="4969858" y="1582460"/>
            <a:ext cx="2252284" cy="4374038"/>
            <a:chOff x="4969858" y="1325285"/>
            <a:chExt cx="2252284" cy="4374038"/>
          </a:xfrm>
        </p:grpSpPr>
        <p:sp>
          <p:nvSpPr>
            <p:cNvPr id="6" name="圆角矩形 5"/>
            <p:cNvSpPr/>
            <p:nvPr/>
          </p:nvSpPr>
          <p:spPr>
            <a:xfrm>
              <a:off x="49698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4969858" y="3626120"/>
              <a:ext cx="2252284" cy="853540"/>
              <a:chOff x="1947258" y="3466616"/>
              <a:chExt cx="2252284" cy="853540"/>
            </a:xfrm>
          </p:grpSpPr>
          <p:sp>
            <p:nvSpPr>
              <p:cNvPr id="77" name="矩形 76"/>
              <p:cNvSpPr/>
              <p:nvPr/>
            </p:nvSpPr>
            <p:spPr>
              <a:xfrm>
                <a:off x="1947258" y="3471751"/>
                <a:ext cx="2252284" cy="843078"/>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2" name="文本框 111"/>
            <p:cNvSpPr txBox="1"/>
            <p:nvPr/>
          </p:nvSpPr>
          <p:spPr>
            <a:xfrm>
              <a:off x="56165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9" name="组合 8"/>
          <p:cNvGrpSpPr/>
          <p:nvPr/>
        </p:nvGrpSpPr>
        <p:grpSpPr>
          <a:xfrm>
            <a:off x="2239358" y="1582460"/>
            <a:ext cx="2252284" cy="4374038"/>
            <a:chOff x="2239358" y="1325285"/>
            <a:chExt cx="2252284" cy="4374038"/>
          </a:xfrm>
        </p:grpSpPr>
        <p:sp>
          <p:nvSpPr>
            <p:cNvPr id="5" name="圆角矩形 4"/>
            <p:cNvSpPr/>
            <p:nvPr/>
          </p:nvSpPr>
          <p:spPr>
            <a:xfrm>
              <a:off x="2239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6" name="组合 65"/>
            <p:cNvGrpSpPr/>
            <p:nvPr/>
          </p:nvGrpSpPr>
          <p:grpSpPr>
            <a:xfrm>
              <a:off x="2239358" y="3626120"/>
              <a:ext cx="2252284" cy="853540"/>
              <a:chOff x="1947258" y="3466616"/>
              <a:chExt cx="2252284" cy="853540"/>
            </a:xfrm>
          </p:grpSpPr>
          <p:sp>
            <p:nvSpPr>
              <p:cNvPr id="58" name="矩形 57"/>
              <p:cNvSpPr/>
              <p:nvPr/>
            </p:nvSpPr>
            <p:spPr>
              <a:xfrm>
                <a:off x="1947258" y="3471751"/>
                <a:ext cx="2252284" cy="843078"/>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矩形 74"/>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1" name="文本框 110"/>
            <p:cNvSpPr txBox="1"/>
            <p:nvPr/>
          </p:nvSpPr>
          <p:spPr>
            <a:xfrm>
              <a:off x="28860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20" name="组合 19"/>
          <p:cNvGrpSpPr/>
          <p:nvPr/>
        </p:nvGrpSpPr>
        <p:grpSpPr>
          <a:xfrm>
            <a:off x="4277425" y="1977857"/>
            <a:ext cx="926499" cy="158012"/>
            <a:chOff x="4111386" y="2043778"/>
            <a:chExt cx="926499" cy="158012"/>
          </a:xfrm>
        </p:grpSpPr>
        <p:grpSp>
          <p:nvGrpSpPr>
            <p:cNvPr id="12" name="组合 11"/>
            <p:cNvGrpSpPr/>
            <p:nvPr/>
          </p:nvGrpSpPr>
          <p:grpSpPr>
            <a:xfrm>
              <a:off x="4879875" y="2043778"/>
              <a:ext cx="158010" cy="158012"/>
              <a:chOff x="4486616" y="3001075"/>
              <a:chExt cx="274695" cy="274699"/>
            </a:xfrm>
          </p:grpSpPr>
          <p:sp>
            <p:nvSpPr>
              <p:cNvPr id="18" name="椭圆 1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组合 12"/>
            <p:cNvGrpSpPr/>
            <p:nvPr/>
          </p:nvGrpSpPr>
          <p:grpSpPr>
            <a:xfrm>
              <a:off x="4111386" y="2043778"/>
              <a:ext cx="158010" cy="158012"/>
              <a:chOff x="4486616" y="3001075"/>
              <a:chExt cx="274695" cy="274699"/>
            </a:xfrm>
          </p:grpSpPr>
          <p:sp>
            <p:nvSpPr>
              <p:cNvPr id="16" name="椭圆 1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圆角矩形 1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1" name="组合 20"/>
          <p:cNvGrpSpPr/>
          <p:nvPr/>
        </p:nvGrpSpPr>
        <p:grpSpPr>
          <a:xfrm>
            <a:off x="6998001" y="1977857"/>
            <a:ext cx="926499" cy="158012"/>
            <a:chOff x="4111386" y="2043778"/>
            <a:chExt cx="926499" cy="158012"/>
          </a:xfrm>
        </p:grpSpPr>
        <p:grpSp>
          <p:nvGrpSpPr>
            <p:cNvPr id="22" name="组合 21"/>
            <p:cNvGrpSpPr/>
            <p:nvPr/>
          </p:nvGrpSpPr>
          <p:grpSpPr>
            <a:xfrm>
              <a:off x="4879875" y="2043778"/>
              <a:ext cx="158010" cy="158012"/>
              <a:chOff x="4486616" y="3001075"/>
              <a:chExt cx="274695" cy="274699"/>
            </a:xfrm>
          </p:grpSpPr>
          <p:sp>
            <p:nvSpPr>
              <p:cNvPr id="28" name="椭圆 2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 name="组合 22"/>
            <p:cNvGrpSpPr/>
            <p:nvPr/>
          </p:nvGrpSpPr>
          <p:grpSpPr>
            <a:xfrm>
              <a:off x="4111386" y="2043778"/>
              <a:ext cx="158010" cy="158012"/>
              <a:chOff x="4486616" y="3001075"/>
              <a:chExt cx="274695" cy="274699"/>
            </a:xfrm>
          </p:grpSpPr>
          <p:sp>
            <p:nvSpPr>
              <p:cNvPr id="26" name="椭圆 2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圆角矩形 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4277425" y="5441855"/>
            <a:ext cx="926499" cy="158012"/>
            <a:chOff x="4111386" y="2043778"/>
            <a:chExt cx="926499" cy="158012"/>
          </a:xfrm>
        </p:grpSpPr>
        <p:grpSp>
          <p:nvGrpSpPr>
            <p:cNvPr id="31" name="组合 30"/>
            <p:cNvGrpSpPr/>
            <p:nvPr/>
          </p:nvGrpSpPr>
          <p:grpSpPr>
            <a:xfrm>
              <a:off x="4879875" y="2043778"/>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a:off x="4111386" y="2043778"/>
              <a:ext cx="158010" cy="158012"/>
              <a:chOff x="4486616" y="3001075"/>
              <a:chExt cx="274695" cy="274699"/>
            </a:xfrm>
          </p:grpSpPr>
          <p:sp>
            <p:nvSpPr>
              <p:cNvPr id="35" name="椭圆 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圆角矩形 3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6998001" y="5441855"/>
            <a:ext cx="926499" cy="158012"/>
            <a:chOff x="4111386" y="2043778"/>
            <a:chExt cx="926499" cy="158012"/>
          </a:xfrm>
        </p:grpSpPr>
        <p:grpSp>
          <p:nvGrpSpPr>
            <p:cNvPr id="40" name="组合 39"/>
            <p:cNvGrpSpPr/>
            <p:nvPr/>
          </p:nvGrpSpPr>
          <p:grpSpPr>
            <a:xfrm>
              <a:off x="4879875" y="2043778"/>
              <a:ext cx="158010" cy="158012"/>
              <a:chOff x="4486616" y="3001075"/>
              <a:chExt cx="274695" cy="274699"/>
            </a:xfrm>
          </p:grpSpPr>
          <p:sp>
            <p:nvSpPr>
              <p:cNvPr id="46" name="椭圆 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1" name="组合 40"/>
            <p:cNvGrpSpPr/>
            <p:nvPr/>
          </p:nvGrpSpPr>
          <p:grpSpPr>
            <a:xfrm>
              <a:off x="4111386" y="2043778"/>
              <a:ext cx="158010" cy="158012"/>
              <a:chOff x="4486616" y="3001075"/>
              <a:chExt cx="274695" cy="274699"/>
            </a:xfrm>
          </p:grpSpPr>
          <p:sp>
            <p:nvSpPr>
              <p:cNvPr id="44" name="椭圆 4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2" name="圆角矩形 41"/>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0" name="组合 49"/>
          <p:cNvGrpSpPr/>
          <p:nvPr/>
        </p:nvGrpSpPr>
        <p:grpSpPr>
          <a:xfrm>
            <a:off x="2490660" y="1870709"/>
            <a:ext cx="1749680" cy="596843"/>
            <a:chOff x="2198560" y="1644530"/>
            <a:chExt cx="1749680" cy="596843"/>
          </a:xfrm>
        </p:grpSpPr>
        <p:pic>
          <p:nvPicPr>
            <p:cNvPr id="48" name="图片 4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49" name="图片 4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55" name="组合 54"/>
          <p:cNvGrpSpPr/>
          <p:nvPr/>
        </p:nvGrpSpPr>
        <p:grpSpPr>
          <a:xfrm>
            <a:off x="2490660" y="5003024"/>
            <a:ext cx="1749680" cy="596843"/>
            <a:chOff x="2198560" y="1644530"/>
            <a:chExt cx="1749680" cy="596843"/>
          </a:xfrm>
        </p:grpSpPr>
        <p:pic>
          <p:nvPicPr>
            <p:cNvPr id="56" name="图片 5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57" name="图片 5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85" name="组合 84"/>
          <p:cNvGrpSpPr/>
          <p:nvPr/>
        </p:nvGrpSpPr>
        <p:grpSpPr>
          <a:xfrm>
            <a:off x="5235575" y="1870709"/>
            <a:ext cx="1749680" cy="596843"/>
            <a:chOff x="2198560" y="1644530"/>
            <a:chExt cx="1749680" cy="596843"/>
          </a:xfrm>
        </p:grpSpPr>
        <p:pic>
          <p:nvPicPr>
            <p:cNvPr id="86" name="图片 8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87" name="图片 8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88" name="组合 87"/>
          <p:cNvGrpSpPr/>
          <p:nvPr/>
        </p:nvGrpSpPr>
        <p:grpSpPr>
          <a:xfrm>
            <a:off x="5235575" y="5003024"/>
            <a:ext cx="1749680" cy="596843"/>
            <a:chOff x="2198560" y="1644530"/>
            <a:chExt cx="1749680" cy="596843"/>
          </a:xfrm>
        </p:grpSpPr>
        <p:pic>
          <p:nvPicPr>
            <p:cNvPr id="89" name="图片 8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90" name="图片 8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05" name="组合 104"/>
          <p:cNvGrpSpPr/>
          <p:nvPr/>
        </p:nvGrpSpPr>
        <p:grpSpPr>
          <a:xfrm>
            <a:off x="7939115" y="1870709"/>
            <a:ext cx="1749680" cy="596843"/>
            <a:chOff x="2198560" y="1644530"/>
            <a:chExt cx="1749680" cy="596843"/>
          </a:xfrm>
        </p:grpSpPr>
        <p:pic>
          <p:nvPicPr>
            <p:cNvPr id="106" name="图片 10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07" name="图片 10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08" name="组合 107"/>
          <p:cNvGrpSpPr/>
          <p:nvPr/>
        </p:nvGrpSpPr>
        <p:grpSpPr>
          <a:xfrm>
            <a:off x="7939115" y="5003024"/>
            <a:ext cx="1749680" cy="596843"/>
            <a:chOff x="2198560" y="1644530"/>
            <a:chExt cx="1749680" cy="596843"/>
          </a:xfrm>
        </p:grpSpPr>
        <p:pic>
          <p:nvPicPr>
            <p:cNvPr id="109" name="图片 10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10" name="图片 10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114" name="文本框 113"/>
          <p:cNvSpPr txBox="1"/>
          <p:nvPr/>
        </p:nvSpPr>
        <p:spPr>
          <a:xfrm>
            <a:off x="2403938" y="1982532"/>
            <a:ext cx="1923123" cy="323165"/>
          </a:xfrm>
          <a:prstGeom prst="rect">
            <a:avLst/>
          </a:prstGeom>
          <a:noFill/>
        </p:spPr>
        <p:txBody>
          <a:bodyPr wrap="square" rtlCol="0">
            <a:spAutoFit/>
          </a:bodyPr>
          <a:lstStyle/>
          <a:p>
            <a:pPr algn="ctr"/>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115" name="文本框 114"/>
          <p:cNvSpPr txBox="1"/>
          <p:nvPr/>
        </p:nvSpPr>
        <p:spPr>
          <a:xfrm>
            <a:off x="5147270" y="1982532"/>
            <a:ext cx="1923123" cy="323165"/>
          </a:xfrm>
          <a:prstGeom prst="rect">
            <a:avLst/>
          </a:prstGeom>
          <a:noFill/>
        </p:spPr>
        <p:txBody>
          <a:bodyPr wrap="square" rtlCol="0">
            <a:spAutoFit/>
          </a:bodyPr>
          <a:lstStyle/>
          <a:p>
            <a:pPr algn="ctr"/>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116" name="文本框 115"/>
          <p:cNvSpPr txBox="1"/>
          <p:nvPr/>
        </p:nvSpPr>
        <p:spPr>
          <a:xfrm>
            <a:off x="7852393" y="1982532"/>
            <a:ext cx="1923123" cy="323165"/>
          </a:xfrm>
          <a:prstGeom prst="rect">
            <a:avLst/>
          </a:prstGeom>
          <a:noFill/>
        </p:spPr>
        <p:txBody>
          <a:bodyPr wrap="square" rtlCol="0">
            <a:spAutoFit/>
          </a:bodyPr>
          <a:lstStyle/>
          <a:p>
            <a:pPr algn="ctr"/>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117" name="文本框 116"/>
          <p:cNvSpPr txBox="1"/>
          <p:nvPr/>
        </p:nvSpPr>
        <p:spPr>
          <a:xfrm>
            <a:off x="2585841"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118" name="文本框 117"/>
          <p:cNvSpPr txBox="1"/>
          <p:nvPr/>
        </p:nvSpPr>
        <p:spPr>
          <a:xfrm>
            <a:off x="5316342"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119" name="文本框 118"/>
          <p:cNvSpPr txBox="1"/>
          <p:nvPr/>
        </p:nvSpPr>
        <p:spPr>
          <a:xfrm>
            <a:off x="8034296"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120" name="组合 119"/>
          <p:cNvGrpSpPr/>
          <p:nvPr/>
        </p:nvGrpSpPr>
        <p:grpSpPr>
          <a:xfrm>
            <a:off x="6020546" y="5144371"/>
            <a:ext cx="255324" cy="311215"/>
            <a:chOff x="3683997" y="856343"/>
            <a:chExt cx="576394" cy="702571"/>
          </a:xfrm>
          <a:solidFill>
            <a:srgbClr val="01ACBE"/>
          </a:solidFill>
        </p:grpSpPr>
        <p:sp>
          <p:nvSpPr>
            <p:cNvPr id="12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3" name="组合 122"/>
          <p:cNvGrpSpPr/>
          <p:nvPr/>
        </p:nvGrpSpPr>
        <p:grpSpPr>
          <a:xfrm>
            <a:off x="3255952" y="5159830"/>
            <a:ext cx="314959" cy="292265"/>
            <a:chOff x="7903081" y="894379"/>
            <a:chExt cx="675141" cy="626498"/>
          </a:xfrm>
          <a:solidFill>
            <a:srgbClr val="E87071"/>
          </a:solidFill>
        </p:grpSpPr>
        <p:sp>
          <p:nvSpPr>
            <p:cNvPr id="12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7" name="组合 126"/>
          <p:cNvGrpSpPr/>
          <p:nvPr/>
        </p:nvGrpSpPr>
        <p:grpSpPr>
          <a:xfrm>
            <a:off x="8686165" y="5157819"/>
            <a:ext cx="303233" cy="297959"/>
            <a:chOff x="5037571" y="856343"/>
            <a:chExt cx="715006" cy="702571"/>
          </a:xfrm>
          <a:solidFill>
            <a:srgbClr val="FFB850"/>
          </a:solidFill>
        </p:grpSpPr>
        <p:sp>
          <p:nvSpPr>
            <p:cNvPr id="12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4" name="椭圆 145">
            <a:extLst>
              <a:ext uri="{FF2B5EF4-FFF2-40B4-BE49-F238E27FC236}">
                <a16:creationId xmlns:a16="http://schemas.microsoft.com/office/drawing/2014/main" id="{967662ED-CEDB-42CD-BB6D-044175F8823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5" name="矩形 94">
            <a:extLst>
              <a:ext uri="{FF2B5EF4-FFF2-40B4-BE49-F238E27FC236}">
                <a16:creationId xmlns:a16="http://schemas.microsoft.com/office/drawing/2014/main" id="{A01A89BC-C564-4C72-918E-C6B7CFC3DC8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8594651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arn(outVertical)">
                                      <p:cBhvr>
                                        <p:cTn id="40" dur="500"/>
                                        <p:tgtEl>
                                          <p:spTgt spid="50"/>
                                        </p:tgtEl>
                                      </p:cBhvr>
                                    </p:animEffect>
                                  </p:childTnLst>
                                </p:cTn>
                              </p:par>
                              <p:par>
                                <p:cTn id="41" presetID="16" presetClass="entr" presetSubtype="37"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barn(outVertical)">
                                      <p:cBhvr>
                                        <p:cTn id="43" dur="500"/>
                                        <p:tgtEl>
                                          <p:spTgt spid="85"/>
                                        </p:tgtEl>
                                      </p:cBhvr>
                                    </p:animEffect>
                                  </p:childTnLst>
                                </p:cTn>
                              </p:par>
                              <p:par>
                                <p:cTn id="44" presetID="16" presetClass="entr" presetSubtype="37"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barn(outVertical)">
                                      <p:cBhvr>
                                        <p:cTn id="46" dur="500"/>
                                        <p:tgtEl>
                                          <p:spTgt spid="105"/>
                                        </p:tgtEl>
                                      </p:cBhvr>
                                    </p:animEffect>
                                  </p:childTnLst>
                                </p:cTn>
                              </p:par>
                              <p:par>
                                <p:cTn id="47" presetID="16" presetClass="entr" presetSubtype="37"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barn(outVertical)">
                                      <p:cBhvr>
                                        <p:cTn id="49" dur="500"/>
                                        <p:tgtEl>
                                          <p:spTgt spid="55"/>
                                        </p:tgtEl>
                                      </p:cBhvr>
                                    </p:animEffect>
                                  </p:childTnLst>
                                </p:cTn>
                              </p:par>
                              <p:par>
                                <p:cTn id="50" presetID="16" presetClass="entr" presetSubtype="37"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barn(outVertical)">
                                      <p:cBhvr>
                                        <p:cTn id="52" dur="500"/>
                                        <p:tgtEl>
                                          <p:spTgt spid="88"/>
                                        </p:tgtEl>
                                      </p:cBhvr>
                                    </p:animEffect>
                                  </p:childTnLst>
                                </p:cTn>
                              </p:par>
                              <p:par>
                                <p:cTn id="53" presetID="16" presetClass="entr" presetSubtype="37"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barn(outVertical)">
                                      <p:cBhvr>
                                        <p:cTn id="55" dur="500"/>
                                        <p:tgtEl>
                                          <p:spTgt spid="108"/>
                                        </p:tgtEl>
                                      </p:cBhvr>
                                    </p:animEffect>
                                  </p:childTnLst>
                                </p:cTn>
                              </p:par>
                            </p:childTnLst>
                          </p:cTn>
                        </p:par>
                        <p:par>
                          <p:cTn id="56" fill="hold">
                            <p:stCondLst>
                              <p:cond delay="3000"/>
                            </p:stCondLst>
                            <p:childTnLst>
                              <p:par>
                                <p:cTn id="57" presetID="14" presetClass="entr" presetSubtype="10" fill="hold" nodeType="after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randombar(horizontal)">
                                      <p:cBhvr>
                                        <p:cTn id="59" dur="500"/>
                                        <p:tgtEl>
                                          <p:spTgt spid="120"/>
                                        </p:tgtEl>
                                      </p:cBhvr>
                                    </p:animEffect>
                                  </p:childTnLst>
                                </p:cTn>
                              </p:par>
                              <p:par>
                                <p:cTn id="60" presetID="14" presetClass="entr" presetSubtype="10" fill="hold"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randombar(horizontal)">
                                      <p:cBhvr>
                                        <p:cTn id="62" dur="500"/>
                                        <p:tgtEl>
                                          <p:spTgt spid="127"/>
                                        </p:tgtEl>
                                      </p:cBhvr>
                                    </p:animEffect>
                                  </p:childTnLst>
                                </p:cTn>
                              </p:par>
                              <p:par>
                                <p:cTn id="63" presetID="14" presetClass="entr" presetSubtype="1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randombar(horizontal)">
                                      <p:cBhvr>
                                        <p:cTn id="65" dur="500"/>
                                        <p:tgtEl>
                                          <p:spTgt spid="123"/>
                                        </p:tgtEl>
                                      </p:cBhvr>
                                    </p:animEffect>
                                  </p:childTnLst>
                                </p:cTn>
                              </p:par>
                            </p:childTnLst>
                          </p:cTn>
                        </p:par>
                        <p:par>
                          <p:cTn id="66" fill="hold">
                            <p:stCondLst>
                              <p:cond delay="3500"/>
                            </p:stCondLst>
                            <p:childTnLst>
                              <p:par>
                                <p:cTn id="67" presetID="16" presetClass="entr" presetSubtype="21" fill="hold" grpId="0" nodeType="after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barn(inVertical)">
                                      <p:cBhvr>
                                        <p:cTn id="69" dur="500"/>
                                        <p:tgtEl>
                                          <p:spTgt spid="114"/>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barn(inVertical)">
                                      <p:cBhvr>
                                        <p:cTn id="72" dur="500"/>
                                        <p:tgtEl>
                                          <p:spTgt spid="11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barn(inVertical)">
                                      <p:cBhvr>
                                        <p:cTn id="75" dur="500"/>
                                        <p:tgtEl>
                                          <p:spTgt spid="116"/>
                                        </p:tgtEl>
                                      </p:cBhvr>
                                    </p:animEffect>
                                  </p:childTnLst>
                                </p:cTn>
                              </p:par>
                            </p:childTnLst>
                          </p:cTn>
                        </p:par>
                        <p:par>
                          <p:cTn id="76" fill="hold">
                            <p:stCondLst>
                              <p:cond delay="400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117"/>
                                        </p:tgtEl>
                                        <p:attrNameLst>
                                          <p:attrName>style.visibility</p:attrName>
                                        </p:attrNameLst>
                                      </p:cBhvr>
                                      <p:to>
                                        <p:strVal val="visible"/>
                                      </p:to>
                                    </p:set>
                                    <p:animEffect transition="in" filter="fade">
                                      <p:cBhvr>
                                        <p:cTn id="79" dur="500"/>
                                        <p:tgtEl>
                                          <p:spTgt spid="117"/>
                                        </p:tgtEl>
                                      </p:cBhvr>
                                    </p:animEffect>
                                  </p:childTnLst>
                                </p:cTn>
                              </p:par>
                            </p:childTnLst>
                          </p:cTn>
                        </p:par>
                        <p:par>
                          <p:cTn id="80" fill="hold">
                            <p:stCondLst>
                              <p:cond delay="565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par>
                          <p:cTn id="84" fill="hold">
                            <p:stCondLst>
                              <p:cond delay="7300"/>
                            </p:stCondLst>
                            <p:childTnLst>
                              <p:par>
                                <p:cTn id="85" presetID="10" presetClass="entr" presetSubtype="0" fill="hold" grpId="0" nodeType="afterEffect">
                                  <p:stCondLst>
                                    <p:cond delay="0"/>
                                  </p:stCondLst>
                                  <p:iterate type="lt">
                                    <p:tmPct val="10000"/>
                                  </p:iterate>
                                  <p:childTnLst>
                                    <p:set>
                                      <p:cBhvr>
                                        <p:cTn id="86" dur="1" fill="hold">
                                          <p:stCondLst>
                                            <p:cond delay="0"/>
                                          </p:stCondLst>
                                        </p:cTn>
                                        <p:tgtEl>
                                          <p:spTgt spid="119"/>
                                        </p:tgtEl>
                                        <p:attrNameLst>
                                          <p:attrName>style.visibility</p:attrName>
                                        </p:attrNameLst>
                                      </p:cBhvr>
                                      <p:to>
                                        <p:strVal val="visible"/>
                                      </p:to>
                                    </p:set>
                                    <p:animEffect transition="in" filter="fade">
                                      <p:cBhvr>
                                        <p:cTn id="8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2588563" y="1590335"/>
            <a:ext cx="7014874" cy="3855244"/>
            <a:chOff x="2402680" y="2725738"/>
            <a:chExt cx="2657475" cy="1460501"/>
          </a:xfrm>
          <a:solidFill>
            <a:schemeClr val="bg1">
              <a:lumMod val="85000"/>
              <a:alpha val="15000"/>
            </a:schemeClr>
          </a:solidFill>
        </p:grpSpPr>
        <p:sp>
          <p:nvSpPr>
            <p:cNvPr id="95" name="Freeform 20"/>
            <p:cNvSpPr>
              <a:spLocks/>
            </p:cNvSpPr>
            <p:nvPr/>
          </p:nvSpPr>
          <p:spPr bwMode="auto">
            <a:xfrm>
              <a:off x="3110705" y="2746376"/>
              <a:ext cx="33338" cy="14288"/>
            </a:xfrm>
            <a:custGeom>
              <a:avLst/>
              <a:gdLst>
                <a:gd name="T0" fmla="*/ 5 w 5"/>
                <a:gd name="T1" fmla="*/ 0 h 2"/>
                <a:gd name="T2" fmla="*/ 0 w 5"/>
                <a:gd name="T3" fmla="*/ 1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1"/>
                    <a:pt x="1" y="0"/>
                    <a:pt x="0" y="1"/>
                  </a:cubicBezTo>
                  <a:cubicBezTo>
                    <a:pt x="0" y="2"/>
                    <a:pt x="2" y="2"/>
                    <a:pt x="3" y="2"/>
                  </a:cubicBezTo>
                  <a:cubicBezTo>
                    <a:pt x="4" y="2"/>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21"/>
            <p:cNvSpPr>
              <a:spLocks/>
            </p:cNvSpPr>
            <p:nvPr/>
          </p:nvSpPr>
          <p:spPr bwMode="auto">
            <a:xfrm>
              <a:off x="4682330" y="2994026"/>
              <a:ext cx="14288" cy="28575"/>
            </a:xfrm>
            <a:custGeom>
              <a:avLst/>
              <a:gdLst>
                <a:gd name="T0" fmla="*/ 0 w 2"/>
                <a:gd name="T1" fmla="*/ 0 h 4"/>
                <a:gd name="T2" fmla="*/ 2 w 2"/>
                <a:gd name="T3" fmla="*/ 4 h 4"/>
                <a:gd name="T4" fmla="*/ 2 w 2"/>
                <a:gd name="T5" fmla="*/ 3 h 4"/>
                <a:gd name="T6" fmla="*/ 0 w 2"/>
                <a:gd name="T7" fmla="*/ 0 h 4"/>
              </a:gdLst>
              <a:ahLst/>
              <a:cxnLst>
                <a:cxn ang="0">
                  <a:pos x="T0" y="T1"/>
                </a:cxn>
                <a:cxn ang="0">
                  <a:pos x="T2" y="T3"/>
                </a:cxn>
                <a:cxn ang="0">
                  <a:pos x="T4" y="T5"/>
                </a:cxn>
                <a:cxn ang="0">
                  <a:pos x="T6" y="T7"/>
                </a:cxn>
              </a:cxnLst>
              <a:rect l="0" t="0" r="r" b="b"/>
              <a:pathLst>
                <a:path w="2" h="4">
                  <a:moveTo>
                    <a:pt x="0" y="0"/>
                  </a:moveTo>
                  <a:cubicBezTo>
                    <a:pt x="0" y="1"/>
                    <a:pt x="1" y="4"/>
                    <a:pt x="2" y="4"/>
                  </a:cubicBezTo>
                  <a:cubicBezTo>
                    <a:pt x="2" y="4"/>
                    <a:pt x="2" y="4"/>
                    <a:pt x="2" y="3"/>
                  </a:cubicBezTo>
                  <a:cubicBezTo>
                    <a:pt x="2"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22"/>
            <p:cNvSpPr>
              <a:spLocks noEditPoints="1"/>
            </p:cNvSpPr>
            <p:nvPr/>
          </p:nvSpPr>
          <p:spPr bwMode="auto">
            <a:xfrm>
              <a:off x="3494880" y="2767013"/>
              <a:ext cx="1366838" cy="668338"/>
            </a:xfrm>
            <a:custGeom>
              <a:avLst/>
              <a:gdLst>
                <a:gd name="T0" fmla="*/ 80 w 199"/>
                <a:gd name="T1" fmla="*/ 43 h 97"/>
                <a:gd name="T2" fmla="*/ 64 w 199"/>
                <a:gd name="T3" fmla="*/ 36 h 97"/>
                <a:gd name="T4" fmla="*/ 76 w 199"/>
                <a:gd name="T5" fmla="*/ 47 h 97"/>
                <a:gd name="T6" fmla="*/ 69 w 199"/>
                <a:gd name="T7" fmla="*/ 50 h 97"/>
                <a:gd name="T8" fmla="*/ 128 w 199"/>
                <a:gd name="T9" fmla="*/ 33 h 97"/>
                <a:gd name="T10" fmla="*/ 88 w 199"/>
                <a:gd name="T11" fmla="*/ 4 h 97"/>
                <a:gd name="T12" fmla="*/ 90 w 199"/>
                <a:gd name="T13" fmla="*/ 11 h 97"/>
                <a:gd name="T14" fmla="*/ 83 w 199"/>
                <a:gd name="T15" fmla="*/ 13 h 97"/>
                <a:gd name="T16" fmla="*/ 76 w 199"/>
                <a:gd name="T17" fmla="*/ 6 h 97"/>
                <a:gd name="T18" fmla="*/ 45 w 199"/>
                <a:gd name="T19" fmla="*/ 11 h 97"/>
                <a:gd name="T20" fmla="*/ 40 w 199"/>
                <a:gd name="T21" fmla="*/ 10 h 97"/>
                <a:gd name="T22" fmla="*/ 34 w 199"/>
                <a:gd name="T23" fmla="*/ 8 h 97"/>
                <a:gd name="T24" fmla="*/ 26 w 199"/>
                <a:gd name="T25" fmla="*/ 16 h 97"/>
                <a:gd name="T26" fmla="*/ 23 w 199"/>
                <a:gd name="T27" fmla="*/ 17 h 97"/>
                <a:gd name="T28" fmla="*/ 26 w 199"/>
                <a:gd name="T29" fmla="*/ 19 h 97"/>
                <a:gd name="T30" fmla="*/ 39 w 199"/>
                <a:gd name="T31" fmla="*/ 15 h 97"/>
                <a:gd name="T32" fmla="*/ 46 w 199"/>
                <a:gd name="T33" fmla="*/ 28 h 97"/>
                <a:gd name="T34" fmla="*/ 42 w 199"/>
                <a:gd name="T35" fmla="*/ 26 h 97"/>
                <a:gd name="T36" fmla="*/ 36 w 199"/>
                <a:gd name="T37" fmla="*/ 27 h 97"/>
                <a:gd name="T38" fmla="*/ 25 w 199"/>
                <a:gd name="T39" fmla="*/ 29 h 97"/>
                <a:gd name="T40" fmla="*/ 9 w 199"/>
                <a:gd name="T41" fmla="*/ 45 h 97"/>
                <a:gd name="T42" fmla="*/ 5 w 199"/>
                <a:gd name="T43" fmla="*/ 55 h 97"/>
                <a:gd name="T44" fmla="*/ 20 w 199"/>
                <a:gd name="T45" fmla="*/ 42 h 97"/>
                <a:gd name="T46" fmla="*/ 25 w 199"/>
                <a:gd name="T47" fmla="*/ 44 h 97"/>
                <a:gd name="T48" fmla="*/ 32 w 199"/>
                <a:gd name="T49" fmla="*/ 36 h 97"/>
                <a:gd name="T50" fmla="*/ 35 w 199"/>
                <a:gd name="T51" fmla="*/ 38 h 97"/>
                <a:gd name="T52" fmla="*/ 28 w 199"/>
                <a:gd name="T53" fmla="*/ 42 h 97"/>
                <a:gd name="T54" fmla="*/ 35 w 199"/>
                <a:gd name="T55" fmla="*/ 41 h 97"/>
                <a:gd name="T56" fmla="*/ 39 w 199"/>
                <a:gd name="T57" fmla="*/ 49 h 97"/>
                <a:gd name="T58" fmla="*/ 42 w 199"/>
                <a:gd name="T59" fmla="*/ 44 h 97"/>
                <a:gd name="T60" fmla="*/ 45 w 199"/>
                <a:gd name="T61" fmla="*/ 42 h 97"/>
                <a:gd name="T62" fmla="*/ 56 w 199"/>
                <a:gd name="T63" fmla="*/ 36 h 97"/>
                <a:gd name="T64" fmla="*/ 60 w 199"/>
                <a:gd name="T65" fmla="*/ 45 h 97"/>
                <a:gd name="T66" fmla="*/ 51 w 199"/>
                <a:gd name="T67" fmla="*/ 47 h 97"/>
                <a:gd name="T68" fmla="*/ 55 w 199"/>
                <a:gd name="T69" fmla="*/ 59 h 97"/>
                <a:gd name="T70" fmla="*/ 57 w 199"/>
                <a:gd name="T71" fmla="*/ 65 h 97"/>
                <a:gd name="T72" fmla="*/ 82 w 199"/>
                <a:gd name="T73" fmla="*/ 72 h 97"/>
                <a:gd name="T74" fmla="*/ 70 w 199"/>
                <a:gd name="T75" fmla="*/ 65 h 97"/>
                <a:gd name="T76" fmla="*/ 84 w 199"/>
                <a:gd name="T77" fmla="*/ 71 h 97"/>
                <a:gd name="T78" fmla="*/ 95 w 199"/>
                <a:gd name="T79" fmla="*/ 71 h 97"/>
                <a:gd name="T80" fmla="*/ 101 w 199"/>
                <a:gd name="T81" fmla="*/ 74 h 97"/>
                <a:gd name="T82" fmla="*/ 104 w 199"/>
                <a:gd name="T83" fmla="*/ 76 h 97"/>
                <a:gd name="T84" fmla="*/ 125 w 199"/>
                <a:gd name="T85" fmla="*/ 76 h 97"/>
                <a:gd name="T86" fmla="*/ 130 w 199"/>
                <a:gd name="T87" fmla="*/ 74 h 97"/>
                <a:gd name="T88" fmla="*/ 139 w 199"/>
                <a:gd name="T89" fmla="*/ 90 h 97"/>
                <a:gd name="T90" fmla="*/ 144 w 199"/>
                <a:gd name="T91" fmla="*/ 89 h 97"/>
                <a:gd name="T92" fmla="*/ 146 w 199"/>
                <a:gd name="T93" fmla="*/ 80 h 97"/>
                <a:gd name="T94" fmla="*/ 150 w 199"/>
                <a:gd name="T95" fmla="*/ 77 h 97"/>
                <a:gd name="T96" fmla="*/ 156 w 199"/>
                <a:gd name="T97" fmla="*/ 49 h 97"/>
                <a:gd name="T98" fmla="*/ 165 w 199"/>
                <a:gd name="T99" fmla="*/ 52 h 97"/>
                <a:gd name="T100" fmla="*/ 167 w 199"/>
                <a:gd name="T101" fmla="*/ 46 h 97"/>
                <a:gd name="T102" fmla="*/ 166 w 199"/>
                <a:gd name="T103" fmla="*/ 29 h 97"/>
                <a:gd name="T104" fmla="*/ 174 w 199"/>
                <a:gd name="T105" fmla="*/ 21 h 97"/>
                <a:gd name="T106" fmla="*/ 184 w 199"/>
                <a:gd name="T107" fmla="*/ 20 h 97"/>
                <a:gd name="T108" fmla="*/ 192 w 199"/>
                <a:gd name="T109" fmla="*/ 13 h 97"/>
                <a:gd name="T110" fmla="*/ 199 w 199"/>
                <a:gd name="T111" fmla="*/ 13 h 97"/>
                <a:gd name="T112" fmla="*/ 127 w 199"/>
                <a:gd name="T113" fmla="*/ 3 h 97"/>
                <a:gd name="T114" fmla="*/ 113 w 199"/>
                <a:gd name="T115"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97">
                  <a:moveTo>
                    <a:pt x="77" y="44"/>
                  </a:moveTo>
                  <a:cubicBezTo>
                    <a:pt x="76" y="42"/>
                    <a:pt x="80" y="40"/>
                    <a:pt x="82" y="40"/>
                  </a:cubicBezTo>
                  <a:cubicBezTo>
                    <a:pt x="83" y="40"/>
                    <a:pt x="83" y="40"/>
                    <a:pt x="83" y="40"/>
                  </a:cubicBezTo>
                  <a:cubicBezTo>
                    <a:pt x="83" y="40"/>
                    <a:pt x="82" y="40"/>
                    <a:pt x="82" y="40"/>
                  </a:cubicBezTo>
                  <a:cubicBezTo>
                    <a:pt x="82" y="42"/>
                    <a:pt x="84" y="43"/>
                    <a:pt x="83" y="44"/>
                  </a:cubicBezTo>
                  <a:cubicBezTo>
                    <a:pt x="82" y="44"/>
                    <a:pt x="82" y="44"/>
                    <a:pt x="82" y="44"/>
                  </a:cubicBezTo>
                  <a:cubicBezTo>
                    <a:pt x="81" y="44"/>
                    <a:pt x="80" y="43"/>
                    <a:pt x="80" y="43"/>
                  </a:cubicBezTo>
                  <a:cubicBezTo>
                    <a:pt x="79" y="42"/>
                    <a:pt x="79" y="42"/>
                    <a:pt x="78" y="42"/>
                  </a:cubicBezTo>
                  <a:cubicBezTo>
                    <a:pt x="78" y="42"/>
                    <a:pt x="77" y="42"/>
                    <a:pt x="77" y="44"/>
                  </a:cubicBezTo>
                  <a:moveTo>
                    <a:pt x="68" y="48"/>
                  </a:moveTo>
                  <a:cubicBezTo>
                    <a:pt x="68" y="47"/>
                    <a:pt x="68" y="47"/>
                    <a:pt x="68" y="47"/>
                  </a:cubicBezTo>
                  <a:cubicBezTo>
                    <a:pt x="67" y="46"/>
                    <a:pt x="67" y="43"/>
                    <a:pt x="66" y="42"/>
                  </a:cubicBezTo>
                  <a:cubicBezTo>
                    <a:pt x="66" y="41"/>
                    <a:pt x="67" y="41"/>
                    <a:pt x="68" y="40"/>
                  </a:cubicBezTo>
                  <a:cubicBezTo>
                    <a:pt x="67" y="38"/>
                    <a:pt x="64" y="38"/>
                    <a:pt x="64" y="36"/>
                  </a:cubicBezTo>
                  <a:cubicBezTo>
                    <a:pt x="66" y="37"/>
                    <a:pt x="67" y="39"/>
                    <a:pt x="69" y="40"/>
                  </a:cubicBezTo>
                  <a:cubicBezTo>
                    <a:pt x="69" y="39"/>
                    <a:pt x="70" y="39"/>
                    <a:pt x="71" y="39"/>
                  </a:cubicBezTo>
                  <a:cubicBezTo>
                    <a:pt x="72" y="39"/>
                    <a:pt x="72" y="39"/>
                    <a:pt x="73" y="40"/>
                  </a:cubicBezTo>
                  <a:cubicBezTo>
                    <a:pt x="73" y="43"/>
                    <a:pt x="72" y="42"/>
                    <a:pt x="72" y="45"/>
                  </a:cubicBezTo>
                  <a:cubicBezTo>
                    <a:pt x="72" y="45"/>
                    <a:pt x="72" y="45"/>
                    <a:pt x="72" y="45"/>
                  </a:cubicBezTo>
                  <a:cubicBezTo>
                    <a:pt x="73" y="45"/>
                    <a:pt x="73" y="45"/>
                    <a:pt x="74" y="45"/>
                  </a:cubicBezTo>
                  <a:cubicBezTo>
                    <a:pt x="74" y="47"/>
                    <a:pt x="75" y="47"/>
                    <a:pt x="76" y="47"/>
                  </a:cubicBezTo>
                  <a:cubicBezTo>
                    <a:pt x="76" y="48"/>
                    <a:pt x="76" y="48"/>
                    <a:pt x="76" y="49"/>
                  </a:cubicBezTo>
                  <a:cubicBezTo>
                    <a:pt x="75" y="49"/>
                    <a:pt x="74" y="49"/>
                    <a:pt x="74" y="49"/>
                  </a:cubicBezTo>
                  <a:cubicBezTo>
                    <a:pt x="74" y="49"/>
                    <a:pt x="74" y="49"/>
                    <a:pt x="74" y="49"/>
                  </a:cubicBezTo>
                  <a:cubicBezTo>
                    <a:pt x="77" y="49"/>
                    <a:pt x="76" y="52"/>
                    <a:pt x="76" y="53"/>
                  </a:cubicBezTo>
                  <a:cubicBezTo>
                    <a:pt x="76" y="54"/>
                    <a:pt x="75" y="54"/>
                    <a:pt x="75" y="55"/>
                  </a:cubicBezTo>
                  <a:cubicBezTo>
                    <a:pt x="72" y="54"/>
                    <a:pt x="69" y="53"/>
                    <a:pt x="68" y="50"/>
                  </a:cubicBezTo>
                  <a:cubicBezTo>
                    <a:pt x="68" y="50"/>
                    <a:pt x="69" y="50"/>
                    <a:pt x="69" y="50"/>
                  </a:cubicBezTo>
                  <a:cubicBezTo>
                    <a:pt x="69" y="50"/>
                    <a:pt x="69" y="50"/>
                    <a:pt x="70" y="50"/>
                  </a:cubicBezTo>
                  <a:cubicBezTo>
                    <a:pt x="70" y="50"/>
                    <a:pt x="70" y="50"/>
                    <a:pt x="70" y="50"/>
                  </a:cubicBezTo>
                  <a:cubicBezTo>
                    <a:pt x="70" y="50"/>
                    <a:pt x="70" y="50"/>
                    <a:pt x="70" y="49"/>
                  </a:cubicBezTo>
                  <a:cubicBezTo>
                    <a:pt x="70" y="48"/>
                    <a:pt x="70" y="48"/>
                    <a:pt x="68" y="48"/>
                  </a:cubicBezTo>
                  <a:cubicBezTo>
                    <a:pt x="68" y="48"/>
                    <a:pt x="68" y="48"/>
                    <a:pt x="68" y="48"/>
                  </a:cubicBezTo>
                  <a:moveTo>
                    <a:pt x="129" y="33"/>
                  </a:moveTo>
                  <a:cubicBezTo>
                    <a:pt x="129" y="33"/>
                    <a:pt x="128" y="33"/>
                    <a:pt x="128" y="33"/>
                  </a:cubicBezTo>
                  <a:cubicBezTo>
                    <a:pt x="131" y="32"/>
                    <a:pt x="130" y="27"/>
                    <a:pt x="132" y="26"/>
                  </a:cubicBezTo>
                  <a:cubicBezTo>
                    <a:pt x="132" y="28"/>
                    <a:pt x="133" y="29"/>
                    <a:pt x="133" y="31"/>
                  </a:cubicBezTo>
                  <a:cubicBezTo>
                    <a:pt x="131" y="32"/>
                    <a:pt x="131" y="33"/>
                    <a:pt x="129" y="33"/>
                  </a:cubicBezTo>
                  <a:moveTo>
                    <a:pt x="106" y="0"/>
                  </a:moveTo>
                  <a:cubicBezTo>
                    <a:pt x="102" y="0"/>
                    <a:pt x="98" y="1"/>
                    <a:pt x="92" y="1"/>
                  </a:cubicBezTo>
                  <a:cubicBezTo>
                    <a:pt x="93" y="5"/>
                    <a:pt x="88" y="2"/>
                    <a:pt x="87" y="5"/>
                  </a:cubicBezTo>
                  <a:cubicBezTo>
                    <a:pt x="88" y="5"/>
                    <a:pt x="88" y="4"/>
                    <a:pt x="88" y="4"/>
                  </a:cubicBezTo>
                  <a:cubicBezTo>
                    <a:pt x="89" y="4"/>
                    <a:pt x="90" y="5"/>
                    <a:pt x="90" y="6"/>
                  </a:cubicBezTo>
                  <a:cubicBezTo>
                    <a:pt x="90" y="6"/>
                    <a:pt x="90" y="6"/>
                    <a:pt x="89" y="6"/>
                  </a:cubicBezTo>
                  <a:cubicBezTo>
                    <a:pt x="89" y="6"/>
                    <a:pt x="88" y="6"/>
                    <a:pt x="88" y="6"/>
                  </a:cubicBezTo>
                  <a:cubicBezTo>
                    <a:pt x="87" y="6"/>
                    <a:pt x="87" y="5"/>
                    <a:pt x="87" y="5"/>
                  </a:cubicBezTo>
                  <a:cubicBezTo>
                    <a:pt x="86" y="5"/>
                    <a:pt x="87" y="6"/>
                    <a:pt x="87" y="7"/>
                  </a:cubicBezTo>
                  <a:cubicBezTo>
                    <a:pt x="85" y="7"/>
                    <a:pt x="83" y="6"/>
                    <a:pt x="82" y="5"/>
                  </a:cubicBezTo>
                  <a:cubicBezTo>
                    <a:pt x="82" y="10"/>
                    <a:pt x="89" y="8"/>
                    <a:pt x="90" y="11"/>
                  </a:cubicBezTo>
                  <a:cubicBezTo>
                    <a:pt x="90" y="11"/>
                    <a:pt x="89" y="11"/>
                    <a:pt x="89" y="11"/>
                  </a:cubicBezTo>
                  <a:cubicBezTo>
                    <a:pt x="88" y="11"/>
                    <a:pt x="88" y="11"/>
                    <a:pt x="87" y="10"/>
                  </a:cubicBezTo>
                  <a:cubicBezTo>
                    <a:pt x="87" y="10"/>
                    <a:pt x="87" y="9"/>
                    <a:pt x="86" y="9"/>
                  </a:cubicBezTo>
                  <a:cubicBezTo>
                    <a:pt x="86" y="9"/>
                    <a:pt x="86" y="10"/>
                    <a:pt x="85" y="10"/>
                  </a:cubicBezTo>
                  <a:cubicBezTo>
                    <a:pt x="87" y="10"/>
                    <a:pt x="85" y="13"/>
                    <a:pt x="84" y="13"/>
                  </a:cubicBezTo>
                  <a:cubicBezTo>
                    <a:pt x="84" y="13"/>
                    <a:pt x="84" y="13"/>
                    <a:pt x="84" y="13"/>
                  </a:cubicBezTo>
                  <a:cubicBezTo>
                    <a:pt x="84" y="13"/>
                    <a:pt x="83" y="13"/>
                    <a:pt x="83" y="13"/>
                  </a:cubicBezTo>
                  <a:cubicBezTo>
                    <a:pt x="83" y="13"/>
                    <a:pt x="83" y="13"/>
                    <a:pt x="82" y="13"/>
                  </a:cubicBezTo>
                  <a:cubicBezTo>
                    <a:pt x="81" y="13"/>
                    <a:pt x="80" y="13"/>
                    <a:pt x="80" y="11"/>
                  </a:cubicBezTo>
                  <a:cubicBezTo>
                    <a:pt x="80" y="11"/>
                    <a:pt x="81" y="11"/>
                    <a:pt x="81" y="11"/>
                  </a:cubicBezTo>
                  <a:cubicBezTo>
                    <a:pt x="82" y="11"/>
                    <a:pt x="83" y="11"/>
                    <a:pt x="83" y="10"/>
                  </a:cubicBezTo>
                  <a:cubicBezTo>
                    <a:pt x="82" y="8"/>
                    <a:pt x="80" y="7"/>
                    <a:pt x="80" y="5"/>
                  </a:cubicBezTo>
                  <a:cubicBezTo>
                    <a:pt x="79" y="4"/>
                    <a:pt x="79" y="4"/>
                    <a:pt x="79" y="4"/>
                  </a:cubicBezTo>
                  <a:cubicBezTo>
                    <a:pt x="78" y="4"/>
                    <a:pt x="77" y="5"/>
                    <a:pt x="76" y="6"/>
                  </a:cubicBezTo>
                  <a:cubicBezTo>
                    <a:pt x="76" y="9"/>
                    <a:pt x="80" y="7"/>
                    <a:pt x="80" y="10"/>
                  </a:cubicBezTo>
                  <a:cubicBezTo>
                    <a:pt x="78" y="10"/>
                    <a:pt x="75" y="9"/>
                    <a:pt x="72" y="9"/>
                  </a:cubicBezTo>
                  <a:cubicBezTo>
                    <a:pt x="67" y="9"/>
                    <a:pt x="61" y="10"/>
                    <a:pt x="57" y="11"/>
                  </a:cubicBezTo>
                  <a:cubicBezTo>
                    <a:pt x="56" y="11"/>
                    <a:pt x="56" y="13"/>
                    <a:pt x="55" y="13"/>
                  </a:cubicBezTo>
                  <a:cubicBezTo>
                    <a:pt x="54" y="13"/>
                    <a:pt x="54" y="13"/>
                    <a:pt x="53" y="13"/>
                  </a:cubicBezTo>
                  <a:cubicBezTo>
                    <a:pt x="53" y="15"/>
                    <a:pt x="52" y="14"/>
                    <a:pt x="51" y="16"/>
                  </a:cubicBezTo>
                  <a:cubicBezTo>
                    <a:pt x="47" y="16"/>
                    <a:pt x="46" y="13"/>
                    <a:pt x="45" y="11"/>
                  </a:cubicBezTo>
                  <a:cubicBezTo>
                    <a:pt x="45" y="11"/>
                    <a:pt x="45" y="11"/>
                    <a:pt x="45" y="11"/>
                  </a:cubicBezTo>
                  <a:cubicBezTo>
                    <a:pt x="46" y="11"/>
                    <a:pt x="47" y="12"/>
                    <a:pt x="48" y="12"/>
                  </a:cubicBezTo>
                  <a:cubicBezTo>
                    <a:pt x="49" y="12"/>
                    <a:pt x="50" y="13"/>
                    <a:pt x="51" y="13"/>
                  </a:cubicBezTo>
                  <a:cubicBezTo>
                    <a:pt x="52" y="13"/>
                    <a:pt x="53" y="12"/>
                    <a:pt x="53" y="11"/>
                  </a:cubicBezTo>
                  <a:cubicBezTo>
                    <a:pt x="50" y="11"/>
                    <a:pt x="47" y="9"/>
                    <a:pt x="44" y="9"/>
                  </a:cubicBezTo>
                  <a:cubicBezTo>
                    <a:pt x="43" y="9"/>
                    <a:pt x="42" y="9"/>
                    <a:pt x="41" y="10"/>
                  </a:cubicBezTo>
                  <a:cubicBezTo>
                    <a:pt x="41" y="10"/>
                    <a:pt x="40" y="10"/>
                    <a:pt x="40" y="10"/>
                  </a:cubicBezTo>
                  <a:cubicBezTo>
                    <a:pt x="40" y="9"/>
                    <a:pt x="40" y="8"/>
                    <a:pt x="39" y="8"/>
                  </a:cubicBezTo>
                  <a:cubicBezTo>
                    <a:pt x="39" y="7"/>
                    <a:pt x="40" y="7"/>
                    <a:pt x="40" y="7"/>
                  </a:cubicBezTo>
                  <a:cubicBezTo>
                    <a:pt x="40" y="7"/>
                    <a:pt x="40" y="7"/>
                    <a:pt x="40" y="7"/>
                  </a:cubicBezTo>
                  <a:cubicBezTo>
                    <a:pt x="39" y="7"/>
                    <a:pt x="38" y="8"/>
                    <a:pt x="38" y="8"/>
                  </a:cubicBezTo>
                  <a:cubicBezTo>
                    <a:pt x="38" y="7"/>
                    <a:pt x="37" y="7"/>
                    <a:pt x="37" y="7"/>
                  </a:cubicBezTo>
                  <a:cubicBezTo>
                    <a:pt x="36" y="7"/>
                    <a:pt x="35" y="7"/>
                    <a:pt x="35" y="8"/>
                  </a:cubicBezTo>
                  <a:cubicBezTo>
                    <a:pt x="34" y="8"/>
                    <a:pt x="34" y="8"/>
                    <a:pt x="34" y="8"/>
                  </a:cubicBezTo>
                  <a:cubicBezTo>
                    <a:pt x="35" y="8"/>
                    <a:pt x="34" y="9"/>
                    <a:pt x="35" y="9"/>
                  </a:cubicBezTo>
                  <a:cubicBezTo>
                    <a:pt x="35" y="10"/>
                    <a:pt x="35" y="10"/>
                    <a:pt x="35" y="10"/>
                  </a:cubicBezTo>
                  <a:cubicBezTo>
                    <a:pt x="35" y="10"/>
                    <a:pt x="34" y="10"/>
                    <a:pt x="34" y="10"/>
                  </a:cubicBezTo>
                  <a:cubicBezTo>
                    <a:pt x="29" y="10"/>
                    <a:pt x="29" y="13"/>
                    <a:pt x="27" y="13"/>
                  </a:cubicBezTo>
                  <a:cubicBezTo>
                    <a:pt x="28" y="13"/>
                    <a:pt x="27" y="16"/>
                    <a:pt x="26" y="16"/>
                  </a:cubicBezTo>
                  <a:cubicBezTo>
                    <a:pt x="25" y="14"/>
                    <a:pt x="28" y="13"/>
                    <a:pt x="26" y="13"/>
                  </a:cubicBezTo>
                  <a:cubicBezTo>
                    <a:pt x="26" y="14"/>
                    <a:pt x="24" y="15"/>
                    <a:pt x="26" y="16"/>
                  </a:cubicBezTo>
                  <a:cubicBezTo>
                    <a:pt x="26" y="16"/>
                    <a:pt x="26" y="16"/>
                    <a:pt x="26" y="16"/>
                  </a:cubicBezTo>
                  <a:cubicBezTo>
                    <a:pt x="25" y="16"/>
                    <a:pt x="25" y="16"/>
                    <a:pt x="25" y="16"/>
                  </a:cubicBezTo>
                  <a:cubicBezTo>
                    <a:pt x="25" y="16"/>
                    <a:pt x="25" y="16"/>
                    <a:pt x="25" y="16"/>
                  </a:cubicBezTo>
                  <a:cubicBezTo>
                    <a:pt x="25" y="16"/>
                    <a:pt x="24" y="16"/>
                    <a:pt x="24" y="16"/>
                  </a:cubicBezTo>
                  <a:cubicBezTo>
                    <a:pt x="25" y="16"/>
                    <a:pt x="25" y="16"/>
                    <a:pt x="24" y="15"/>
                  </a:cubicBezTo>
                  <a:cubicBezTo>
                    <a:pt x="24" y="16"/>
                    <a:pt x="24" y="16"/>
                    <a:pt x="24" y="17"/>
                  </a:cubicBezTo>
                  <a:cubicBezTo>
                    <a:pt x="24" y="17"/>
                    <a:pt x="24" y="17"/>
                    <a:pt x="23" y="17"/>
                  </a:cubicBezTo>
                  <a:cubicBezTo>
                    <a:pt x="21" y="17"/>
                    <a:pt x="20" y="17"/>
                    <a:pt x="20" y="19"/>
                  </a:cubicBezTo>
                  <a:cubicBezTo>
                    <a:pt x="23" y="19"/>
                    <a:pt x="17" y="22"/>
                    <a:pt x="20" y="24"/>
                  </a:cubicBezTo>
                  <a:cubicBezTo>
                    <a:pt x="22" y="23"/>
                    <a:pt x="23" y="21"/>
                    <a:pt x="25" y="21"/>
                  </a:cubicBezTo>
                  <a:cubicBezTo>
                    <a:pt x="25" y="21"/>
                    <a:pt x="25" y="21"/>
                    <a:pt x="25" y="21"/>
                  </a:cubicBezTo>
                  <a:cubicBezTo>
                    <a:pt x="25" y="20"/>
                    <a:pt x="25" y="19"/>
                    <a:pt x="25" y="19"/>
                  </a:cubicBezTo>
                  <a:cubicBezTo>
                    <a:pt x="25" y="19"/>
                    <a:pt x="26" y="19"/>
                    <a:pt x="26" y="19"/>
                  </a:cubicBezTo>
                  <a:cubicBezTo>
                    <a:pt x="26" y="19"/>
                    <a:pt x="26" y="19"/>
                    <a:pt x="26" y="19"/>
                  </a:cubicBezTo>
                  <a:cubicBezTo>
                    <a:pt x="26" y="19"/>
                    <a:pt x="26" y="19"/>
                    <a:pt x="26" y="19"/>
                  </a:cubicBezTo>
                  <a:cubicBezTo>
                    <a:pt x="24" y="21"/>
                    <a:pt x="25" y="25"/>
                    <a:pt x="27" y="27"/>
                  </a:cubicBezTo>
                  <a:cubicBezTo>
                    <a:pt x="30" y="25"/>
                    <a:pt x="29" y="23"/>
                    <a:pt x="31" y="20"/>
                  </a:cubicBezTo>
                  <a:cubicBezTo>
                    <a:pt x="27" y="16"/>
                    <a:pt x="34" y="16"/>
                    <a:pt x="36" y="12"/>
                  </a:cubicBezTo>
                  <a:cubicBezTo>
                    <a:pt x="37" y="12"/>
                    <a:pt x="37" y="12"/>
                    <a:pt x="37" y="12"/>
                  </a:cubicBezTo>
                  <a:cubicBezTo>
                    <a:pt x="37" y="12"/>
                    <a:pt x="37" y="12"/>
                    <a:pt x="37" y="12"/>
                  </a:cubicBezTo>
                  <a:cubicBezTo>
                    <a:pt x="36" y="14"/>
                    <a:pt x="39" y="13"/>
                    <a:pt x="39" y="15"/>
                  </a:cubicBezTo>
                  <a:cubicBezTo>
                    <a:pt x="36" y="15"/>
                    <a:pt x="36" y="17"/>
                    <a:pt x="34" y="18"/>
                  </a:cubicBezTo>
                  <a:cubicBezTo>
                    <a:pt x="35" y="18"/>
                    <a:pt x="35" y="19"/>
                    <a:pt x="35" y="19"/>
                  </a:cubicBezTo>
                  <a:cubicBezTo>
                    <a:pt x="36" y="20"/>
                    <a:pt x="37" y="20"/>
                    <a:pt x="38" y="20"/>
                  </a:cubicBezTo>
                  <a:cubicBezTo>
                    <a:pt x="41" y="20"/>
                    <a:pt x="44" y="18"/>
                    <a:pt x="44" y="16"/>
                  </a:cubicBezTo>
                  <a:cubicBezTo>
                    <a:pt x="45" y="17"/>
                    <a:pt x="44" y="21"/>
                    <a:pt x="42" y="21"/>
                  </a:cubicBezTo>
                  <a:cubicBezTo>
                    <a:pt x="42" y="23"/>
                    <a:pt x="42" y="24"/>
                    <a:pt x="42" y="26"/>
                  </a:cubicBezTo>
                  <a:cubicBezTo>
                    <a:pt x="44" y="26"/>
                    <a:pt x="46" y="26"/>
                    <a:pt x="46" y="28"/>
                  </a:cubicBezTo>
                  <a:cubicBezTo>
                    <a:pt x="45" y="28"/>
                    <a:pt x="45" y="28"/>
                    <a:pt x="45" y="28"/>
                  </a:cubicBezTo>
                  <a:cubicBezTo>
                    <a:pt x="46" y="27"/>
                    <a:pt x="45" y="27"/>
                    <a:pt x="44" y="27"/>
                  </a:cubicBezTo>
                  <a:cubicBezTo>
                    <a:pt x="44" y="27"/>
                    <a:pt x="44" y="27"/>
                    <a:pt x="44" y="27"/>
                  </a:cubicBezTo>
                  <a:cubicBezTo>
                    <a:pt x="43" y="27"/>
                    <a:pt x="43" y="27"/>
                    <a:pt x="43" y="27"/>
                  </a:cubicBezTo>
                  <a:cubicBezTo>
                    <a:pt x="43" y="27"/>
                    <a:pt x="43" y="27"/>
                    <a:pt x="43" y="27"/>
                  </a:cubicBezTo>
                  <a:cubicBezTo>
                    <a:pt x="43" y="27"/>
                    <a:pt x="43" y="26"/>
                    <a:pt x="42" y="26"/>
                  </a:cubicBezTo>
                  <a:cubicBezTo>
                    <a:pt x="42" y="26"/>
                    <a:pt x="42" y="26"/>
                    <a:pt x="42" y="26"/>
                  </a:cubicBezTo>
                  <a:cubicBezTo>
                    <a:pt x="41" y="25"/>
                    <a:pt x="40" y="25"/>
                    <a:pt x="39" y="25"/>
                  </a:cubicBezTo>
                  <a:cubicBezTo>
                    <a:pt x="39" y="25"/>
                    <a:pt x="39" y="25"/>
                    <a:pt x="38" y="25"/>
                  </a:cubicBezTo>
                  <a:cubicBezTo>
                    <a:pt x="38" y="25"/>
                    <a:pt x="38" y="25"/>
                    <a:pt x="37" y="25"/>
                  </a:cubicBezTo>
                  <a:cubicBezTo>
                    <a:pt x="37" y="25"/>
                    <a:pt x="36" y="25"/>
                    <a:pt x="35" y="24"/>
                  </a:cubicBezTo>
                  <a:cubicBezTo>
                    <a:pt x="35" y="25"/>
                    <a:pt x="35" y="25"/>
                    <a:pt x="35" y="25"/>
                  </a:cubicBezTo>
                  <a:cubicBezTo>
                    <a:pt x="34" y="25"/>
                    <a:pt x="35" y="26"/>
                    <a:pt x="35" y="26"/>
                  </a:cubicBezTo>
                  <a:cubicBezTo>
                    <a:pt x="35" y="27"/>
                    <a:pt x="35" y="27"/>
                    <a:pt x="36" y="27"/>
                  </a:cubicBezTo>
                  <a:cubicBezTo>
                    <a:pt x="36" y="27"/>
                    <a:pt x="36" y="27"/>
                    <a:pt x="36" y="27"/>
                  </a:cubicBezTo>
                  <a:cubicBezTo>
                    <a:pt x="36" y="27"/>
                    <a:pt x="36" y="27"/>
                    <a:pt x="36" y="27"/>
                  </a:cubicBezTo>
                  <a:cubicBezTo>
                    <a:pt x="36" y="27"/>
                    <a:pt x="36" y="27"/>
                    <a:pt x="36" y="27"/>
                  </a:cubicBezTo>
                  <a:cubicBezTo>
                    <a:pt x="36" y="28"/>
                    <a:pt x="35" y="28"/>
                    <a:pt x="34" y="29"/>
                  </a:cubicBezTo>
                  <a:cubicBezTo>
                    <a:pt x="33" y="29"/>
                    <a:pt x="32" y="29"/>
                    <a:pt x="32" y="29"/>
                  </a:cubicBezTo>
                  <a:cubicBezTo>
                    <a:pt x="30" y="29"/>
                    <a:pt x="28" y="29"/>
                    <a:pt x="27" y="31"/>
                  </a:cubicBezTo>
                  <a:cubicBezTo>
                    <a:pt x="27" y="30"/>
                    <a:pt x="26" y="29"/>
                    <a:pt x="25" y="29"/>
                  </a:cubicBezTo>
                  <a:cubicBezTo>
                    <a:pt x="23" y="29"/>
                    <a:pt x="21" y="30"/>
                    <a:pt x="20" y="30"/>
                  </a:cubicBezTo>
                  <a:cubicBezTo>
                    <a:pt x="20" y="30"/>
                    <a:pt x="20" y="30"/>
                    <a:pt x="20" y="30"/>
                  </a:cubicBezTo>
                  <a:cubicBezTo>
                    <a:pt x="16" y="31"/>
                    <a:pt x="15" y="34"/>
                    <a:pt x="17" y="35"/>
                  </a:cubicBezTo>
                  <a:cubicBezTo>
                    <a:pt x="17" y="35"/>
                    <a:pt x="17" y="35"/>
                    <a:pt x="17" y="35"/>
                  </a:cubicBezTo>
                  <a:cubicBezTo>
                    <a:pt x="15" y="35"/>
                    <a:pt x="15" y="34"/>
                    <a:pt x="13" y="34"/>
                  </a:cubicBezTo>
                  <a:cubicBezTo>
                    <a:pt x="13" y="37"/>
                    <a:pt x="9" y="36"/>
                    <a:pt x="7" y="38"/>
                  </a:cubicBezTo>
                  <a:cubicBezTo>
                    <a:pt x="11" y="38"/>
                    <a:pt x="11" y="44"/>
                    <a:pt x="9" y="45"/>
                  </a:cubicBezTo>
                  <a:cubicBezTo>
                    <a:pt x="9" y="45"/>
                    <a:pt x="7" y="44"/>
                    <a:pt x="6" y="44"/>
                  </a:cubicBezTo>
                  <a:cubicBezTo>
                    <a:pt x="5" y="44"/>
                    <a:pt x="5" y="44"/>
                    <a:pt x="4" y="45"/>
                  </a:cubicBezTo>
                  <a:cubicBezTo>
                    <a:pt x="3" y="45"/>
                    <a:pt x="3" y="45"/>
                    <a:pt x="2" y="45"/>
                  </a:cubicBezTo>
                  <a:cubicBezTo>
                    <a:pt x="1" y="45"/>
                    <a:pt x="1" y="45"/>
                    <a:pt x="1" y="45"/>
                  </a:cubicBezTo>
                  <a:cubicBezTo>
                    <a:pt x="0" y="47"/>
                    <a:pt x="3" y="46"/>
                    <a:pt x="3" y="48"/>
                  </a:cubicBezTo>
                  <a:cubicBezTo>
                    <a:pt x="2" y="50"/>
                    <a:pt x="3" y="52"/>
                    <a:pt x="2" y="54"/>
                  </a:cubicBezTo>
                  <a:cubicBezTo>
                    <a:pt x="3" y="54"/>
                    <a:pt x="4" y="55"/>
                    <a:pt x="5" y="55"/>
                  </a:cubicBezTo>
                  <a:cubicBezTo>
                    <a:pt x="9" y="55"/>
                    <a:pt x="10" y="49"/>
                    <a:pt x="13" y="47"/>
                  </a:cubicBezTo>
                  <a:cubicBezTo>
                    <a:pt x="14" y="47"/>
                    <a:pt x="14" y="46"/>
                    <a:pt x="14" y="45"/>
                  </a:cubicBezTo>
                  <a:cubicBezTo>
                    <a:pt x="15" y="44"/>
                    <a:pt x="15" y="44"/>
                    <a:pt x="16" y="44"/>
                  </a:cubicBezTo>
                  <a:cubicBezTo>
                    <a:pt x="16" y="44"/>
                    <a:pt x="17" y="44"/>
                    <a:pt x="17" y="44"/>
                  </a:cubicBezTo>
                  <a:cubicBezTo>
                    <a:pt x="17" y="44"/>
                    <a:pt x="18" y="44"/>
                    <a:pt x="18" y="44"/>
                  </a:cubicBezTo>
                  <a:cubicBezTo>
                    <a:pt x="19" y="44"/>
                    <a:pt x="19" y="44"/>
                    <a:pt x="20" y="42"/>
                  </a:cubicBezTo>
                  <a:cubicBezTo>
                    <a:pt x="20" y="42"/>
                    <a:pt x="20" y="42"/>
                    <a:pt x="20" y="42"/>
                  </a:cubicBezTo>
                  <a:cubicBezTo>
                    <a:pt x="20" y="42"/>
                    <a:pt x="20" y="42"/>
                    <a:pt x="20" y="42"/>
                  </a:cubicBezTo>
                  <a:cubicBezTo>
                    <a:pt x="20" y="43"/>
                    <a:pt x="20" y="43"/>
                    <a:pt x="20" y="43"/>
                  </a:cubicBezTo>
                  <a:cubicBezTo>
                    <a:pt x="21" y="43"/>
                    <a:pt x="21" y="43"/>
                    <a:pt x="21" y="43"/>
                  </a:cubicBezTo>
                  <a:cubicBezTo>
                    <a:pt x="22" y="43"/>
                    <a:pt x="22" y="43"/>
                    <a:pt x="22" y="43"/>
                  </a:cubicBezTo>
                  <a:cubicBezTo>
                    <a:pt x="23" y="43"/>
                    <a:pt x="23" y="43"/>
                    <a:pt x="23" y="43"/>
                  </a:cubicBezTo>
                  <a:cubicBezTo>
                    <a:pt x="24" y="47"/>
                    <a:pt x="28" y="47"/>
                    <a:pt x="30" y="50"/>
                  </a:cubicBezTo>
                  <a:cubicBezTo>
                    <a:pt x="32" y="46"/>
                    <a:pt x="27" y="46"/>
                    <a:pt x="25" y="44"/>
                  </a:cubicBezTo>
                  <a:cubicBezTo>
                    <a:pt x="24" y="42"/>
                    <a:pt x="26" y="41"/>
                    <a:pt x="26" y="40"/>
                  </a:cubicBezTo>
                  <a:cubicBezTo>
                    <a:pt x="27" y="41"/>
                    <a:pt x="27" y="41"/>
                    <a:pt x="28" y="41"/>
                  </a:cubicBezTo>
                  <a:cubicBezTo>
                    <a:pt x="29" y="41"/>
                    <a:pt x="30" y="41"/>
                    <a:pt x="30" y="40"/>
                  </a:cubicBezTo>
                  <a:cubicBezTo>
                    <a:pt x="29" y="40"/>
                    <a:pt x="29" y="40"/>
                    <a:pt x="29" y="39"/>
                  </a:cubicBezTo>
                  <a:cubicBezTo>
                    <a:pt x="31" y="38"/>
                    <a:pt x="30" y="37"/>
                    <a:pt x="29" y="36"/>
                  </a:cubicBezTo>
                  <a:cubicBezTo>
                    <a:pt x="30" y="36"/>
                    <a:pt x="30" y="36"/>
                    <a:pt x="31" y="36"/>
                  </a:cubicBezTo>
                  <a:cubicBezTo>
                    <a:pt x="32" y="36"/>
                    <a:pt x="32" y="36"/>
                    <a:pt x="32" y="36"/>
                  </a:cubicBezTo>
                  <a:cubicBezTo>
                    <a:pt x="32" y="36"/>
                    <a:pt x="32" y="36"/>
                    <a:pt x="32" y="36"/>
                  </a:cubicBezTo>
                  <a:cubicBezTo>
                    <a:pt x="32" y="36"/>
                    <a:pt x="32" y="36"/>
                    <a:pt x="32" y="36"/>
                  </a:cubicBezTo>
                  <a:cubicBezTo>
                    <a:pt x="32" y="37"/>
                    <a:pt x="31" y="37"/>
                    <a:pt x="31" y="38"/>
                  </a:cubicBezTo>
                  <a:cubicBezTo>
                    <a:pt x="31" y="38"/>
                    <a:pt x="32" y="38"/>
                    <a:pt x="32" y="38"/>
                  </a:cubicBezTo>
                  <a:cubicBezTo>
                    <a:pt x="32" y="38"/>
                    <a:pt x="33" y="38"/>
                    <a:pt x="33" y="37"/>
                  </a:cubicBezTo>
                  <a:cubicBezTo>
                    <a:pt x="34" y="37"/>
                    <a:pt x="34" y="37"/>
                    <a:pt x="34" y="37"/>
                  </a:cubicBezTo>
                  <a:cubicBezTo>
                    <a:pt x="35" y="37"/>
                    <a:pt x="35" y="37"/>
                    <a:pt x="35" y="38"/>
                  </a:cubicBezTo>
                  <a:cubicBezTo>
                    <a:pt x="35" y="38"/>
                    <a:pt x="35" y="38"/>
                    <a:pt x="35" y="38"/>
                  </a:cubicBezTo>
                  <a:cubicBezTo>
                    <a:pt x="34" y="38"/>
                    <a:pt x="33" y="38"/>
                    <a:pt x="33" y="38"/>
                  </a:cubicBezTo>
                  <a:cubicBezTo>
                    <a:pt x="32" y="38"/>
                    <a:pt x="32" y="39"/>
                    <a:pt x="31" y="39"/>
                  </a:cubicBezTo>
                  <a:cubicBezTo>
                    <a:pt x="31" y="39"/>
                    <a:pt x="31" y="38"/>
                    <a:pt x="30" y="38"/>
                  </a:cubicBezTo>
                  <a:cubicBezTo>
                    <a:pt x="30" y="39"/>
                    <a:pt x="31" y="40"/>
                    <a:pt x="31" y="40"/>
                  </a:cubicBezTo>
                  <a:cubicBezTo>
                    <a:pt x="31" y="40"/>
                    <a:pt x="31" y="40"/>
                    <a:pt x="31" y="40"/>
                  </a:cubicBezTo>
                  <a:cubicBezTo>
                    <a:pt x="29" y="40"/>
                    <a:pt x="29" y="42"/>
                    <a:pt x="28" y="42"/>
                  </a:cubicBezTo>
                  <a:cubicBezTo>
                    <a:pt x="29" y="43"/>
                    <a:pt x="29" y="43"/>
                    <a:pt x="29" y="43"/>
                  </a:cubicBezTo>
                  <a:cubicBezTo>
                    <a:pt x="31" y="43"/>
                    <a:pt x="34" y="42"/>
                    <a:pt x="32" y="40"/>
                  </a:cubicBezTo>
                  <a:cubicBezTo>
                    <a:pt x="33" y="40"/>
                    <a:pt x="33" y="40"/>
                    <a:pt x="33" y="40"/>
                  </a:cubicBezTo>
                  <a:cubicBezTo>
                    <a:pt x="33" y="40"/>
                    <a:pt x="33" y="40"/>
                    <a:pt x="33" y="40"/>
                  </a:cubicBezTo>
                  <a:cubicBezTo>
                    <a:pt x="33" y="40"/>
                    <a:pt x="34" y="40"/>
                    <a:pt x="34" y="40"/>
                  </a:cubicBezTo>
                  <a:cubicBezTo>
                    <a:pt x="34" y="40"/>
                    <a:pt x="35" y="41"/>
                    <a:pt x="35" y="41"/>
                  </a:cubicBezTo>
                  <a:cubicBezTo>
                    <a:pt x="35" y="41"/>
                    <a:pt x="35" y="41"/>
                    <a:pt x="35" y="41"/>
                  </a:cubicBezTo>
                  <a:cubicBezTo>
                    <a:pt x="33" y="41"/>
                    <a:pt x="34" y="43"/>
                    <a:pt x="34" y="44"/>
                  </a:cubicBezTo>
                  <a:cubicBezTo>
                    <a:pt x="34" y="44"/>
                    <a:pt x="34" y="44"/>
                    <a:pt x="34" y="44"/>
                  </a:cubicBezTo>
                  <a:cubicBezTo>
                    <a:pt x="33" y="46"/>
                    <a:pt x="34" y="49"/>
                    <a:pt x="36" y="50"/>
                  </a:cubicBezTo>
                  <a:cubicBezTo>
                    <a:pt x="36" y="51"/>
                    <a:pt x="37" y="51"/>
                    <a:pt x="38" y="51"/>
                  </a:cubicBezTo>
                  <a:cubicBezTo>
                    <a:pt x="38" y="51"/>
                    <a:pt x="38" y="51"/>
                    <a:pt x="38" y="51"/>
                  </a:cubicBezTo>
                  <a:cubicBezTo>
                    <a:pt x="38" y="50"/>
                    <a:pt x="37" y="48"/>
                    <a:pt x="39" y="48"/>
                  </a:cubicBezTo>
                  <a:cubicBezTo>
                    <a:pt x="39" y="48"/>
                    <a:pt x="39" y="48"/>
                    <a:pt x="39" y="49"/>
                  </a:cubicBezTo>
                  <a:cubicBezTo>
                    <a:pt x="40" y="48"/>
                    <a:pt x="40" y="48"/>
                    <a:pt x="41" y="47"/>
                  </a:cubicBezTo>
                  <a:cubicBezTo>
                    <a:pt x="41" y="47"/>
                    <a:pt x="41" y="47"/>
                    <a:pt x="42" y="47"/>
                  </a:cubicBezTo>
                  <a:cubicBezTo>
                    <a:pt x="43" y="47"/>
                    <a:pt x="42" y="48"/>
                    <a:pt x="42" y="49"/>
                  </a:cubicBezTo>
                  <a:cubicBezTo>
                    <a:pt x="43" y="48"/>
                    <a:pt x="45" y="48"/>
                    <a:pt x="45" y="47"/>
                  </a:cubicBezTo>
                  <a:cubicBezTo>
                    <a:pt x="44" y="47"/>
                    <a:pt x="44" y="46"/>
                    <a:pt x="44" y="45"/>
                  </a:cubicBezTo>
                  <a:cubicBezTo>
                    <a:pt x="44" y="44"/>
                    <a:pt x="44" y="44"/>
                    <a:pt x="43" y="44"/>
                  </a:cubicBezTo>
                  <a:cubicBezTo>
                    <a:pt x="43" y="44"/>
                    <a:pt x="42" y="44"/>
                    <a:pt x="42" y="44"/>
                  </a:cubicBezTo>
                  <a:cubicBezTo>
                    <a:pt x="41" y="44"/>
                    <a:pt x="41" y="45"/>
                    <a:pt x="40" y="45"/>
                  </a:cubicBezTo>
                  <a:cubicBezTo>
                    <a:pt x="40" y="45"/>
                    <a:pt x="39" y="45"/>
                    <a:pt x="39" y="45"/>
                  </a:cubicBezTo>
                  <a:cubicBezTo>
                    <a:pt x="39" y="44"/>
                    <a:pt x="40" y="44"/>
                    <a:pt x="40" y="44"/>
                  </a:cubicBezTo>
                  <a:cubicBezTo>
                    <a:pt x="40" y="44"/>
                    <a:pt x="40" y="44"/>
                    <a:pt x="41" y="44"/>
                  </a:cubicBezTo>
                  <a:cubicBezTo>
                    <a:pt x="41" y="43"/>
                    <a:pt x="42" y="43"/>
                    <a:pt x="43" y="43"/>
                  </a:cubicBezTo>
                  <a:cubicBezTo>
                    <a:pt x="44" y="43"/>
                    <a:pt x="44" y="43"/>
                    <a:pt x="45" y="43"/>
                  </a:cubicBezTo>
                  <a:cubicBezTo>
                    <a:pt x="45" y="43"/>
                    <a:pt x="45" y="42"/>
                    <a:pt x="45" y="42"/>
                  </a:cubicBezTo>
                  <a:cubicBezTo>
                    <a:pt x="45" y="42"/>
                    <a:pt x="45" y="42"/>
                    <a:pt x="45" y="42"/>
                  </a:cubicBezTo>
                  <a:cubicBezTo>
                    <a:pt x="45" y="42"/>
                    <a:pt x="45" y="42"/>
                    <a:pt x="45" y="42"/>
                  </a:cubicBezTo>
                  <a:cubicBezTo>
                    <a:pt x="45" y="42"/>
                    <a:pt x="46" y="42"/>
                    <a:pt x="46" y="42"/>
                  </a:cubicBezTo>
                  <a:cubicBezTo>
                    <a:pt x="46" y="42"/>
                    <a:pt x="46" y="42"/>
                    <a:pt x="46" y="42"/>
                  </a:cubicBezTo>
                  <a:cubicBezTo>
                    <a:pt x="44" y="41"/>
                    <a:pt x="47" y="40"/>
                    <a:pt x="47" y="39"/>
                  </a:cubicBezTo>
                  <a:cubicBezTo>
                    <a:pt x="48" y="40"/>
                    <a:pt x="49" y="40"/>
                    <a:pt x="51" y="40"/>
                  </a:cubicBezTo>
                  <a:cubicBezTo>
                    <a:pt x="53" y="40"/>
                    <a:pt x="56" y="39"/>
                    <a:pt x="56" y="36"/>
                  </a:cubicBezTo>
                  <a:cubicBezTo>
                    <a:pt x="55" y="36"/>
                    <a:pt x="55" y="36"/>
                    <a:pt x="55" y="36"/>
                  </a:cubicBezTo>
                  <a:cubicBezTo>
                    <a:pt x="56" y="35"/>
                    <a:pt x="56" y="35"/>
                    <a:pt x="56" y="35"/>
                  </a:cubicBezTo>
                  <a:cubicBezTo>
                    <a:pt x="56" y="35"/>
                    <a:pt x="56" y="35"/>
                    <a:pt x="56" y="35"/>
                  </a:cubicBezTo>
                  <a:cubicBezTo>
                    <a:pt x="60" y="36"/>
                    <a:pt x="55" y="41"/>
                    <a:pt x="55" y="42"/>
                  </a:cubicBezTo>
                  <a:cubicBezTo>
                    <a:pt x="57" y="43"/>
                    <a:pt x="60" y="44"/>
                    <a:pt x="59" y="45"/>
                  </a:cubicBezTo>
                  <a:cubicBezTo>
                    <a:pt x="59" y="45"/>
                    <a:pt x="59" y="45"/>
                    <a:pt x="59" y="45"/>
                  </a:cubicBezTo>
                  <a:cubicBezTo>
                    <a:pt x="59" y="45"/>
                    <a:pt x="60" y="45"/>
                    <a:pt x="60" y="45"/>
                  </a:cubicBezTo>
                  <a:cubicBezTo>
                    <a:pt x="61" y="45"/>
                    <a:pt x="61" y="44"/>
                    <a:pt x="62" y="44"/>
                  </a:cubicBezTo>
                  <a:cubicBezTo>
                    <a:pt x="62" y="44"/>
                    <a:pt x="63" y="45"/>
                    <a:pt x="63" y="45"/>
                  </a:cubicBezTo>
                  <a:cubicBezTo>
                    <a:pt x="63" y="46"/>
                    <a:pt x="63" y="46"/>
                    <a:pt x="63" y="46"/>
                  </a:cubicBezTo>
                  <a:cubicBezTo>
                    <a:pt x="63" y="45"/>
                    <a:pt x="62" y="45"/>
                    <a:pt x="61" y="45"/>
                  </a:cubicBezTo>
                  <a:cubicBezTo>
                    <a:pt x="60" y="45"/>
                    <a:pt x="60" y="46"/>
                    <a:pt x="61" y="47"/>
                  </a:cubicBezTo>
                  <a:cubicBezTo>
                    <a:pt x="61" y="47"/>
                    <a:pt x="60" y="47"/>
                    <a:pt x="60" y="48"/>
                  </a:cubicBezTo>
                  <a:cubicBezTo>
                    <a:pt x="57" y="48"/>
                    <a:pt x="54" y="47"/>
                    <a:pt x="51" y="47"/>
                  </a:cubicBezTo>
                  <a:cubicBezTo>
                    <a:pt x="48" y="47"/>
                    <a:pt x="46" y="48"/>
                    <a:pt x="43" y="50"/>
                  </a:cubicBezTo>
                  <a:cubicBezTo>
                    <a:pt x="44" y="54"/>
                    <a:pt x="47" y="54"/>
                    <a:pt x="50" y="54"/>
                  </a:cubicBezTo>
                  <a:cubicBezTo>
                    <a:pt x="52" y="54"/>
                    <a:pt x="54" y="54"/>
                    <a:pt x="57" y="54"/>
                  </a:cubicBezTo>
                  <a:cubicBezTo>
                    <a:pt x="57" y="55"/>
                    <a:pt x="57" y="55"/>
                    <a:pt x="57" y="55"/>
                  </a:cubicBezTo>
                  <a:cubicBezTo>
                    <a:pt x="56" y="55"/>
                    <a:pt x="55" y="56"/>
                    <a:pt x="55" y="57"/>
                  </a:cubicBezTo>
                  <a:cubicBezTo>
                    <a:pt x="55" y="57"/>
                    <a:pt x="55" y="57"/>
                    <a:pt x="55" y="57"/>
                  </a:cubicBezTo>
                  <a:cubicBezTo>
                    <a:pt x="57" y="57"/>
                    <a:pt x="56" y="59"/>
                    <a:pt x="55" y="59"/>
                  </a:cubicBezTo>
                  <a:cubicBezTo>
                    <a:pt x="55" y="59"/>
                    <a:pt x="55" y="59"/>
                    <a:pt x="54" y="59"/>
                  </a:cubicBezTo>
                  <a:cubicBezTo>
                    <a:pt x="54" y="59"/>
                    <a:pt x="56" y="61"/>
                    <a:pt x="56" y="61"/>
                  </a:cubicBezTo>
                  <a:cubicBezTo>
                    <a:pt x="55" y="61"/>
                    <a:pt x="55" y="61"/>
                    <a:pt x="55" y="61"/>
                  </a:cubicBezTo>
                  <a:cubicBezTo>
                    <a:pt x="55" y="62"/>
                    <a:pt x="55" y="63"/>
                    <a:pt x="55" y="65"/>
                  </a:cubicBezTo>
                  <a:cubicBezTo>
                    <a:pt x="55" y="65"/>
                    <a:pt x="55" y="65"/>
                    <a:pt x="55" y="65"/>
                  </a:cubicBezTo>
                  <a:cubicBezTo>
                    <a:pt x="56" y="65"/>
                    <a:pt x="57" y="64"/>
                    <a:pt x="57" y="63"/>
                  </a:cubicBezTo>
                  <a:cubicBezTo>
                    <a:pt x="58" y="64"/>
                    <a:pt x="57" y="64"/>
                    <a:pt x="57" y="65"/>
                  </a:cubicBezTo>
                  <a:cubicBezTo>
                    <a:pt x="56" y="65"/>
                    <a:pt x="56" y="66"/>
                    <a:pt x="55" y="66"/>
                  </a:cubicBezTo>
                  <a:cubicBezTo>
                    <a:pt x="55" y="66"/>
                    <a:pt x="54" y="66"/>
                    <a:pt x="54" y="66"/>
                  </a:cubicBezTo>
                  <a:cubicBezTo>
                    <a:pt x="58" y="71"/>
                    <a:pt x="61" y="81"/>
                    <a:pt x="66" y="83"/>
                  </a:cubicBezTo>
                  <a:cubicBezTo>
                    <a:pt x="65" y="85"/>
                    <a:pt x="66" y="87"/>
                    <a:pt x="66" y="90"/>
                  </a:cubicBezTo>
                  <a:cubicBezTo>
                    <a:pt x="71" y="89"/>
                    <a:pt x="75" y="87"/>
                    <a:pt x="78" y="84"/>
                  </a:cubicBezTo>
                  <a:cubicBezTo>
                    <a:pt x="78" y="84"/>
                    <a:pt x="79" y="84"/>
                    <a:pt x="79" y="84"/>
                  </a:cubicBezTo>
                  <a:cubicBezTo>
                    <a:pt x="84" y="82"/>
                    <a:pt x="90" y="74"/>
                    <a:pt x="82" y="72"/>
                  </a:cubicBezTo>
                  <a:cubicBezTo>
                    <a:pt x="81" y="74"/>
                    <a:pt x="81" y="75"/>
                    <a:pt x="82" y="77"/>
                  </a:cubicBezTo>
                  <a:cubicBezTo>
                    <a:pt x="81" y="77"/>
                    <a:pt x="81" y="77"/>
                    <a:pt x="81" y="77"/>
                  </a:cubicBezTo>
                  <a:cubicBezTo>
                    <a:pt x="81" y="76"/>
                    <a:pt x="80" y="76"/>
                    <a:pt x="80" y="75"/>
                  </a:cubicBezTo>
                  <a:cubicBezTo>
                    <a:pt x="81" y="74"/>
                    <a:pt x="81" y="72"/>
                    <a:pt x="82" y="71"/>
                  </a:cubicBezTo>
                  <a:cubicBezTo>
                    <a:pt x="80" y="72"/>
                    <a:pt x="79" y="74"/>
                    <a:pt x="76" y="74"/>
                  </a:cubicBezTo>
                  <a:cubicBezTo>
                    <a:pt x="73" y="72"/>
                    <a:pt x="73" y="67"/>
                    <a:pt x="68" y="66"/>
                  </a:cubicBezTo>
                  <a:cubicBezTo>
                    <a:pt x="69" y="65"/>
                    <a:pt x="69" y="65"/>
                    <a:pt x="70" y="65"/>
                  </a:cubicBezTo>
                  <a:cubicBezTo>
                    <a:pt x="70" y="65"/>
                    <a:pt x="70" y="65"/>
                    <a:pt x="70" y="65"/>
                  </a:cubicBezTo>
                  <a:cubicBezTo>
                    <a:pt x="70" y="64"/>
                    <a:pt x="70" y="63"/>
                    <a:pt x="70" y="63"/>
                  </a:cubicBezTo>
                  <a:cubicBezTo>
                    <a:pt x="71" y="63"/>
                    <a:pt x="71" y="63"/>
                    <a:pt x="71" y="63"/>
                  </a:cubicBezTo>
                  <a:cubicBezTo>
                    <a:pt x="72" y="63"/>
                    <a:pt x="73" y="63"/>
                    <a:pt x="74" y="63"/>
                  </a:cubicBezTo>
                  <a:cubicBezTo>
                    <a:pt x="74" y="67"/>
                    <a:pt x="77" y="69"/>
                    <a:pt x="80" y="69"/>
                  </a:cubicBezTo>
                  <a:cubicBezTo>
                    <a:pt x="81" y="69"/>
                    <a:pt x="82" y="69"/>
                    <a:pt x="83" y="68"/>
                  </a:cubicBezTo>
                  <a:cubicBezTo>
                    <a:pt x="83" y="69"/>
                    <a:pt x="84" y="70"/>
                    <a:pt x="84" y="71"/>
                  </a:cubicBezTo>
                  <a:cubicBezTo>
                    <a:pt x="85" y="71"/>
                    <a:pt x="87" y="71"/>
                    <a:pt x="88" y="71"/>
                  </a:cubicBezTo>
                  <a:cubicBezTo>
                    <a:pt x="88" y="71"/>
                    <a:pt x="88" y="71"/>
                    <a:pt x="88" y="71"/>
                  </a:cubicBezTo>
                  <a:cubicBezTo>
                    <a:pt x="89" y="71"/>
                    <a:pt x="89" y="71"/>
                    <a:pt x="89" y="71"/>
                  </a:cubicBezTo>
                  <a:cubicBezTo>
                    <a:pt x="89" y="71"/>
                    <a:pt x="90" y="71"/>
                    <a:pt x="90" y="71"/>
                  </a:cubicBezTo>
                  <a:cubicBezTo>
                    <a:pt x="90" y="71"/>
                    <a:pt x="90" y="71"/>
                    <a:pt x="90" y="71"/>
                  </a:cubicBezTo>
                  <a:cubicBezTo>
                    <a:pt x="91" y="71"/>
                    <a:pt x="92" y="70"/>
                    <a:pt x="93" y="70"/>
                  </a:cubicBezTo>
                  <a:cubicBezTo>
                    <a:pt x="94" y="70"/>
                    <a:pt x="95" y="71"/>
                    <a:pt x="95" y="71"/>
                  </a:cubicBezTo>
                  <a:cubicBezTo>
                    <a:pt x="96" y="72"/>
                    <a:pt x="97" y="72"/>
                    <a:pt x="98" y="72"/>
                  </a:cubicBezTo>
                  <a:cubicBezTo>
                    <a:pt x="98" y="72"/>
                    <a:pt x="98" y="72"/>
                    <a:pt x="99" y="72"/>
                  </a:cubicBezTo>
                  <a:cubicBezTo>
                    <a:pt x="99" y="72"/>
                    <a:pt x="99" y="72"/>
                    <a:pt x="99" y="72"/>
                  </a:cubicBezTo>
                  <a:cubicBezTo>
                    <a:pt x="99" y="72"/>
                    <a:pt x="99" y="72"/>
                    <a:pt x="99" y="72"/>
                  </a:cubicBezTo>
                  <a:cubicBezTo>
                    <a:pt x="98" y="73"/>
                    <a:pt x="98" y="74"/>
                    <a:pt x="100" y="74"/>
                  </a:cubicBezTo>
                  <a:cubicBezTo>
                    <a:pt x="100" y="74"/>
                    <a:pt x="100" y="74"/>
                    <a:pt x="101" y="74"/>
                  </a:cubicBezTo>
                  <a:cubicBezTo>
                    <a:pt x="101" y="74"/>
                    <a:pt x="101" y="74"/>
                    <a:pt x="101" y="74"/>
                  </a:cubicBezTo>
                  <a:cubicBezTo>
                    <a:pt x="101" y="74"/>
                    <a:pt x="101" y="74"/>
                    <a:pt x="101" y="74"/>
                  </a:cubicBezTo>
                  <a:cubicBezTo>
                    <a:pt x="100" y="75"/>
                    <a:pt x="99" y="78"/>
                    <a:pt x="101" y="78"/>
                  </a:cubicBezTo>
                  <a:cubicBezTo>
                    <a:pt x="101" y="78"/>
                    <a:pt x="101" y="78"/>
                    <a:pt x="102" y="78"/>
                  </a:cubicBezTo>
                  <a:cubicBezTo>
                    <a:pt x="102" y="78"/>
                    <a:pt x="102" y="78"/>
                    <a:pt x="102" y="78"/>
                  </a:cubicBezTo>
                  <a:cubicBezTo>
                    <a:pt x="102" y="78"/>
                    <a:pt x="102" y="77"/>
                    <a:pt x="102" y="77"/>
                  </a:cubicBezTo>
                  <a:cubicBezTo>
                    <a:pt x="102" y="76"/>
                    <a:pt x="102" y="75"/>
                    <a:pt x="103" y="75"/>
                  </a:cubicBezTo>
                  <a:cubicBezTo>
                    <a:pt x="103" y="75"/>
                    <a:pt x="103" y="76"/>
                    <a:pt x="104" y="76"/>
                  </a:cubicBezTo>
                  <a:cubicBezTo>
                    <a:pt x="103" y="83"/>
                    <a:pt x="108" y="90"/>
                    <a:pt x="110" y="97"/>
                  </a:cubicBezTo>
                  <a:cubicBezTo>
                    <a:pt x="114" y="95"/>
                    <a:pt x="114" y="90"/>
                    <a:pt x="114" y="85"/>
                  </a:cubicBezTo>
                  <a:cubicBezTo>
                    <a:pt x="119" y="84"/>
                    <a:pt x="121" y="76"/>
                    <a:pt x="124" y="76"/>
                  </a:cubicBezTo>
                  <a:cubicBezTo>
                    <a:pt x="124" y="74"/>
                    <a:pt x="123" y="74"/>
                    <a:pt x="123" y="72"/>
                  </a:cubicBezTo>
                  <a:cubicBezTo>
                    <a:pt x="123" y="72"/>
                    <a:pt x="123" y="72"/>
                    <a:pt x="123" y="72"/>
                  </a:cubicBezTo>
                  <a:cubicBezTo>
                    <a:pt x="123" y="72"/>
                    <a:pt x="123" y="73"/>
                    <a:pt x="124" y="73"/>
                  </a:cubicBezTo>
                  <a:cubicBezTo>
                    <a:pt x="124" y="74"/>
                    <a:pt x="124" y="75"/>
                    <a:pt x="125" y="76"/>
                  </a:cubicBezTo>
                  <a:cubicBezTo>
                    <a:pt x="125" y="73"/>
                    <a:pt x="127" y="72"/>
                    <a:pt x="129" y="72"/>
                  </a:cubicBezTo>
                  <a:cubicBezTo>
                    <a:pt x="129" y="73"/>
                    <a:pt x="125" y="74"/>
                    <a:pt x="127" y="74"/>
                  </a:cubicBezTo>
                  <a:cubicBezTo>
                    <a:pt x="128" y="74"/>
                    <a:pt x="128" y="74"/>
                    <a:pt x="128" y="74"/>
                  </a:cubicBezTo>
                  <a:cubicBezTo>
                    <a:pt x="128" y="74"/>
                    <a:pt x="128" y="74"/>
                    <a:pt x="129" y="75"/>
                  </a:cubicBezTo>
                  <a:cubicBezTo>
                    <a:pt x="129" y="75"/>
                    <a:pt x="129" y="76"/>
                    <a:pt x="129" y="76"/>
                  </a:cubicBezTo>
                  <a:cubicBezTo>
                    <a:pt x="129" y="76"/>
                    <a:pt x="129" y="75"/>
                    <a:pt x="129" y="74"/>
                  </a:cubicBezTo>
                  <a:cubicBezTo>
                    <a:pt x="130" y="74"/>
                    <a:pt x="130" y="74"/>
                    <a:pt x="130" y="74"/>
                  </a:cubicBezTo>
                  <a:cubicBezTo>
                    <a:pt x="130" y="74"/>
                    <a:pt x="130" y="74"/>
                    <a:pt x="130" y="74"/>
                  </a:cubicBezTo>
                  <a:cubicBezTo>
                    <a:pt x="128" y="79"/>
                    <a:pt x="133" y="79"/>
                    <a:pt x="133" y="84"/>
                  </a:cubicBezTo>
                  <a:cubicBezTo>
                    <a:pt x="135" y="83"/>
                    <a:pt x="135" y="83"/>
                    <a:pt x="136" y="83"/>
                  </a:cubicBezTo>
                  <a:cubicBezTo>
                    <a:pt x="136" y="83"/>
                    <a:pt x="136" y="83"/>
                    <a:pt x="137" y="83"/>
                  </a:cubicBezTo>
                  <a:cubicBezTo>
                    <a:pt x="136" y="83"/>
                    <a:pt x="136" y="82"/>
                    <a:pt x="135" y="81"/>
                  </a:cubicBezTo>
                  <a:cubicBezTo>
                    <a:pt x="136" y="81"/>
                    <a:pt x="136" y="81"/>
                    <a:pt x="137" y="81"/>
                  </a:cubicBezTo>
                  <a:cubicBezTo>
                    <a:pt x="138" y="84"/>
                    <a:pt x="138" y="88"/>
                    <a:pt x="139" y="90"/>
                  </a:cubicBezTo>
                  <a:cubicBezTo>
                    <a:pt x="139" y="89"/>
                    <a:pt x="139" y="89"/>
                    <a:pt x="139" y="89"/>
                  </a:cubicBezTo>
                  <a:cubicBezTo>
                    <a:pt x="139" y="89"/>
                    <a:pt x="140" y="90"/>
                    <a:pt x="140" y="90"/>
                  </a:cubicBezTo>
                  <a:cubicBezTo>
                    <a:pt x="140" y="89"/>
                    <a:pt x="140" y="89"/>
                    <a:pt x="141" y="89"/>
                  </a:cubicBezTo>
                  <a:cubicBezTo>
                    <a:pt x="142" y="89"/>
                    <a:pt x="141" y="90"/>
                    <a:pt x="142" y="90"/>
                  </a:cubicBezTo>
                  <a:cubicBezTo>
                    <a:pt x="143" y="90"/>
                    <a:pt x="143" y="90"/>
                    <a:pt x="143" y="90"/>
                  </a:cubicBezTo>
                  <a:cubicBezTo>
                    <a:pt x="143" y="89"/>
                    <a:pt x="143" y="89"/>
                    <a:pt x="143" y="89"/>
                  </a:cubicBezTo>
                  <a:cubicBezTo>
                    <a:pt x="144" y="89"/>
                    <a:pt x="144" y="89"/>
                    <a:pt x="144" y="89"/>
                  </a:cubicBezTo>
                  <a:cubicBezTo>
                    <a:pt x="144" y="91"/>
                    <a:pt x="144" y="93"/>
                    <a:pt x="147" y="93"/>
                  </a:cubicBezTo>
                  <a:cubicBezTo>
                    <a:pt x="148" y="92"/>
                    <a:pt x="148" y="91"/>
                    <a:pt x="149" y="91"/>
                  </a:cubicBezTo>
                  <a:cubicBezTo>
                    <a:pt x="149" y="91"/>
                    <a:pt x="150" y="91"/>
                    <a:pt x="150" y="91"/>
                  </a:cubicBezTo>
                  <a:cubicBezTo>
                    <a:pt x="150" y="91"/>
                    <a:pt x="149" y="92"/>
                    <a:pt x="149" y="93"/>
                  </a:cubicBezTo>
                  <a:cubicBezTo>
                    <a:pt x="149" y="93"/>
                    <a:pt x="150" y="93"/>
                    <a:pt x="150" y="93"/>
                  </a:cubicBezTo>
                  <a:cubicBezTo>
                    <a:pt x="153" y="93"/>
                    <a:pt x="152" y="87"/>
                    <a:pt x="150" y="86"/>
                  </a:cubicBezTo>
                  <a:cubicBezTo>
                    <a:pt x="150" y="85"/>
                    <a:pt x="142" y="82"/>
                    <a:pt x="146" y="80"/>
                  </a:cubicBezTo>
                  <a:cubicBezTo>
                    <a:pt x="147" y="78"/>
                    <a:pt x="147" y="75"/>
                    <a:pt x="145" y="74"/>
                  </a:cubicBezTo>
                  <a:cubicBezTo>
                    <a:pt x="145" y="75"/>
                    <a:pt x="145" y="76"/>
                    <a:pt x="144" y="76"/>
                  </a:cubicBezTo>
                  <a:cubicBezTo>
                    <a:pt x="144" y="75"/>
                    <a:pt x="144" y="75"/>
                    <a:pt x="143" y="75"/>
                  </a:cubicBezTo>
                  <a:cubicBezTo>
                    <a:pt x="143" y="75"/>
                    <a:pt x="143" y="75"/>
                    <a:pt x="143" y="75"/>
                  </a:cubicBezTo>
                  <a:cubicBezTo>
                    <a:pt x="143" y="74"/>
                    <a:pt x="145" y="75"/>
                    <a:pt x="146" y="74"/>
                  </a:cubicBezTo>
                  <a:cubicBezTo>
                    <a:pt x="146" y="75"/>
                    <a:pt x="147" y="75"/>
                    <a:pt x="148" y="76"/>
                  </a:cubicBezTo>
                  <a:cubicBezTo>
                    <a:pt x="148" y="77"/>
                    <a:pt x="149" y="77"/>
                    <a:pt x="150" y="77"/>
                  </a:cubicBezTo>
                  <a:cubicBezTo>
                    <a:pt x="158" y="77"/>
                    <a:pt x="165" y="69"/>
                    <a:pt x="163" y="62"/>
                  </a:cubicBezTo>
                  <a:cubicBezTo>
                    <a:pt x="159" y="62"/>
                    <a:pt x="160" y="61"/>
                    <a:pt x="161" y="59"/>
                  </a:cubicBezTo>
                  <a:cubicBezTo>
                    <a:pt x="158" y="59"/>
                    <a:pt x="157" y="56"/>
                    <a:pt x="159" y="53"/>
                  </a:cubicBezTo>
                  <a:cubicBezTo>
                    <a:pt x="159" y="54"/>
                    <a:pt x="158" y="54"/>
                    <a:pt x="157" y="54"/>
                  </a:cubicBezTo>
                  <a:cubicBezTo>
                    <a:pt x="156" y="54"/>
                    <a:pt x="154" y="53"/>
                    <a:pt x="154" y="51"/>
                  </a:cubicBezTo>
                  <a:cubicBezTo>
                    <a:pt x="154" y="51"/>
                    <a:pt x="154" y="51"/>
                    <a:pt x="154" y="51"/>
                  </a:cubicBezTo>
                  <a:cubicBezTo>
                    <a:pt x="155" y="51"/>
                    <a:pt x="155" y="50"/>
                    <a:pt x="156" y="49"/>
                  </a:cubicBezTo>
                  <a:cubicBezTo>
                    <a:pt x="156" y="49"/>
                    <a:pt x="156" y="48"/>
                    <a:pt x="157" y="48"/>
                  </a:cubicBezTo>
                  <a:cubicBezTo>
                    <a:pt x="157" y="48"/>
                    <a:pt x="158" y="48"/>
                    <a:pt x="158" y="48"/>
                  </a:cubicBezTo>
                  <a:cubicBezTo>
                    <a:pt x="159" y="48"/>
                    <a:pt x="158" y="51"/>
                    <a:pt x="159" y="51"/>
                  </a:cubicBezTo>
                  <a:cubicBezTo>
                    <a:pt x="160" y="49"/>
                    <a:pt x="162" y="49"/>
                    <a:pt x="163" y="48"/>
                  </a:cubicBezTo>
                  <a:cubicBezTo>
                    <a:pt x="163" y="48"/>
                    <a:pt x="163" y="48"/>
                    <a:pt x="163" y="48"/>
                  </a:cubicBezTo>
                  <a:cubicBezTo>
                    <a:pt x="163" y="48"/>
                    <a:pt x="163" y="48"/>
                    <a:pt x="163" y="48"/>
                  </a:cubicBezTo>
                  <a:cubicBezTo>
                    <a:pt x="162" y="49"/>
                    <a:pt x="163" y="52"/>
                    <a:pt x="165" y="52"/>
                  </a:cubicBezTo>
                  <a:cubicBezTo>
                    <a:pt x="166" y="52"/>
                    <a:pt x="166" y="52"/>
                    <a:pt x="167" y="52"/>
                  </a:cubicBezTo>
                  <a:cubicBezTo>
                    <a:pt x="167" y="52"/>
                    <a:pt x="167" y="52"/>
                    <a:pt x="167" y="52"/>
                  </a:cubicBezTo>
                  <a:cubicBezTo>
                    <a:pt x="167" y="52"/>
                    <a:pt x="167" y="52"/>
                    <a:pt x="167" y="52"/>
                  </a:cubicBezTo>
                  <a:cubicBezTo>
                    <a:pt x="165" y="54"/>
                    <a:pt x="168" y="54"/>
                    <a:pt x="167" y="57"/>
                  </a:cubicBezTo>
                  <a:cubicBezTo>
                    <a:pt x="168" y="57"/>
                    <a:pt x="169" y="57"/>
                    <a:pt x="170" y="57"/>
                  </a:cubicBezTo>
                  <a:cubicBezTo>
                    <a:pt x="170" y="53"/>
                    <a:pt x="167" y="52"/>
                    <a:pt x="165" y="51"/>
                  </a:cubicBezTo>
                  <a:cubicBezTo>
                    <a:pt x="166" y="48"/>
                    <a:pt x="166" y="48"/>
                    <a:pt x="167" y="46"/>
                  </a:cubicBezTo>
                  <a:cubicBezTo>
                    <a:pt x="166" y="46"/>
                    <a:pt x="166" y="46"/>
                    <a:pt x="166" y="46"/>
                  </a:cubicBezTo>
                  <a:cubicBezTo>
                    <a:pt x="165" y="46"/>
                    <a:pt x="165" y="48"/>
                    <a:pt x="164" y="48"/>
                  </a:cubicBezTo>
                  <a:cubicBezTo>
                    <a:pt x="164" y="47"/>
                    <a:pt x="163" y="47"/>
                    <a:pt x="163" y="47"/>
                  </a:cubicBezTo>
                  <a:cubicBezTo>
                    <a:pt x="165" y="46"/>
                    <a:pt x="166" y="45"/>
                    <a:pt x="168" y="45"/>
                  </a:cubicBezTo>
                  <a:cubicBezTo>
                    <a:pt x="168" y="45"/>
                    <a:pt x="169" y="45"/>
                    <a:pt x="171" y="45"/>
                  </a:cubicBezTo>
                  <a:cubicBezTo>
                    <a:pt x="174" y="39"/>
                    <a:pt x="171" y="32"/>
                    <a:pt x="167" y="29"/>
                  </a:cubicBezTo>
                  <a:cubicBezTo>
                    <a:pt x="166" y="29"/>
                    <a:pt x="166" y="29"/>
                    <a:pt x="166" y="29"/>
                  </a:cubicBezTo>
                  <a:cubicBezTo>
                    <a:pt x="165" y="29"/>
                    <a:pt x="165" y="30"/>
                    <a:pt x="164" y="30"/>
                  </a:cubicBezTo>
                  <a:cubicBezTo>
                    <a:pt x="163" y="29"/>
                    <a:pt x="161" y="29"/>
                    <a:pt x="160" y="28"/>
                  </a:cubicBezTo>
                  <a:cubicBezTo>
                    <a:pt x="162" y="26"/>
                    <a:pt x="161" y="22"/>
                    <a:pt x="163" y="21"/>
                  </a:cubicBezTo>
                  <a:cubicBezTo>
                    <a:pt x="163" y="21"/>
                    <a:pt x="163" y="21"/>
                    <a:pt x="164" y="21"/>
                  </a:cubicBezTo>
                  <a:cubicBezTo>
                    <a:pt x="165" y="21"/>
                    <a:pt x="166" y="21"/>
                    <a:pt x="167" y="21"/>
                  </a:cubicBezTo>
                  <a:cubicBezTo>
                    <a:pt x="168" y="21"/>
                    <a:pt x="169" y="21"/>
                    <a:pt x="171" y="21"/>
                  </a:cubicBezTo>
                  <a:cubicBezTo>
                    <a:pt x="172" y="21"/>
                    <a:pt x="173" y="21"/>
                    <a:pt x="174" y="21"/>
                  </a:cubicBezTo>
                  <a:cubicBezTo>
                    <a:pt x="174" y="18"/>
                    <a:pt x="175" y="18"/>
                    <a:pt x="177" y="18"/>
                  </a:cubicBezTo>
                  <a:cubicBezTo>
                    <a:pt x="177" y="18"/>
                    <a:pt x="177" y="18"/>
                    <a:pt x="178" y="18"/>
                  </a:cubicBezTo>
                  <a:cubicBezTo>
                    <a:pt x="178" y="18"/>
                    <a:pt x="178" y="18"/>
                    <a:pt x="178" y="18"/>
                  </a:cubicBezTo>
                  <a:cubicBezTo>
                    <a:pt x="180" y="18"/>
                    <a:pt x="181" y="18"/>
                    <a:pt x="182" y="17"/>
                  </a:cubicBezTo>
                  <a:cubicBezTo>
                    <a:pt x="184" y="19"/>
                    <a:pt x="181" y="22"/>
                    <a:pt x="181" y="26"/>
                  </a:cubicBezTo>
                  <a:cubicBezTo>
                    <a:pt x="183" y="29"/>
                    <a:pt x="186" y="30"/>
                    <a:pt x="189" y="33"/>
                  </a:cubicBezTo>
                  <a:cubicBezTo>
                    <a:pt x="189" y="28"/>
                    <a:pt x="187" y="26"/>
                    <a:pt x="184" y="20"/>
                  </a:cubicBezTo>
                  <a:cubicBezTo>
                    <a:pt x="186" y="20"/>
                    <a:pt x="188" y="20"/>
                    <a:pt x="190" y="20"/>
                  </a:cubicBezTo>
                  <a:cubicBezTo>
                    <a:pt x="190" y="17"/>
                    <a:pt x="193" y="18"/>
                    <a:pt x="193" y="16"/>
                  </a:cubicBezTo>
                  <a:cubicBezTo>
                    <a:pt x="192" y="15"/>
                    <a:pt x="188" y="16"/>
                    <a:pt x="188" y="13"/>
                  </a:cubicBezTo>
                  <a:cubicBezTo>
                    <a:pt x="188" y="13"/>
                    <a:pt x="188" y="13"/>
                    <a:pt x="189" y="13"/>
                  </a:cubicBezTo>
                  <a:cubicBezTo>
                    <a:pt x="189" y="13"/>
                    <a:pt x="189" y="14"/>
                    <a:pt x="190" y="14"/>
                  </a:cubicBezTo>
                  <a:cubicBezTo>
                    <a:pt x="190" y="14"/>
                    <a:pt x="191" y="14"/>
                    <a:pt x="191" y="14"/>
                  </a:cubicBezTo>
                  <a:cubicBezTo>
                    <a:pt x="191" y="14"/>
                    <a:pt x="192" y="14"/>
                    <a:pt x="192" y="13"/>
                  </a:cubicBezTo>
                  <a:cubicBezTo>
                    <a:pt x="191" y="13"/>
                    <a:pt x="190" y="13"/>
                    <a:pt x="190" y="12"/>
                  </a:cubicBezTo>
                  <a:cubicBezTo>
                    <a:pt x="190" y="12"/>
                    <a:pt x="190" y="12"/>
                    <a:pt x="191" y="12"/>
                  </a:cubicBezTo>
                  <a:cubicBezTo>
                    <a:pt x="192" y="12"/>
                    <a:pt x="192" y="13"/>
                    <a:pt x="194" y="13"/>
                  </a:cubicBezTo>
                  <a:cubicBezTo>
                    <a:pt x="194" y="13"/>
                    <a:pt x="194" y="13"/>
                    <a:pt x="194" y="13"/>
                  </a:cubicBezTo>
                  <a:cubicBezTo>
                    <a:pt x="194" y="13"/>
                    <a:pt x="195" y="14"/>
                    <a:pt x="196" y="14"/>
                  </a:cubicBezTo>
                  <a:cubicBezTo>
                    <a:pt x="196" y="14"/>
                    <a:pt x="197" y="14"/>
                    <a:pt x="198" y="14"/>
                  </a:cubicBezTo>
                  <a:cubicBezTo>
                    <a:pt x="198" y="14"/>
                    <a:pt x="199" y="14"/>
                    <a:pt x="199" y="13"/>
                  </a:cubicBezTo>
                  <a:cubicBezTo>
                    <a:pt x="198" y="13"/>
                    <a:pt x="199" y="11"/>
                    <a:pt x="198" y="11"/>
                  </a:cubicBezTo>
                  <a:cubicBezTo>
                    <a:pt x="197" y="12"/>
                    <a:pt x="196" y="13"/>
                    <a:pt x="195" y="13"/>
                  </a:cubicBezTo>
                  <a:cubicBezTo>
                    <a:pt x="195" y="13"/>
                    <a:pt x="194" y="12"/>
                    <a:pt x="194" y="12"/>
                  </a:cubicBezTo>
                  <a:cubicBezTo>
                    <a:pt x="178" y="7"/>
                    <a:pt x="157" y="9"/>
                    <a:pt x="144" y="5"/>
                  </a:cubicBezTo>
                  <a:cubicBezTo>
                    <a:pt x="142" y="6"/>
                    <a:pt x="140" y="7"/>
                    <a:pt x="138" y="7"/>
                  </a:cubicBezTo>
                  <a:cubicBezTo>
                    <a:pt x="135" y="7"/>
                    <a:pt x="131" y="5"/>
                    <a:pt x="127" y="4"/>
                  </a:cubicBezTo>
                  <a:cubicBezTo>
                    <a:pt x="127" y="3"/>
                    <a:pt x="127" y="3"/>
                    <a:pt x="127" y="3"/>
                  </a:cubicBezTo>
                  <a:cubicBezTo>
                    <a:pt x="125" y="3"/>
                    <a:pt x="124" y="4"/>
                    <a:pt x="122" y="4"/>
                  </a:cubicBezTo>
                  <a:cubicBezTo>
                    <a:pt x="122" y="4"/>
                    <a:pt x="122" y="4"/>
                    <a:pt x="121" y="4"/>
                  </a:cubicBezTo>
                  <a:cubicBezTo>
                    <a:pt x="120" y="4"/>
                    <a:pt x="120" y="4"/>
                    <a:pt x="119" y="4"/>
                  </a:cubicBezTo>
                  <a:cubicBezTo>
                    <a:pt x="118" y="4"/>
                    <a:pt x="116" y="4"/>
                    <a:pt x="115" y="4"/>
                  </a:cubicBezTo>
                  <a:cubicBezTo>
                    <a:pt x="113" y="4"/>
                    <a:pt x="112" y="4"/>
                    <a:pt x="111" y="4"/>
                  </a:cubicBezTo>
                  <a:cubicBezTo>
                    <a:pt x="110" y="4"/>
                    <a:pt x="109" y="4"/>
                    <a:pt x="109" y="4"/>
                  </a:cubicBezTo>
                  <a:cubicBezTo>
                    <a:pt x="111" y="3"/>
                    <a:pt x="112" y="2"/>
                    <a:pt x="113" y="1"/>
                  </a:cubicBezTo>
                  <a:cubicBezTo>
                    <a:pt x="110" y="0"/>
                    <a:pt x="108" y="0"/>
                    <a:pt x="1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23"/>
            <p:cNvSpPr>
              <a:spLocks noEditPoints="1"/>
            </p:cNvSpPr>
            <p:nvPr/>
          </p:nvSpPr>
          <p:spPr bwMode="auto">
            <a:xfrm>
              <a:off x="2402680" y="2794001"/>
              <a:ext cx="741363" cy="614363"/>
            </a:xfrm>
            <a:custGeom>
              <a:avLst/>
              <a:gdLst>
                <a:gd name="T0" fmla="*/ 72 w 108"/>
                <a:gd name="T1" fmla="*/ 32 h 89"/>
                <a:gd name="T2" fmla="*/ 80 w 108"/>
                <a:gd name="T3" fmla="*/ 39 h 89"/>
                <a:gd name="T4" fmla="*/ 72 w 108"/>
                <a:gd name="T5" fmla="*/ 38 h 89"/>
                <a:gd name="T6" fmla="*/ 68 w 108"/>
                <a:gd name="T7" fmla="*/ 36 h 89"/>
                <a:gd name="T8" fmla="*/ 60 w 108"/>
                <a:gd name="T9" fmla="*/ 30 h 89"/>
                <a:gd name="T10" fmla="*/ 60 w 108"/>
                <a:gd name="T11" fmla="*/ 30 h 89"/>
                <a:gd name="T12" fmla="*/ 61 w 108"/>
                <a:gd name="T13" fmla="*/ 13 h 89"/>
                <a:gd name="T14" fmla="*/ 50 w 108"/>
                <a:gd name="T15" fmla="*/ 8 h 89"/>
                <a:gd name="T16" fmla="*/ 48 w 108"/>
                <a:gd name="T17" fmla="*/ 11 h 89"/>
                <a:gd name="T18" fmla="*/ 97 w 108"/>
                <a:gd name="T19" fmla="*/ 0 h 89"/>
                <a:gd name="T20" fmla="*/ 93 w 108"/>
                <a:gd name="T21" fmla="*/ 0 h 89"/>
                <a:gd name="T22" fmla="*/ 90 w 108"/>
                <a:gd name="T23" fmla="*/ 3 h 89"/>
                <a:gd name="T24" fmla="*/ 86 w 108"/>
                <a:gd name="T25" fmla="*/ 6 h 89"/>
                <a:gd name="T26" fmla="*/ 78 w 108"/>
                <a:gd name="T27" fmla="*/ 9 h 89"/>
                <a:gd name="T28" fmla="*/ 61 w 108"/>
                <a:gd name="T29" fmla="*/ 7 h 89"/>
                <a:gd name="T30" fmla="*/ 42 w 108"/>
                <a:gd name="T31" fmla="*/ 6 h 89"/>
                <a:gd name="T32" fmla="*/ 29 w 108"/>
                <a:gd name="T33" fmla="*/ 3 h 89"/>
                <a:gd name="T34" fmla="*/ 10 w 108"/>
                <a:gd name="T35" fmla="*/ 9 h 89"/>
                <a:gd name="T36" fmla="*/ 9 w 108"/>
                <a:gd name="T37" fmla="*/ 10 h 89"/>
                <a:gd name="T38" fmla="*/ 1 w 108"/>
                <a:gd name="T39" fmla="*/ 15 h 89"/>
                <a:gd name="T40" fmla="*/ 4 w 108"/>
                <a:gd name="T41" fmla="*/ 20 h 89"/>
                <a:gd name="T42" fmla="*/ 14 w 108"/>
                <a:gd name="T43" fmla="*/ 17 h 89"/>
                <a:gd name="T44" fmla="*/ 23 w 108"/>
                <a:gd name="T45" fmla="*/ 17 h 89"/>
                <a:gd name="T46" fmla="*/ 26 w 108"/>
                <a:gd name="T47" fmla="*/ 17 h 89"/>
                <a:gd name="T48" fmla="*/ 30 w 108"/>
                <a:gd name="T49" fmla="*/ 32 h 89"/>
                <a:gd name="T50" fmla="*/ 20 w 108"/>
                <a:gd name="T51" fmla="*/ 53 h 89"/>
                <a:gd name="T52" fmla="*/ 29 w 108"/>
                <a:gd name="T53" fmla="*/ 57 h 89"/>
                <a:gd name="T54" fmla="*/ 51 w 108"/>
                <a:gd name="T55" fmla="*/ 79 h 89"/>
                <a:gd name="T56" fmla="*/ 53 w 108"/>
                <a:gd name="T57" fmla="*/ 85 h 89"/>
                <a:gd name="T58" fmla="*/ 59 w 108"/>
                <a:gd name="T59" fmla="*/ 89 h 89"/>
                <a:gd name="T60" fmla="*/ 58 w 108"/>
                <a:gd name="T61" fmla="*/ 82 h 89"/>
                <a:gd name="T62" fmla="*/ 54 w 108"/>
                <a:gd name="T63" fmla="*/ 82 h 89"/>
                <a:gd name="T64" fmla="*/ 52 w 108"/>
                <a:gd name="T65" fmla="*/ 78 h 89"/>
                <a:gd name="T66" fmla="*/ 53 w 108"/>
                <a:gd name="T67" fmla="*/ 74 h 89"/>
                <a:gd name="T68" fmla="*/ 46 w 108"/>
                <a:gd name="T69" fmla="*/ 78 h 89"/>
                <a:gd name="T70" fmla="*/ 51 w 108"/>
                <a:gd name="T71" fmla="*/ 61 h 89"/>
                <a:gd name="T72" fmla="*/ 75 w 108"/>
                <a:gd name="T73" fmla="*/ 52 h 89"/>
                <a:gd name="T74" fmla="*/ 90 w 108"/>
                <a:gd name="T75" fmla="*/ 38 h 89"/>
                <a:gd name="T76" fmla="*/ 95 w 108"/>
                <a:gd name="T77" fmla="*/ 32 h 89"/>
                <a:gd name="T78" fmla="*/ 89 w 108"/>
                <a:gd name="T79" fmla="*/ 34 h 89"/>
                <a:gd name="T80" fmla="*/ 107 w 108"/>
                <a:gd name="T81" fmla="*/ 26 h 89"/>
                <a:gd name="T82" fmla="*/ 106 w 108"/>
                <a:gd name="T83" fmla="*/ 24 h 89"/>
                <a:gd name="T84" fmla="*/ 98 w 108"/>
                <a:gd name="T85" fmla="*/ 15 h 89"/>
                <a:gd name="T86" fmla="*/ 78 w 108"/>
                <a:gd name="T87" fmla="*/ 30 h 89"/>
                <a:gd name="T88" fmla="*/ 72 w 108"/>
                <a:gd name="T89" fmla="*/ 21 h 89"/>
                <a:gd name="T90" fmla="*/ 77 w 108"/>
                <a:gd name="T91" fmla="*/ 11 h 89"/>
                <a:gd name="T92" fmla="*/ 81 w 108"/>
                <a:gd name="T93" fmla="*/ 9 h 89"/>
                <a:gd name="T94" fmla="*/ 97 w 108"/>
                <a:gd name="T95" fmla="*/ 4 h 89"/>
                <a:gd name="T96" fmla="*/ 108 w 108"/>
                <a:gd name="T97" fmla="*/ 8 h 89"/>
                <a:gd name="T98" fmla="*/ 99 w 108"/>
                <a:gd name="T9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89">
                  <a:moveTo>
                    <a:pt x="64" y="36"/>
                  </a:moveTo>
                  <a:cubicBezTo>
                    <a:pt x="63" y="36"/>
                    <a:pt x="63" y="36"/>
                    <a:pt x="63" y="36"/>
                  </a:cubicBezTo>
                  <a:cubicBezTo>
                    <a:pt x="63" y="33"/>
                    <a:pt x="66" y="32"/>
                    <a:pt x="70" y="32"/>
                  </a:cubicBezTo>
                  <a:cubicBezTo>
                    <a:pt x="70" y="32"/>
                    <a:pt x="71" y="32"/>
                    <a:pt x="72" y="32"/>
                  </a:cubicBezTo>
                  <a:cubicBezTo>
                    <a:pt x="72" y="35"/>
                    <a:pt x="72" y="37"/>
                    <a:pt x="75" y="37"/>
                  </a:cubicBezTo>
                  <a:cubicBezTo>
                    <a:pt x="75" y="37"/>
                    <a:pt x="76" y="37"/>
                    <a:pt x="76" y="36"/>
                  </a:cubicBezTo>
                  <a:cubicBezTo>
                    <a:pt x="77" y="40"/>
                    <a:pt x="72" y="38"/>
                    <a:pt x="72" y="41"/>
                  </a:cubicBezTo>
                  <a:cubicBezTo>
                    <a:pt x="74" y="40"/>
                    <a:pt x="77" y="40"/>
                    <a:pt x="80" y="39"/>
                  </a:cubicBezTo>
                  <a:cubicBezTo>
                    <a:pt x="80" y="40"/>
                    <a:pt x="80" y="40"/>
                    <a:pt x="80" y="40"/>
                  </a:cubicBezTo>
                  <a:cubicBezTo>
                    <a:pt x="76" y="41"/>
                    <a:pt x="74" y="43"/>
                    <a:pt x="69" y="44"/>
                  </a:cubicBezTo>
                  <a:cubicBezTo>
                    <a:pt x="70" y="42"/>
                    <a:pt x="71" y="42"/>
                    <a:pt x="72" y="41"/>
                  </a:cubicBezTo>
                  <a:cubicBezTo>
                    <a:pt x="71" y="40"/>
                    <a:pt x="70" y="39"/>
                    <a:pt x="72" y="38"/>
                  </a:cubicBezTo>
                  <a:cubicBezTo>
                    <a:pt x="70" y="38"/>
                    <a:pt x="69" y="39"/>
                    <a:pt x="67" y="39"/>
                  </a:cubicBezTo>
                  <a:cubicBezTo>
                    <a:pt x="68" y="42"/>
                    <a:pt x="67" y="43"/>
                    <a:pt x="65" y="43"/>
                  </a:cubicBezTo>
                  <a:cubicBezTo>
                    <a:pt x="64" y="43"/>
                    <a:pt x="64" y="43"/>
                    <a:pt x="64" y="43"/>
                  </a:cubicBezTo>
                  <a:cubicBezTo>
                    <a:pt x="65" y="41"/>
                    <a:pt x="66" y="38"/>
                    <a:pt x="68" y="36"/>
                  </a:cubicBezTo>
                  <a:cubicBezTo>
                    <a:pt x="68" y="36"/>
                    <a:pt x="67" y="36"/>
                    <a:pt x="66" y="36"/>
                  </a:cubicBezTo>
                  <a:cubicBezTo>
                    <a:pt x="66" y="36"/>
                    <a:pt x="65" y="36"/>
                    <a:pt x="65" y="36"/>
                  </a:cubicBezTo>
                  <a:cubicBezTo>
                    <a:pt x="64" y="36"/>
                    <a:pt x="64" y="36"/>
                    <a:pt x="64" y="36"/>
                  </a:cubicBezTo>
                  <a:moveTo>
                    <a:pt x="60" y="30"/>
                  </a:moveTo>
                  <a:cubicBezTo>
                    <a:pt x="60" y="30"/>
                    <a:pt x="60" y="30"/>
                    <a:pt x="60" y="30"/>
                  </a:cubicBezTo>
                  <a:cubicBezTo>
                    <a:pt x="60" y="28"/>
                    <a:pt x="59" y="25"/>
                    <a:pt x="62" y="25"/>
                  </a:cubicBezTo>
                  <a:cubicBezTo>
                    <a:pt x="62" y="25"/>
                    <a:pt x="62" y="25"/>
                    <a:pt x="62" y="25"/>
                  </a:cubicBezTo>
                  <a:cubicBezTo>
                    <a:pt x="62" y="26"/>
                    <a:pt x="63" y="30"/>
                    <a:pt x="60" y="30"/>
                  </a:cubicBezTo>
                  <a:moveTo>
                    <a:pt x="55" y="14"/>
                  </a:moveTo>
                  <a:cubicBezTo>
                    <a:pt x="56" y="14"/>
                    <a:pt x="56" y="13"/>
                    <a:pt x="57" y="13"/>
                  </a:cubicBezTo>
                  <a:cubicBezTo>
                    <a:pt x="58" y="13"/>
                    <a:pt x="59" y="13"/>
                    <a:pt x="60" y="13"/>
                  </a:cubicBezTo>
                  <a:cubicBezTo>
                    <a:pt x="60" y="13"/>
                    <a:pt x="60" y="13"/>
                    <a:pt x="61" y="13"/>
                  </a:cubicBezTo>
                  <a:cubicBezTo>
                    <a:pt x="58" y="15"/>
                    <a:pt x="54" y="16"/>
                    <a:pt x="49" y="16"/>
                  </a:cubicBezTo>
                  <a:cubicBezTo>
                    <a:pt x="49" y="13"/>
                    <a:pt x="54" y="16"/>
                    <a:pt x="53" y="13"/>
                  </a:cubicBezTo>
                  <a:cubicBezTo>
                    <a:pt x="53" y="13"/>
                    <a:pt x="54" y="14"/>
                    <a:pt x="55" y="14"/>
                  </a:cubicBezTo>
                  <a:moveTo>
                    <a:pt x="50" y="8"/>
                  </a:moveTo>
                  <a:cubicBezTo>
                    <a:pt x="51" y="8"/>
                    <a:pt x="51" y="8"/>
                    <a:pt x="52" y="8"/>
                  </a:cubicBezTo>
                  <a:cubicBezTo>
                    <a:pt x="53" y="7"/>
                    <a:pt x="54" y="7"/>
                    <a:pt x="55" y="7"/>
                  </a:cubicBezTo>
                  <a:cubicBezTo>
                    <a:pt x="55" y="7"/>
                    <a:pt x="56" y="7"/>
                    <a:pt x="57" y="8"/>
                  </a:cubicBezTo>
                  <a:cubicBezTo>
                    <a:pt x="55" y="10"/>
                    <a:pt x="52" y="11"/>
                    <a:pt x="48" y="11"/>
                  </a:cubicBezTo>
                  <a:cubicBezTo>
                    <a:pt x="48" y="10"/>
                    <a:pt x="48" y="9"/>
                    <a:pt x="48" y="8"/>
                  </a:cubicBezTo>
                  <a:cubicBezTo>
                    <a:pt x="49" y="8"/>
                    <a:pt x="49" y="8"/>
                    <a:pt x="50" y="8"/>
                  </a:cubicBezTo>
                  <a:moveTo>
                    <a:pt x="98" y="0"/>
                  </a:moveTo>
                  <a:cubicBezTo>
                    <a:pt x="97" y="0"/>
                    <a:pt x="97" y="0"/>
                    <a:pt x="97" y="0"/>
                  </a:cubicBezTo>
                  <a:cubicBezTo>
                    <a:pt x="96" y="0"/>
                    <a:pt x="96" y="1"/>
                    <a:pt x="96" y="1"/>
                  </a:cubicBezTo>
                  <a:cubicBezTo>
                    <a:pt x="95" y="1"/>
                    <a:pt x="95" y="1"/>
                    <a:pt x="95" y="1"/>
                  </a:cubicBezTo>
                  <a:cubicBezTo>
                    <a:pt x="95" y="1"/>
                    <a:pt x="94" y="1"/>
                    <a:pt x="94" y="1"/>
                  </a:cubicBezTo>
                  <a:cubicBezTo>
                    <a:pt x="94" y="1"/>
                    <a:pt x="93" y="0"/>
                    <a:pt x="93" y="0"/>
                  </a:cubicBezTo>
                  <a:cubicBezTo>
                    <a:pt x="92" y="0"/>
                    <a:pt x="92" y="1"/>
                    <a:pt x="91" y="1"/>
                  </a:cubicBezTo>
                  <a:cubicBezTo>
                    <a:pt x="91" y="1"/>
                    <a:pt x="91" y="1"/>
                    <a:pt x="90" y="1"/>
                  </a:cubicBezTo>
                  <a:cubicBezTo>
                    <a:pt x="90" y="2"/>
                    <a:pt x="91" y="2"/>
                    <a:pt x="89" y="3"/>
                  </a:cubicBezTo>
                  <a:cubicBezTo>
                    <a:pt x="89" y="3"/>
                    <a:pt x="90" y="3"/>
                    <a:pt x="90" y="3"/>
                  </a:cubicBezTo>
                  <a:cubicBezTo>
                    <a:pt x="91" y="3"/>
                    <a:pt x="91" y="4"/>
                    <a:pt x="91" y="5"/>
                  </a:cubicBezTo>
                  <a:cubicBezTo>
                    <a:pt x="90" y="6"/>
                    <a:pt x="88" y="7"/>
                    <a:pt x="86" y="7"/>
                  </a:cubicBezTo>
                  <a:cubicBezTo>
                    <a:pt x="86" y="6"/>
                    <a:pt x="86" y="6"/>
                    <a:pt x="86" y="6"/>
                  </a:cubicBezTo>
                  <a:cubicBezTo>
                    <a:pt x="86" y="6"/>
                    <a:pt x="86" y="6"/>
                    <a:pt x="86" y="6"/>
                  </a:cubicBezTo>
                  <a:cubicBezTo>
                    <a:pt x="85" y="7"/>
                    <a:pt x="85" y="7"/>
                    <a:pt x="85" y="7"/>
                  </a:cubicBezTo>
                  <a:cubicBezTo>
                    <a:pt x="85" y="7"/>
                    <a:pt x="85" y="7"/>
                    <a:pt x="84" y="7"/>
                  </a:cubicBezTo>
                  <a:cubicBezTo>
                    <a:pt x="84" y="6"/>
                    <a:pt x="85" y="5"/>
                    <a:pt x="85" y="5"/>
                  </a:cubicBezTo>
                  <a:cubicBezTo>
                    <a:pt x="82" y="6"/>
                    <a:pt x="80" y="7"/>
                    <a:pt x="78" y="9"/>
                  </a:cubicBezTo>
                  <a:cubicBezTo>
                    <a:pt x="77" y="7"/>
                    <a:pt x="74" y="6"/>
                    <a:pt x="72" y="6"/>
                  </a:cubicBezTo>
                  <a:cubicBezTo>
                    <a:pt x="69" y="6"/>
                    <a:pt x="67" y="7"/>
                    <a:pt x="66" y="9"/>
                  </a:cubicBezTo>
                  <a:cubicBezTo>
                    <a:pt x="66" y="7"/>
                    <a:pt x="65" y="7"/>
                    <a:pt x="63" y="7"/>
                  </a:cubicBezTo>
                  <a:cubicBezTo>
                    <a:pt x="62" y="7"/>
                    <a:pt x="62" y="7"/>
                    <a:pt x="61" y="7"/>
                  </a:cubicBezTo>
                  <a:cubicBezTo>
                    <a:pt x="61" y="7"/>
                    <a:pt x="61" y="7"/>
                    <a:pt x="60" y="7"/>
                  </a:cubicBezTo>
                  <a:cubicBezTo>
                    <a:pt x="60" y="7"/>
                    <a:pt x="60" y="7"/>
                    <a:pt x="60" y="7"/>
                  </a:cubicBezTo>
                  <a:cubicBezTo>
                    <a:pt x="60" y="5"/>
                    <a:pt x="58" y="4"/>
                    <a:pt x="56" y="4"/>
                  </a:cubicBezTo>
                  <a:cubicBezTo>
                    <a:pt x="52" y="4"/>
                    <a:pt x="46" y="6"/>
                    <a:pt x="42" y="6"/>
                  </a:cubicBezTo>
                  <a:cubicBezTo>
                    <a:pt x="41" y="6"/>
                    <a:pt x="39" y="5"/>
                    <a:pt x="38" y="5"/>
                  </a:cubicBezTo>
                  <a:cubicBezTo>
                    <a:pt x="37" y="5"/>
                    <a:pt x="36" y="6"/>
                    <a:pt x="36" y="7"/>
                  </a:cubicBezTo>
                  <a:cubicBezTo>
                    <a:pt x="36" y="5"/>
                    <a:pt x="37" y="5"/>
                    <a:pt x="38" y="4"/>
                  </a:cubicBezTo>
                  <a:cubicBezTo>
                    <a:pt x="34" y="3"/>
                    <a:pt x="32" y="3"/>
                    <a:pt x="29" y="3"/>
                  </a:cubicBezTo>
                  <a:cubicBezTo>
                    <a:pt x="24" y="3"/>
                    <a:pt x="19" y="4"/>
                    <a:pt x="13" y="5"/>
                  </a:cubicBezTo>
                  <a:cubicBezTo>
                    <a:pt x="12" y="7"/>
                    <a:pt x="16" y="8"/>
                    <a:pt x="14" y="9"/>
                  </a:cubicBezTo>
                  <a:cubicBezTo>
                    <a:pt x="13" y="9"/>
                    <a:pt x="13" y="9"/>
                    <a:pt x="12" y="9"/>
                  </a:cubicBezTo>
                  <a:cubicBezTo>
                    <a:pt x="11" y="9"/>
                    <a:pt x="11" y="9"/>
                    <a:pt x="10" y="9"/>
                  </a:cubicBezTo>
                  <a:cubicBezTo>
                    <a:pt x="10" y="9"/>
                    <a:pt x="9" y="9"/>
                    <a:pt x="9" y="9"/>
                  </a:cubicBezTo>
                  <a:cubicBezTo>
                    <a:pt x="8" y="9"/>
                    <a:pt x="7" y="9"/>
                    <a:pt x="6" y="11"/>
                  </a:cubicBezTo>
                  <a:cubicBezTo>
                    <a:pt x="6" y="11"/>
                    <a:pt x="6" y="11"/>
                    <a:pt x="7" y="11"/>
                  </a:cubicBezTo>
                  <a:cubicBezTo>
                    <a:pt x="7" y="11"/>
                    <a:pt x="8" y="11"/>
                    <a:pt x="9" y="10"/>
                  </a:cubicBezTo>
                  <a:cubicBezTo>
                    <a:pt x="9" y="10"/>
                    <a:pt x="10" y="10"/>
                    <a:pt x="10" y="10"/>
                  </a:cubicBezTo>
                  <a:cubicBezTo>
                    <a:pt x="11" y="10"/>
                    <a:pt x="11" y="10"/>
                    <a:pt x="11" y="11"/>
                  </a:cubicBezTo>
                  <a:cubicBezTo>
                    <a:pt x="9" y="13"/>
                    <a:pt x="0" y="13"/>
                    <a:pt x="1" y="15"/>
                  </a:cubicBezTo>
                  <a:cubicBezTo>
                    <a:pt x="1" y="15"/>
                    <a:pt x="1" y="15"/>
                    <a:pt x="1" y="15"/>
                  </a:cubicBezTo>
                  <a:cubicBezTo>
                    <a:pt x="2" y="15"/>
                    <a:pt x="3" y="16"/>
                    <a:pt x="3" y="16"/>
                  </a:cubicBezTo>
                  <a:cubicBezTo>
                    <a:pt x="2" y="17"/>
                    <a:pt x="1" y="17"/>
                    <a:pt x="0" y="18"/>
                  </a:cubicBezTo>
                  <a:cubicBezTo>
                    <a:pt x="1" y="18"/>
                    <a:pt x="2" y="18"/>
                    <a:pt x="3" y="18"/>
                  </a:cubicBezTo>
                  <a:cubicBezTo>
                    <a:pt x="5" y="18"/>
                    <a:pt x="5" y="18"/>
                    <a:pt x="4" y="20"/>
                  </a:cubicBezTo>
                  <a:cubicBezTo>
                    <a:pt x="7" y="19"/>
                    <a:pt x="9" y="16"/>
                    <a:pt x="13" y="16"/>
                  </a:cubicBezTo>
                  <a:cubicBezTo>
                    <a:pt x="13" y="16"/>
                    <a:pt x="14" y="16"/>
                    <a:pt x="15" y="16"/>
                  </a:cubicBezTo>
                  <a:cubicBezTo>
                    <a:pt x="14" y="16"/>
                    <a:pt x="13" y="16"/>
                    <a:pt x="13" y="17"/>
                  </a:cubicBezTo>
                  <a:cubicBezTo>
                    <a:pt x="13" y="17"/>
                    <a:pt x="14" y="17"/>
                    <a:pt x="14" y="17"/>
                  </a:cubicBezTo>
                  <a:cubicBezTo>
                    <a:pt x="16" y="17"/>
                    <a:pt x="16" y="16"/>
                    <a:pt x="15" y="15"/>
                  </a:cubicBezTo>
                  <a:cubicBezTo>
                    <a:pt x="15" y="15"/>
                    <a:pt x="16" y="14"/>
                    <a:pt x="17" y="14"/>
                  </a:cubicBezTo>
                  <a:cubicBezTo>
                    <a:pt x="18" y="14"/>
                    <a:pt x="19" y="15"/>
                    <a:pt x="20" y="16"/>
                  </a:cubicBezTo>
                  <a:cubicBezTo>
                    <a:pt x="21" y="16"/>
                    <a:pt x="22" y="17"/>
                    <a:pt x="23" y="17"/>
                  </a:cubicBezTo>
                  <a:cubicBezTo>
                    <a:pt x="23" y="17"/>
                    <a:pt x="24" y="16"/>
                    <a:pt x="25" y="15"/>
                  </a:cubicBezTo>
                  <a:cubicBezTo>
                    <a:pt x="25" y="16"/>
                    <a:pt x="25" y="16"/>
                    <a:pt x="25" y="16"/>
                  </a:cubicBezTo>
                  <a:cubicBezTo>
                    <a:pt x="25" y="16"/>
                    <a:pt x="25" y="16"/>
                    <a:pt x="25" y="16"/>
                  </a:cubicBezTo>
                  <a:cubicBezTo>
                    <a:pt x="26" y="17"/>
                    <a:pt x="26" y="17"/>
                    <a:pt x="26" y="17"/>
                  </a:cubicBezTo>
                  <a:cubicBezTo>
                    <a:pt x="27" y="17"/>
                    <a:pt x="27" y="17"/>
                    <a:pt x="27" y="17"/>
                  </a:cubicBezTo>
                  <a:cubicBezTo>
                    <a:pt x="28" y="17"/>
                    <a:pt x="28" y="17"/>
                    <a:pt x="28" y="17"/>
                  </a:cubicBezTo>
                  <a:cubicBezTo>
                    <a:pt x="29" y="17"/>
                    <a:pt x="29" y="17"/>
                    <a:pt x="29" y="17"/>
                  </a:cubicBezTo>
                  <a:cubicBezTo>
                    <a:pt x="30" y="24"/>
                    <a:pt x="27" y="27"/>
                    <a:pt x="30" y="32"/>
                  </a:cubicBezTo>
                  <a:cubicBezTo>
                    <a:pt x="30" y="32"/>
                    <a:pt x="29" y="32"/>
                    <a:pt x="29" y="33"/>
                  </a:cubicBezTo>
                  <a:cubicBezTo>
                    <a:pt x="28" y="35"/>
                    <a:pt x="28" y="35"/>
                    <a:pt x="28" y="35"/>
                  </a:cubicBezTo>
                  <a:cubicBezTo>
                    <a:pt x="27" y="35"/>
                    <a:pt x="27" y="34"/>
                    <a:pt x="26" y="34"/>
                  </a:cubicBezTo>
                  <a:cubicBezTo>
                    <a:pt x="23" y="41"/>
                    <a:pt x="18" y="44"/>
                    <a:pt x="20" y="53"/>
                  </a:cubicBezTo>
                  <a:cubicBezTo>
                    <a:pt x="22" y="54"/>
                    <a:pt x="23" y="56"/>
                    <a:pt x="26" y="57"/>
                  </a:cubicBezTo>
                  <a:cubicBezTo>
                    <a:pt x="20" y="58"/>
                    <a:pt x="27" y="68"/>
                    <a:pt x="28" y="70"/>
                  </a:cubicBezTo>
                  <a:cubicBezTo>
                    <a:pt x="27" y="66"/>
                    <a:pt x="21" y="57"/>
                    <a:pt x="27" y="57"/>
                  </a:cubicBezTo>
                  <a:cubicBezTo>
                    <a:pt x="28" y="57"/>
                    <a:pt x="28" y="57"/>
                    <a:pt x="29" y="57"/>
                  </a:cubicBezTo>
                  <a:cubicBezTo>
                    <a:pt x="29" y="58"/>
                    <a:pt x="29" y="58"/>
                    <a:pt x="29" y="58"/>
                  </a:cubicBezTo>
                  <a:cubicBezTo>
                    <a:pt x="24" y="64"/>
                    <a:pt x="36" y="69"/>
                    <a:pt x="33" y="76"/>
                  </a:cubicBezTo>
                  <a:cubicBezTo>
                    <a:pt x="37" y="80"/>
                    <a:pt x="43" y="81"/>
                    <a:pt x="48" y="82"/>
                  </a:cubicBezTo>
                  <a:cubicBezTo>
                    <a:pt x="49" y="80"/>
                    <a:pt x="50" y="79"/>
                    <a:pt x="51" y="79"/>
                  </a:cubicBezTo>
                  <a:cubicBezTo>
                    <a:pt x="53" y="82"/>
                    <a:pt x="49" y="80"/>
                    <a:pt x="49" y="84"/>
                  </a:cubicBezTo>
                  <a:cubicBezTo>
                    <a:pt x="50" y="84"/>
                    <a:pt x="51" y="84"/>
                    <a:pt x="51" y="84"/>
                  </a:cubicBezTo>
                  <a:cubicBezTo>
                    <a:pt x="51" y="85"/>
                    <a:pt x="51" y="85"/>
                    <a:pt x="51" y="85"/>
                  </a:cubicBezTo>
                  <a:cubicBezTo>
                    <a:pt x="52" y="85"/>
                    <a:pt x="52" y="85"/>
                    <a:pt x="53" y="85"/>
                  </a:cubicBezTo>
                  <a:cubicBezTo>
                    <a:pt x="53" y="85"/>
                    <a:pt x="53" y="85"/>
                    <a:pt x="53" y="85"/>
                  </a:cubicBezTo>
                  <a:cubicBezTo>
                    <a:pt x="54" y="85"/>
                    <a:pt x="54" y="85"/>
                    <a:pt x="54" y="85"/>
                  </a:cubicBezTo>
                  <a:cubicBezTo>
                    <a:pt x="55" y="85"/>
                    <a:pt x="55" y="85"/>
                    <a:pt x="55" y="86"/>
                  </a:cubicBezTo>
                  <a:cubicBezTo>
                    <a:pt x="54" y="87"/>
                    <a:pt x="59" y="87"/>
                    <a:pt x="59" y="89"/>
                  </a:cubicBezTo>
                  <a:cubicBezTo>
                    <a:pt x="59" y="87"/>
                    <a:pt x="59" y="84"/>
                    <a:pt x="60" y="83"/>
                  </a:cubicBezTo>
                  <a:cubicBezTo>
                    <a:pt x="60" y="83"/>
                    <a:pt x="60" y="83"/>
                    <a:pt x="60" y="83"/>
                  </a:cubicBezTo>
                  <a:cubicBezTo>
                    <a:pt x="59" y="83"/>
                    <a:pt x="59" y="83"/>
                    <a:pt x="59" y="83"/>
                  </a:cubicBezTo>
                  <a:cubicBezTo>
                    <a:pt x="59" y="82"/>
                    <a:pt x="58" y="82"/>
                    <a:pt x="58" y="82"/>
                  </a:cubicBezTo>
                  <a:cubicBezTo>
                    <a:pt x="57" y="82"/>
                    <a:pt x="57" y="82"/>
                    <a:pt x="56" y="82"/>
                  </a:cubicBezTo>
                  <a:cubicBezTo>
                    <a:pt x="56" y="82"/>
                    <a:pt x="55" y="82"/>
                    <a:pt x="55" y="82"/>
                  </a:cubicBezTo>
                  <a:cubicBezTo>
                    <a:pt x="54" y="82"/>
                    <a:pt x="54" y="82"/>
                    <a:pt x="54" y="82"/>
                  </a:cubicBezTo>
                  <a:cubicBezTo>
                    <a:pt x="54" y="82"/>
                    <a:pt x="54" y="82"/>
                    <a:pt x="54" y="82"/>
                  </a:cubicBezTo>
                  <a:cubicBezTo>
                    <a:pt x="53" y="82"/>
                    <a:pt x="53" y="81"/>
                    <a:pt x="53" y="81"/>
                  </a:cubicBezTo>
                  <a:cubicBezTo>
                    <a:pt x="53" y="80"/>
                    <a:pt x="54" y="81"/>
                    <a:pt x="54" y="79"/>
                  </a:cubicBezTo>
                  <a:cubicBezTo>
                    <a:pt x="53" y="79"/>
                    <a:pt x="53" y="78"/>
                    <a:pt x="52" y="78"/>
                  </a:cubicBezTo>
                  <a:cubicBezTo>
                    <a:pt x="52" y="78"/>
                    <a:pt x="52" y="78"/>
                    <a:pt x="52" y="78"/>
                  </a:cubicBezTo>
                  <a:cubicBezTo>
                    <a:pt x="54" y="77"/>
                    <a:pt x="56" y="76"/>
                    <a:pt x="57" y="73"/>
                  </a:cubicBezTo>
                  <a:cubicBezTo>
                    <a:pt x="56" y="73"/>
                    <a:pt x="56" y="73"/>
                    <a:pt x="56" y="73"/>
                  </a:cubicBezTo>
                  <a:cubicBezTo>
                    <a:pt x="55" y="73"/>
                    <a:pt x="55" y="73"/>
                    <a:pt x="55" y="73"/>
                  </a:cubicBezTo>
                  <a:cubicBezTo>
                    <a:pt x="54" y="74"/>
                    <a:pt x="54" y="74"/>
                    <a:pt x="53" y="74"/>
                  </a:cubicBezTo>
                  <a:cubicBezTo>
                    <a:pt x="53" y="74"/>
                    <a:pt x="53" y="74"/>
                    <a:pt x="53" y="74"/>
                  </a:cubicBezTo>
                  <a:cubicBezTo>
                    <a:pt x="53" y="77"/>
                    <a:pt x="51" y="78"/>
                    <a:pt x="49" y="78"/>
                  </a:cubicBezTo>
                  <a:cubicBezTo>
                    <a:pt x="48" y="78"/>
                    <a:pt x="48" y="78"/>
                    <a:pt x="47" y="78"/>
                  </a:cubicBezTo>
                  <a:cubicBezTo>
                    <a:pt x="47" y="78"/>
                    <a:pt x="47" y="78"/>
                    <a:pt x="46" y="78"/>
                  </a:cubicBezTo>
                  <a:cubicBezTo>
                    <a:pt x="46" y="78"/>
                    <a:pt x="45" y="78"/>
                    <a:pt x="44" y="78"/>
                  </a:cubicBezTo>
                  <a:cubicBezTo>
                    <a:pt x="43" y="75"/>
                    <a:pt x="43" y="70"/>
                    <a:pt x="44" y="66"/>
                  </a:cubicBezTo>
                  <a:cubicBezTo>
                    <a:pt x="44" y="66"/>
                    <a:pt x="44" y="66"/>
                    <a:pt x="44" y="66"/>
                  </a:cubicBezTo>
                  <a:cubicBezTo>
                    <a:pt x="45" y="63"/>
                    <a:pt x="48" y="61"/>
                    <a:pt x="51" y="61"/>
                  </a:cubicBezTo>
                  <a:cubicBezTo>
                    <a:pt x="52" y="61"/>
                    <a:pt x="54" y="61"/>
                    <a:pt x="55" y="62"/>
                  </a:cubicBezTo>
                  <a:cubicBezTo>
                    <a:pt x="56" y="60"/>
                    <a:pt x="57" y="59"/>
                    <a:pt x="59" y="59"/>
                  </a:cubicBezTo>
                  <a:cubicBezTo>
                    <a:pt x="62" y="59"/>
                    <a:pt x="65" y="62"/>
                    <a:pt x="66" y="65"/>
                  </a:cubicBezTo>
                  <a:cubicBezTo>
                    <a:pt x="66" y="59"/>
                    <a:pt x="69" y="54"/>
                    <a:pt x="75" y="52"/>
                  </a:cubicBezTo>
                  <a:cubicBezTo>
                    <a:pt x="74" y="49"/>
                    <a:pt x="76" y="46"/>
                    <a:pt x="78" y="46"/>
                  </a:cubicBezTo>
                  <a:cubicBezTo>
                    <a:pt x="79" y="46"/>
                    <a:pt x="79" y="46"/>
                    <a:pt x="80" y="46"/>
                  </a:cubicBezTo>
                  <a:cubicBezTo>
                    <a:pt x="82" y="43"/>
                    <a:pt x="86" y="40"/>
                    <a:pt x="90" y="38"/>
                  </a:cubicBezTo>
                  <a:cubicBezTo>
                    <a:pt x="90" y="38"/>
                    <a:pt x="90" y="38"/>
                    <a:pt x="90" y="38"/>
                  </a:cubicBezTo>
                  <a:cubicBezTo>
                    <a:pt x="91" y="38"/>
                    <a:pt x="91" y="38"/>
                    <a:pt x="91" y="38"/>
                  </a:cubicBezTo>
                  <a:cubicBezTo>
                    <a:pt x="92" y="38"/>
                    <a:pt x="92" y="37"/>
                    <a:pt x="93" y="37"/>
                  </a:cubicBezTo>
                  <a:cubicBezTo>
                    <a:pt x="93" y="37"/>
                    <a:pt x="94" y="37"/>
                    <a:pt x="94" y="37"/>
                  </a:cubicBezTo>
                  <a:cubicBezTo>
                    <a:pt x="92" y="33"/>
                    <a:pt x="95" y="33"/>
                    <a:pt x="95" y="32"/>
                  </a:cubicBezTo>
                  <a:cubicBezTo>
                    <a:pt x="95" y="32"/>
                    <a:pt x="95" y="32"/>
                    <a:pt x="94" y="32"/>
                  </a:cubicBezTo>
                  <a:cubicBezTo>
                    <a:pt x="93" y="32"/>
                    <a:pt x="92" y="33"/>
                    <a:pt x="90" y="34"/>
                  </a:cubicBezTo>
                  <a:cubicBezTo>
                    <a:pt x="90" y="34"/>
                    <a:pt x="90" y="34"/>
                    <a:pt x="90" y="34"/>
                  </a:cubicBezTo>
                  <a:cubicBezTo>
                    <a:pt x="90" y="34"/>
                    <a:pt x="90" y="34"/>
                    <a:pt x="89" y="34"/>
                  </a:cubicBezTo>
                  <a:cubicBezTo>
                    <a:pt x="89" y="35"/>
                    <a:pt x="89" y="35"/>
                    <a:pt x="89" y="35"/>
                  </a:cubicBezTo>
                  <a:cubicBezTo>
                    <a:pt x="89" y="35"/>
                    <a:pt x="89" y="35"/>
                    <a:pt x="88" y="34"/>
                  </a:cubicBezTo>
                  <a:cubicBezTo>
                    <a:pt x="90" y="29"/>
                    <a:pt x="104" y="32"/>
                    <a:pt x="107" y="27"/>
                  </a:cubicBezTo>
                  <a:cubicBezTo>
                    <a:pt x="107" y="26"/>
                    <a:pt x="107" y="26"/>
                    <a:pt x="107" y="26"/>
                  </a:cubicBezTo>
                  <a:cubicBezTo>
                    <a:pt x="106" y="26"/>
                    <a:pt x="106" y="26"/>
                    <a:pt x="105" y="26"/>
                  </a:cubicBezTo>
                  <a:cubicBezTo>
                    <a:pt x="105" y="26"/>
                    <a:pt x="105" y="26"/>
                    <a:pt x="104" y="26"/>
                  </a:cubicBezTo>
                  <a:cubicBezTo>
                    <a:pt x="104" y="26"/>
                    <a:pt x="104" y="26"/>
                    <a:pt x="103" y="26"/>
                  </a:cubicBezTo>
                  <a:cubicBezTo>
                    <a:pt x="104" y="25"/>
                    <a:pt x="106" y="26"/>
                    <a:pt x="106" y="24"/>
                  </a:cubicBezTo>
                  <a:cubicBezTo>
                    <a:pt x="102" y="24"/>
                    <a:pt x="104" y="20"/>
                    <a:pt x="103" y="17"/>
                  </a:cubicBezTo>
                  <a:cubicBezTo>
                    <a:pt x="102" y="19"/>
                    <a:pt x="101" y="20"/>
                    <a:pt x="99" y="20"/>
                  </a:cubicBezTo>
                  <a:cubicBezTo>
                    <a:pt x="99" y="20"/>
                    <a:pt x="98" y="20"/>
                    <a:pt x="98" y="20"/>
                  </a:cubicBezTo>
                  <a:cubicBezTo>
                    <a:pt x="97" y="19"/>
                    <a:pt x="97" y="16"/>
                    <a:pt x="98" y="15"/>
                  </a:cubicBezTo>
                  <a:cubicBezTo>
                    <a:pt x="96" y="15"/>
                    <a:pt x="94" y="14"/>
                    <a:pt x="92" y="13"/>
                  </a:cubicBezTo>
                  <a:cubicBezTo>
                    <a:pt x="91" y="18"/>
                    <a:pt x="88" y="18"/>
                    <a:pt x="88" y="22"/>
                  </a:cubicBezTo>
                  <a:cubicBezTo>
                    <a:pt x="84" y="23"/>
                    <a:pt x="83" y="27"/>
                    <a:pt x="81" y="30"/>
                  </a:cubicBezTo>
                  <a:cubicBezTo>
                    <a:pt x="80" y="30"/>
                    <a:pt x="79" y="30"/>
                    <a:pt x="78" y="30"/>
                  </a:cubicBezTo>
                  <a:cubicBezTo>
                    <a:pt x="78" y="28"/>
                    <a:pt x="79" y="26"/>
                    <a:pt x="80" y="24"/>
                  </a:cubicBezTo>
                  <a:cubicBezTo>
                    <a:pt x="80" y="24"/>
                    <a:pt x="79" y="24"/>
                    <a:pt x="79" y="24"/>
                  </a:cubicBezTo>
                  <a:cubicBezTo>
                    <a:pt x="77" y="24"/>
                    <a:pt x="76" y="23"/>
                    <a:pt x="75" y="22"/>
                  </a:cubicBezTo>
                  <a:cubicBezTo>
                    <a:pt x="75" y="22"/>
                    <a:pt x="74" y="21"/>
                    <a:pt x="72" y="21"/>
                  </a:cubicBezTo>
                  <a:cubicBezTo>
                    <a:pt x="72" y="21"/>
                    <a:pt x="71" y="21"/>
                    <a:pt x="70" y="22"/>
                  </a:cubicBezTo>
                  <a:cubicBezTo>
                    <a:pt x="72" y="20"/>
                    <a:pt x="71" y="19"/>
                    <a:pt x="70" y="17"/>
                  </a:cubicBezTo>
                  <a:cubicBezTo>
                    <a:pt x="72" y="15"/>
                    <a:pt x="81" y="13"/>
                    <a:pt x="77" y="11"/>
                  </a:cubicBezTo>
                  <a:cubicBezTo>
                    <a:pt x="77" y="11"/>
                    <a:pt x="77" y="11"/>
                    <a:pt x="77" y="11"/>
                  </a:cubicBezTo>
                  <a:cubicBezTo>
                    <a:pt x="77" y="11"/>
                    <a:pt x="77" y="11"/>
                    <a:pt x="77" y="11"/>
                  </a:cubicBezTo>
                  <a:cubicBezTo>
                    <a:pt x="78" y="11"/>
                    <a:pt x="78" y="11"/>
                    <a:pt x="79" y="11"/>
                  </a:cubicBezTo>
                  <a:cubicBezTo>
                    <a:pt x="81" y="11"/>
                    <a:pt x="83" y="11"/>
                    <a:pt x="84" y="10"/>
                  </a:cubicBezTo>
                  <a:cubicBezTo>
                    <a:pt x="82" y="10"/>
                    <a:pt x="81" y="10"/>
                    <a:pt x="81" y="9"/>
                  </a:cubicBezTo>
                  <a:cubicBezTo>
                    <a:pt x="86" y="9"/>
                    <a:pt x="91" y="9"/>
                    <a:pt x="93" y="5"/>
                  </a:cubicBezTo>
                  <a:cubicBezTo>
                    <a:pt x="93" y="4"/>
                    <a:pt x="94" y="4"/>
                    <a:pt x="95" y="4"/>
                  </a:cubicBezTo>
                  <a:cubicBezTo>
                    <a:pt x="95" y="4"/>
                    <a:pt x="96" y="4"/>
                    <a:pt x="96" y="4"/>
                  </a:cubicBezTo>
                  <a:cubicBezTo>
                    <a:pt x="96" y="4"/>
                    <a:pt x="97" y="4"/>
                    <a:pt x="97" y="4"/>
                  </a:cubicBezTo>
                  <a:cubicBezTo>
                    <a:pt x="98" y="4"/>
                    <a:pt x="98" y="4"/>
                    <a:pt x="99" y="3"/>
                  </a:cubicBezTo>
                  <a:cubicBezTo>
                    <a:pt x="101" y="4"/>
                    <a:pt x="102" y="5"/>
                    <a:pt x="102" y="7"/>
                  </a:cubicBezTo>
                  <a:cubicBezTo>
                    <a:pt x="103" y="8"/>
                    <a:pt x="105" y="8"/>
                    <a:pt x="107" y="8"/>
                  </a:cubicBezTo>
                  <a:cubicBezTo>
                    <a:pt x="107" y="8"/>
                    <a:pt x="108" y="8"/>
                    <a:pt x="108" y="8"/>
                  </a:cubicBezTo>
                  <a:cubicBezTo>
                    <a:pt x="108" y="4"/>
                    <a:pt x="101" y="4"/>
                    <a:pt x="103" y="1"/>
                  </a:cubicBezTo>
                  <a:cubicBezTo>
                    <a:pt x="101" y="1"/>
                    <a:pt x="100" y="2"/>
                    <a:pt x="99" y="2"/>
                  </a:cubicBezTo>
                  <a:cubicBezTo>
                    <a:pt x="98" y="2"/>
                    <a:pt x="98" y="2"/>
                    <a:pt x="97" y="1"/>
                  </a:cubicBezTo>
                  <a:cubicBezTo>
                    <a:pt x="97" y="0"/>
                    <a:pt x="98" y="1"/>
                    <a:pt x="99"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24"/>
            <p:cNvSpPr>
              <a:spLocks/>
            </p:cNvSpPr>
            <p:nvPr/>
          </p:nvSpPr>
          <p:spPr bwMode="auto">
            <a:xfrm>
              <a:off x="3082130" y="2843213"/>
              <a:ext cx="49213" cy="47625"/>
            </a:xfrm>
            <a:custGeom>
              <a:avLst/>
              <a:gdLst>
                <a:gd name="T0" fmla="*/ 2 w 7"/>
                <a:gd name="T1" fmla="*/ 0 h 7"/>
                <a:gd name="T2" fmla="*/ 0 w 7"/>
                <a:gd name="T3" fmla="*/ 4 h 7"/>
                <a:gd name="T4" fmla="*/ 0 w 7"/>
                <a:gd name="T5" fmla="*/ 4 h 7"/>
                <a:gd name="T6" fmla="*/ 1 w 7"/>
                <a:gd name="T7" fmla="*/ 5 h 7"/>
                <a:gd name="T8" fmla="*/ 2 w 7"/>
                <a:gd name="T9" fmla="*/ 7 h 7"/>
                <a:gd name="T10" fmla="*/ 3 w 7"/>
                <a:gd name="T11" fmla="*/ 6 h 7"/>
                <a:gd name="T12" fmla="*/ 3 w 7"/>
                <a:gd name="T13" fmla="*/ 4 h 7"/>
                <a:gd name="T14" fmla="*/ 5 w 7"/>
                <a:gd name="T15" fmla="*/ 5 h 7"/>
                <a:gd name="T16" fmla="*/ 6 w 7"/>
                <a:gd name="T17" fmla="*/ 5 h 7"/>
                <a:gd name="T18" fmla="*/ 6 w 7"/>
                <a:gd name="T19" fmla="*/ 5 h 7"/>
                <a:gd name="T20" fmla="*/ 2 w 7"/>
                <a:gd name="T21" fmla="*/ 1 h 7"/>
                <a:gd name="T22" fmla="*/ 2 w 7"/>
                <a:gd name="T23" fmla="*/ 1 h 7"/>
                <a:gd name="T24" fmla="*/ 2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2" y="0"/>
                  </a:moveTo>
                  <a:cubicBezTo>
                    <a:pt x="1" y="1"/>
                    <a:pt x="0" y="2"/>
                    <a:pt x="0" y="4"/>
                  </a:cubicBezTo>
                  <a:cubicBezTo>
                    <a:pt x="0" y="4"/>
                    <a:pt x="0" y="4"/>
                    <a:pt x="0" y="4"/>
                  </a:cubicBezTo>
                  <a:cubicBezTo>
                    <a:pt x="1" y="4"/>
                    <a:pt x="1" y="5"/>
                    <a:pt x="1" y="5"/>
                  </a:cubicBezTo>
                  <a:cubicBezTo>
                    <a:pt x="1" y="6"/>
                    <a:pt x="2" y="7"/>
                    <a:pt x="2" y="7"/>
                  </a:cubicBezTo>
                  <a:cubicBezTo>
                    <a:pt x="3" y="7"/>
                    <a:pt x="3" y="6"/>
                    <a:pt x="3" y="6"/>
                  </a:cubicBezTo>
                  <a:cubicBezTo>
                    <a:pt x="2" y="5"/>
                    <a:pt x="2" y="4"/>
                    <a:pt x="3" y="4"/>
                  </a:cubicBezTo>
                  <a:cubicBezTo>
                    <a:pt x="3" y="4"/>
                    <a:pt x="4" y="5"/>
                    <a:pt x="5" y="5"/>
                  </a:cubicBezTo>
                  <a:cubicBezTo>
                    <a:pt x="5" y="5"/>
                    <a:pt x="6" y="5"/>
                    <a:pt x="6" y="5"/>
                  </a:cubicBezTo>
                  <a:cubicBezTo>
                    <a:pt x="6" y="5"/>
                    <a:pt x="6" y="5"/>
                    <a:pt x="6" y="5"/>
                  </a:cubicBezTo>
                  <a:cubicBezTo>
                    <a:pt x="7" y="2"/>
                    <a:pt x="4" y="2"/>
                    <a:pt x="2" y="1"/>
                  </a:cubicBezTo>
                  <a:cubicBezTo>
                    <a:pt x="2" y="1"/>
                    <a:pt x="2" y="1"/>
                    <a:pt x="2"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25"/>
            <p:cNvSpPr>
              <a:spLocks/>
            </p:cNvSpPr>
            <p:nvPr/>
          </p:nvSpPr>
          <p:spPr bwMode="auto">
            <a:xfrm>
              <a:off x="2801143" y="2781301"/>
              <a:ext cx="123825" cy="47625"/>
            </a:xfrm>
            <a:custGeom>
              <a:avLst/>
              <a:gdLst>
                <a:gd name="T0" fmla="*/ 5 w 18"/>
                <a:gd name="T1" fmla="*/ 0 h 7"/>
                <a:gd name="T2" fmla="*/ 3 w 18"/>
                <a:gd name="T3" fmla="*/ 1 h 7"/>
                <a:gd name="T4" fmla="*/ 0 w 18"/>
                <a:gd name="T5" fmla="*/ 4 h 7"/>
                <a:gd name="T6" fmla="*/ 1 w 18"/>
                <a:gd name="T7" fmla="*/ 4 h 7"/>
                <a:gd name="T8" fmla="*/ 4 w 18"/>
                <a:gd name="T9" fmla="*/ 3 h 7"/>
                <a:gd name="T10" fmla="*/ 7 w 18"/>
                <a:gd name="T11" fmla="*/ 2 h 7"/>
                <a:gd name="T12" fmla="*/ 9 w 18"/>
                <a:gd name="T13" fmla="*/ 3 h 7"/>
                <a:gd name="T14" fmla="*/ 7 w 18"/>
                <a:gd name="T15" fmla="*/ 3 h 7"/>
                <a:gd name="T16" fmla="*/ 7 w 18"/>
                <a:gd name="T17" fmla="*/ 5 h 7"/>
                <a:gd name="T18" fmla="*/ 5 w 18"/>
                <a:gd name="T19" fmla="*/ 5 h 7"/>
                <a:gd name="T20" fmla="*/ 5 w 18"/>
                <a:gd name="T21" fmla="*/ 6 h 7"/>
                <a:gd name="T22" fmla="*/ 8 w 18"/>
                <a:gd name="T23" fmla="*/ 7 h 7"/>
                <a:gd name="T24" fmla="*/ 18 w 18"/>
                <a:gd name="T25" fmla="*/ 5 h 7"/>
                <a:gd name="T26" fmla="*/ 18 w 18"/>
                <a:gd name="T27" fmla="*/ 5 h 7"/>
                <a:gd name="T28" fmla="*/ 18 w 18"/>
                <a:gd name="T29" fmla="*/ 2 h 7"/>
                <a:gd name="T30" fmla="*/ 14 w 18"/>
                <a:gd name="T31" fmla="*/ 3 h 7"/>
                <a:gd name="T32" fmla="*/ 10 w 18"/>
                <a:gd name="T33" fmla="*/ 3 h 7"/>
                <a:gd name="T34" fmla="*/ 10 w 18"/>
                <a:gd name="T35" fmla="*/ 1 h 7"/>
                <a:gd name="T36" fmla="*/ 8 w 18"/>
                <a:gd name="T37" fmla="*/ 1 h 7"/>
                <a:gd name="T38" fmla="*/ 7 w 18"/>
                <a:gd name="T39" fmla="*/ 1 h 7"/>
                <a:gd name="T40" fmla="*/ 5 w 18"/>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7">
                  <a:moveTo>
                    <a:pt x="5" y="0"/>
                  </a:moveTo>
                  <a:cubicBezTo>
                    <a:pt x="4" y="0"/>
                    <a:pt x="4" y="0"/>
                    <a:pt x="3" y="1"/>
                  </a:cubicBezTo>
                  <a:cubicBezTo>
                    <a:pt x="3" y="3"/>
                    <a:pt x="0" y="2"/>
                    <a:pt x="0" y="4"/>
                  </a:cubicBezTo>
                  <a:cubicBezTo>
                    <a:pt x="0" y="4"/>
                    <a:pt x="1" y="4"/>
                    <a:pt x="1" y="4"/>
                  </a:cubicBezTo>
                  <a:cubicBezTo>
                    <a:pt x="2" y="4"/>
                    <a:pt x="3" y="3"/>
                    <a:pt x="4" y="3"/>
                  </a:cubicBezTo>
                  <a:cubicBezTo>
                    <a:pt x="5" y="2"/>
                    <a:pt x="6" y="2"/>
                    <a:pt x="7" y="2"/>
                  </a:cubicBezTo>
                  <a:cubicBezTo>
                    <a:pt x="8" y="2"/>
                    <a:pt x="8" y="2"/>
                    <a:pt x="9" y="3"/>
                  </a:cubicBezTo>
                  <a:cubicBezTo>
                    <a:pt x="8" y="3"/>
                    <a:pt x="7" y="2"/>
                    <a:pt x="7" y="3"/>
                  </a:cubicBezTo>
                  <a:cubicBezTo>
                    <a:pt x="4" y="4"/>
                    <a:pt x="9" y="3"/>
                    <a:pt x="7" y="5"/>
                  </a:cubicBezTo>
                  <a:cubicBezTo>
                    <a:pt x="7" y="5"/>
                    <a:pt x="6" y="5"/>
                    <a:pt x="5" y="5"/>
                  </a:cubicBezTo>
                  <a:cubicBezTo>
                    <a:pt x="4" y="5"/>
                    <a:pt x="4" y="5"/>
                    <a:pt x="5" y="6"/>
                  </a:cubicBezTo>
                  <a:cubicBezTo>
                    <a:pt x="5" y="7"/>
                    <a:pt x="7" y="7"/>
                    <a:pt x="8" y="7"/>
                  </a:cubicBezTo>
                  <a:cubicBezTo>
                    <a:pt x="12" y="7"/>
                    <a:pt x="16" y="6"/>
                    <a:pt x="18" y="5"/>
                  </a:cubicBezTo>
                  <a:cubicBezTo>
                    <a:pt x="18" y="5"/>
                    <a:pt x="18" y="5"/>
                    <a:pt x="18" y="5"/>
                  </a:cubicBezTo>
                  <a:cubicBezTo>
                    <a:pt x="15" y="5"/>
                    <a:pt x="18" y="4"/>
                    <a:pt x="18" y="2"/>
                  </a:cubicBezTo>
                  <a:cubicBezTo>
                    <a:pt x="16" y="3"/>
                    <a:pt x="15" y="3"/>
                    <a:pt x="14" y="3"/>
                  </a:cubicBezTo>
                  <a:cubicBezTo>
                    <a:pt x="13" y="3"/>
                    <a:pt x="12" y="3"/>
                    <a:pt x="10" y="3"/>
                  </a:cubicBezTo>
                  <a:cubicBezTo>
                    <a:pt x="10" y="1"/>
                    <a:pt x="9" y="2"/>
                    <a:pt x="10" y="1"/>
                  </a:cubicBezTo>
                  <a:cubicBezTo>
                    <a:pt x="9" y="1"/>
                    <a:pt x="9" y="1"/>
                    <a:pt x="8" y="1"/>
                  </a:cubicBezTo>
                  <a:cubicBezTo>
                    <a:pt x="8" y="1"/>
                    <a:pt x="7" y="1"/>
                    <a:pt x="7" y="1"/>
                  </a:cubicBezTo>
                  <a:cubicBezTo>
                    <a:pt x="6"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Rectangle 26"/>
            <p:cNvSpPr>
              <a:spLocks noChangeArrowheads="1"/>
            </p:cNvSpPr>
            <p:nvPr/>
          </p:nvSpPr>
          <p:spPr bwMode="auto">
            <a:xfrm>
              <a:off x="2896393" y="3076576"/>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27"/>
            <p:cNvSpPr>
              <a:spLocks/>
            </p:cNvSpPr>
            <p:nvPr/>
          </p:nvSpPr>
          <p:spPr bwMode="auto">
            <a:xfrm>
              <a:off x="2896393" y="307657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28"/>
            <p:cNvSpPr>
              <a:spLocks/>
            </p:cNvSpPr>
            <p:nvPr/>
          </p:nvSpPr>
          <p:spPr bwMode="auto">
            <a:xfrm>
              <a:off x="2855118" y="3243263"/>
              <a:ext cx="0" cy="12700"/>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Freeform 29"/>
            <p:cNvSpPr>
              <a:spLocks/>
            </p:cNvSpPr>
            <p:nvPr/>
          </p:nvSpPr>
          <p:spPr bwMode="auto">
            <a:xfrm>
              <a:off x="2986880" y="2863851"/>
              <a:ext cx="20638" cy="14288"/>
            </a:xfrm>
            <a:custGeom>
              <a:avLst/>
              <a:gdLst>
                <a:gd name="T0" fmla="*/ 2 w 3"/>
                <a:gd name="T1" fmla="*/ 0 h 2"/>
                <a:gd name="T2" fmla="*/ 0 w 3"/>
                <a:gd name="T3" fmla="*/ 2 h 2"/>
                <a:gd name="T4" fmla="*/ 3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1" y="0"/>
                    <a:pt x="0" y="0"/>
                    <a:pt x="0" y="2"/>
                  </a:cubicBezTo>
                  <a:cubicBezTo>
                    <a:pt x="2" y="2"/>
                    <a:pt x="2"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30"/>
            <p:cNvSpPr>
              <a:spLocks/>
            </p:cNvSpPr>
            <p:nvPr/>
          </p:nvSpPr>
          <p:spPr bwMode="auto">
            <a:xfrm>
              <a:off x="3536155" y="2932113"/>
              <a:ext cx="47625" cy="69850"/>
            </a:xfrm>
            <a:custGeom>
              <a:avLst/>
              <a:gdLst>
                <a:gd name="T0" fmla="*/ 3 w 7"/>
                <a:gd name="T1" fmla="*/ 0 h 10"/>
                <a:gd name="T2" fmla="*/ 1 w 7"/>
                <a:gd name="T3" fmla="*/ 0 h 10"/>
                <a:gd name="T4" fmla="*/ 1 w 7"/>
                <a:gd name="T5" fmla="*/ 4 h 10"/>
                <a:gd name="T6" fmla="*/ 3 w 7"/>
                <a:gd name="T7" fmla="*/ 4 h 10"/>
                <a:gd name="T8" fmla="*/ 1 w 7"/>
                <a:gd name="T9" fmla="*/ 8 h 10"/>
                <a:gd name="T10" fmla="*/ 3 w 7"/>
                <a:gd name="T11" fmla="*/ 9 h 10"/>
                <a:gd name="T12" fmla="*/ 2 w 7"/>
                <a:gd name="T13" fmla="*/ 10 h 10"/>
                <a:gd name="T14" fmla="*/ 3 w 7"/>
                <a:gd name="T15" fmla="*/ 10 h 10"/>
                <a:gd name="T16" fmla="*/ 4 w 7"/>
                <a:gd name="T17" fmla="*/ 10 h 10"/>
                <a:gd name="T18" fmla="*/ 5 w 7"/>
                <a:gd name="T19" fmla="*/ 10 h 10"/>
                <a:gd name="T20" fmla="*/ 6 w 7"/>
                <a:gd name="T21" fmla="*/ 9 h 10"/>
                <a:gd name="T22" fmla="*/ 7 w 7"/>
                <a:gd name="T23" fmla="*/ 7 h 10"/>
                <a:gd name="T24" fmla="*/ 3 w 7"/>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2" y="0"/>
                    <a:pt x="2" y="0"/>
                    <a:pt x="1" y="0"/>
                  </a:cubicBezTo>
                  <a:cubicBezTo>
                    <a:pt x="0" y="2"/>
                    <a:pt x="2" y="2"/>
                    <a:pt x="1" y="4"/>
                  </a:cubicBezTo>
                  <a:cubicBezTo>
                    <a:pt x="1" y="4"/>
                    <a:pt x="3" y="3"/>
                    <a:pt x="3" y="4"/>
                  </a:cubicBezTo>
                  <a:cubicBezTo>
                    <a:pt x="3" y="7"/>
                    <a:pt x="1" y="6"/>
                    <a:pt x="1" y="8"/>
                  </a:cubicBezTo>
                  <a:cubicBezTo>
                    <a:pt x="1" y="8"/>
                    <a:pt x="3" y="8"/>
                    <a:pt x="3" y="9"/>
                  </a:cubicBezTo>
                  <a:cubicBezTo>
                    <a:pt x="2" y="9"/>
                    <a:pt x="2" y="9"/>
                    <a:pt x="2" y="10"/>
                  </a:cubicBezTo>
                  <a:cubicBezTo>
                    <a:pt x="2" y="10"/>
                    <a:pt x="2" y="10"/>
                    <a:pt x="3" y="10"/>
                  </a:cubicBezTo>
                  <a:cubicBezTo>
                    <a:pt x="3" y="10"/>
                    <a:pt x="3" y="10"/>
                    <a:pt x="4" y="10"/>
                  </a:cubicBezTo>
                  <a:cubicBezTo>
                    <a:pt x="4" y="10"/>
                    <a:pt x="5" y="10"/>
                    <a:pt x="5" y="10"/>
                  </a:cubicBezTo>
                  <a:cubicBezTo>
                    <a:pt x="6" y="10"/>
                    <a:pt x="6" y="10"/>
                    <a:pt x="6" y="9"/>
                  </a:cubicBezTo>
                  <a:cubicBezTo>
                    <a:pt x="4" y="9"/>
                    <a:pt x="7" y="8"/>
                    <a:pt x="7" y="7"/>
                  </a:cubicBezTo>
                  <a:cubicBezTo>
                    <a:pt x="5" y="4"/>
                    <a:pt x="1"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31"/>
            <p:cNvSpPr>
              <a:spLocks/>
            </p:cNvSpPr>
            <p:nvPr/>
          </p:nvSpPr>
          <p:spPr bwMode="auto">
            <a:xfrm>
              <a:off x="3110705" y="3001963"/>
              <a:ext cx="33338" cy="26988"/>
            </a:xfrm>
            <a:custGeom>
              <a:avLst/>
              <a:gdLst>
                <a:gd name="T0" fmla="*/ 2 w 5"/>
                <a:gd name="T1" fmla="*/ 0 h 4"/>
                <a:gd name="T2" fmla="*/ 0 w 5"/>
                <a:gd name="T3" fmla="*/ 4 h 4"/>
                <a:gd name="T4" fmla="*/ 4 w 5"/>
                <a:gd name="T5" fmla="*/ 4 h 4"/>
                <a:gd name="T6" fmla="*/ 2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1"/>
                    <a:pt x="1" y="2"/>
                    <a:pt x="0" y="4"/>
                  </a:cubicBezTo>
                  <a:cubicBezTo>
                    <a:pt x="1" y="4"/>
                    <a:pt x="3" y="4"/>
                    <a:pt x="4" y="4"/>
                  </a:cubicBezTo>
                  <a:cubicBezTo>
                    <a:pt x="5" y="1"/>
                    <a:pt x="2" y="3"/>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32"/>
            <p:cNvSpPr>
              <a:spLocks/>
            </p:cNvSpPr>
            <p:nvPr/>
          </p:nvSpPr>
          <p:spPr bwMode="auto">
            <a:xfrm>
              <a:off x="4688680" y="3105151"/>
              <a:ext cx="69850" cy="61913"/>
            </a:xfrm>
            <a:custGeom>
              <a:avLst/>
              <a:gdLst>
                <a:gd name="T0" fmla="*/ 6 w 10"/>
                <a:gd name="T1" fmla="*/ 0 h 9"/>
                <a:gd name="T2" fmla="*/ 7 w 10"/>
                <a:gd name="T3" fmla="*/ 4 h 9"/>
                <a:gd name="T4" fmla="*/ 5 w 10"/>
                <a:gd name="T5" fmla="*/ 6 h 9"/>
                <a:gd name="T6" fmla="*/ 4 w 10"/>
                <a:gd name="T7" fmla="*/ 7 h 9"/>
                <a:gd name="T8" fmla="*/ 4 w 10"/>
                <a:gd name="T9" fmla="*/ 7 h 9"/>
                <a:gd name="T10" fmla="*/ 3 w 10"/>
                <a:gd name="T11" fmla="*/ 7 h 9"/>
                <a:gd name="T12" fmla="*/ 2 w 10"/>
                <a:gd name="T13" fmla="*/ 7 h 9"/>
                <a:gd name="T14" fmla="*/ 0 w 10"/>
                <a:gd name="T15" fmla="*/ 8 h 9"/>
                <a:gd name="T16" fmla="*/ 1 w 10"/>
                <a:gd name="T17" fmla="*/ 8 h 9"/>
                <a:gd name="T18" fmla="*/ 2 w 10"/>
                <a:gd name="T19" fmla="*/ 8 h 9"/>
                <a:gd name="T20" fmla="*/ 3 w 10"/>
                <a:gd name="T21" fmla="*/ 8 h 9"/>
                <a:gd name="T22" fmla="*/ 5 w 10"/>
                <a:gd name="T23" fmla="*/ 8 h 9"/>
                <a:gd name="T24" fmla="*/ 5 w 10"/>
                <a:gd name="T25" fmla="*/ 9 h 9"/>
                <a:gd name="T26" fmla="*/ 9 w 10"/>
                <a:gd name="T27" fmla="*/ 7 h 9"/>
                <a:gd name="T28" fmla="*/ 6 w 1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
                  <a:moveTo>
                    <a:pt x="6" y="0"/>
                  </a:moveTo>
                  <a:cubicBezTo>
                    <a:pt x="6" y="1"/>
                    <a:pt x="7" y="2"/>
                    <a:pt x="7" y="4"/>
                  </a:cubicBezTo>
                  <a:cubicBezTo>
                    <a:pt x="6" y="4"/>
                    <a:pt x="6" y="5"/>
                    <a:pt x="5" y="6"/>
                  </a:cubicBezTo>
                  <a:cubicBezTo>
                    <a:pt x="4" y="6"/>
                    <a:pt x="4" y="6"/>
                    <a:pt x="4" y="7"/>
                  </a:cubicBezTo>
                  <a:cubicBezTo>
                    <a:pt x="4" y="7"/>
                    <a:pt x="4" y="7"/>
                    <a:pt x="4" y="7"/>
                  </a:cubicBezTo>
                  <a:cubicBezTo>
                    <a:pt x="4" y="7"/>
                    <a:pt x="4" y="7"/>
                    <a:pt x="3" y="7"/>
                  </a:cubicBezTo>
                  <a:cubicBezTo>
                    <a:pt x="3" y="7"/>
                    <a:pt x="3" y="7"/>
                    <a:pt x="2" y="7"/>
                  </a:cubicBezTo>
                  <a:cubicBezTo>
                    <a:pt x="1" y="7"/>
                    <a:pt x="0" y="7"/>
                    <a:pt x="0" y="8"/>
                  </a:cubicBezTo>
                  <a:cubicBezTo>
                    <a:pt x="0" y="8"/>
                    <a:pt x="0" y="8"/>
                    <a:pt x="1" y="8"/>
                  </a:cubicBezTo>
                  <a:cubicBezTo>
                    <a:pt x="1" y="8"/>
                    <a:pt x="2" y="8"/>
                    <a:pt x="2" y="8"/>
                  </a:cubicBezTo>
                  <a:cubicBezTo>
                    <a:pt x="3" y="8"/>
                    <a:pt x="3" y="8"/>
                    <a:pt x="3" y="8"/>
                  </a:cubicBezTo>
                  <a:cubicBezTo>
                    <a:pt x="4" y="8"/>
                    <a:pt x="4" y="8"/>
                    <a:pt x="5" y="8"/>
                  </a:cubicBezTo>
                  <a:cubicBezTo>
                    <a:pt x="5" y="9"/>
                    <a:pt x="5" y="9"/>
                    <a:pt x="5" y="9"/>
                  </a:cubicBezTo>
                  <a:cubicBezTo>
                    <a:pt x="6" y="9"/>
                    <a:pt x="7" y="7"/>
                    <a:pt x="9" y="7"/>
                  </a:cubicBezTo>
                  <a:cubicBezTo>
                    <a:pt x="8" y="3"/>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33"/>
            <p:cNvSpPr>
              <a:spLocks noEditPoints="1"/>
            </p:cNvSpPr>
            <p:nvPr/>
          </p:nvSpPr>
          <p:spPr bwMode="auto">
            <a:xfrm>
              <a:off x="3405980" y="3140076"/>
              <a:ext cx="611188" cy="730250"/>
            </a:xfrm>
            <a:custGeom>
              <a:avLst/>
              <a:gdLst>
                <a:gd name="T0" fmla="*/ 54 w 89"/>
                <a:gd name="T1" fmla="*/ 73 h 106"/>
                <a:gd name="T2" fmla="*/ 56 w 89"/>
                <a:gd name="T3" fmla="*/ 71 h 106"/>
                <a:gd name="T4" fmla="*/ 58 w 89"/>
                <a:gd name="T5" fmla="*/ 72 h 106"/>
                <a:gd name="T6" fmla="*/ 54 w 89"/>
                <a:gd name="T7" fmla="*/ 73 h 106"/>
                <a:gd name="T8" fmla="*/ 41 w 89"/>
                <a:gd name="T9" fmla="*/ 64 h 106"/>
                <a:gd name="T10" fmla="*/ 42 w 89"/>
                <a:gd name="T11" fmla="*/ 64 h 106"/>
                <a:gd name="T12" fmla="*/ 41 w 89"/>
                <a:gd name="T13" fmla="*/ 64 h 106"/>
                <a:gd name="T14" fmla="*/ 42 w 89"/>
                <a:gd name="T15" fmla="*/ 64 h 106"/>
                <a:gd name="T16" fmla="*/ 40 w 89"/>
                <a:gd name="T17" fmla="*/ 64 h 106"/>
                <a:gd name="T18" fmla="*/ 40 w 89"/>
                <a:gd name="T19" fmla="*/ 64 h 106"/>
                <a:gd name="T20" fmla="*/ 42 w 89"/>
                <a:gd name="T21" fmla="*/ 64 h 106"/>
                <a:gd name="T22" fmla="*/ 42 w 89"/>
                <a:gd name="T23" fmla="*/ 63 h 106"/>
                <a:gd name="T24" fmla="*/ 63 w 89"/>
                <a:gd name="T25" fmla="*/ 58 h 106"/>
                <a:gd name="T26" fmla="*/ 65 w 89"/>
                <a:gd name="T27" fmla="*/ 69 h 106"/>
                <a:gd name="T28" fmla="*/ 60 w 89"/>
                <a:gd name="T29" fmla="*/ 58 h 106"/>
                <a:gd name="T30" fmla="*/ 68 w 89"/>
                <a:gd name="T31" fmla="*/ 49 h 106"/>
                <a:gd name="T32" fmla="*/ 64 w 89"/>
                <a:gd name="T33" fmla="*/ 56 h 106"/>
                <a:gd name="T34" fmla="*/ 66 w 89"/>
                <a:gd name="T35" fmla="*/ 49 h 106"/>
                <a:gd name="T36" fmla="*/ 33 w 89"/>
                <a:gd name="T37" fmla="*/ 4 h 106"/>
                <a:gd name="T38" fmla="*/ 22 w 89"/>
                <a:gd name="T39" fmla="*/ 3 h 106"/>
                <a:gd name="T40" fmla="*/ 8 w 89"/>
                <a:gd name="T41" fmla="*/ 13 h 106"/>
                <a:gd name="T42" fmla="*/ 5 w 89"/>
                <a:gd name="T43" fmla="*/ 23 h 106"/>
                <a:gd name="T44" fmla="*/ 4 w 89"/>
                <a:gd name="T45" fmla="*/ 24 h 106"/>
                <a:gd name="T46" fmla="*/ 3 w 89"/>
                <a:gd name="T47" fmla="*/ 30 h 106"/>
                <a:gd name="T48" fmla="*/ 1 w 89"/>
                <a:gd name="T49" fmla="*/ 30 h 106"/>
                <a:gd name="T50" fmla="*/ 2 w 89"/>
                <a:gd name="T51" fmla="*/ 36 h 106"/>
                <a:gd name="T52" fmla="*/ 5 w 89"/>
                <a:gd name="T53" fmla="*/ 37 h 106"/>
                <a:gd name="T54" fmla="*/ 6 w 89"/>
                <a:gd name="T55" fmla="*/ 40 h 106"/>
                <a:gd name="T56" fmla="*/ 8 w 89"/>
                <a:gd name="T57" fmla="*/ 45 h 106"/>
                <a:gd name="T58" fmla="*/ 19 w 89"/>
                <a:gd name="T59" fmla="*/ 46 h 106"/>
                <a:gd name="T60" fmla="*/ 22 w 89"/>
                <a:gd name="T61" fmla="*/ 47 h 106"/>
                <a:gd name="T62" fmla="*/ 26 w 89"/>
                <a:gd name="T63" fmla="*/ 43 h 106"/>
                <a:gd name="T64" fmla="*/ 35 w 89"/>
                <a:gd name="T65" fmla="*/ 46 h 106"/>
                <a:gd name="T66" fmla="*/ 37 w 89"/>
                <a:gd name="T67" fmla="*/ 52 h 106"/>
                <a:gd name="T68" fmla="*/ 37 w 89"/>
                <a:gd name="T69" fmla="*/ 54 h 106"/>
                <a:gd name="T70" fmla="*/ 39 w 89"/>
                <a:gd name="T71" fmla="*/ 80 h 106"/>
                <a:gd name="T72" fmla="*/ 45 w 89"/>
                <a:gd name="T73" fmla="*/ 97 h 106"/>
                <a:gd name="T74" fmla="*/ 63 w 89"/>
                <a:gd name="T75" fmla="*/ 95 h 106"/>
                <a:gd name="T76" fmla="*/ 65 w 89"/>
                <a:gd name="T77" fmla="*/ 93 h 106"/>
                <a:gd name="T78" fmla="*/ 75 w 89"/>
                <a:gd name="T79" fmla="*/ 72 h 106"/>
                <a:gd name="T80" fmla="*/ 73 w 89"/>
                <a:gd name="T81" fmla="*/ 72 h 106"/>
                <a:gd name="T82" fmla="*/ 77 w 89"/>
                <a:gd name="T83" fmla="*/ 56 h 106"/>
                <a:gd name="T84" fmla="*/ 81 w 89"/>
                <a:gd name="T85" fmla="*/ 40 h 106"/>
                <a:gd name="T86" fmla="*/ 79 w 89"/>
                <a:gd name="T87" fmla="*/ 37 h 106"/>
                <a:gd name="T88" fmla="*/ 74 w 89"/>
                <a:gd name="T89" fmla="*/ 32 h 106"/>
                <a:gd name="T90" fmla="*/ 71 w 89"/>
                <a:gd name="T91" fmla="*/ 30 h 106"/>
                <a:gd name="T92" fmla="*/ 65 w 89"/>
                <a:gd name="T93" fmla="*/ 12 h 106"/>
                <a:gd name="T94" fmla="*/ 63 w 89"/>
                <a:gd name="T95" fmla="*/ 9 h 106"/>
                <a:gd name="T96" fmla="*/ 54 w 89"/>
                <a:gd name="T97" fmla="*/ 8 h 106"/>
                <a:gd name="T98" fmla="*/ 50 w 89"/>
                <a:gd name="T99" fmla="*/ 6 h 106"/>
                <a:gd name="T100" fmla="*/ 37 w 89"/>
                <a:gd name="T10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06">
                  <a:moveTo>
                    <a:pt x="64" y="95"/>
                  </a:moveTo>
                  <a:cubicBezTo>
                    <a:pt x="64" y="95"/>
                    <a:pt x="64" y="95"/>
                    <a:pt x="64" y="95"/>
                  </a:cubicBezTo>
                  <a:cubicBezTo>
                    <a:pt x="64" y="95"/>
                    <a:pt x="64" y="95"/>
                    <a:pt x="64" y="95"/>
                  </a:cubicBezTo>
                  <a:moveTo>
                    <a:pt x="54" y="73"/>
                  </a:moveTo>
                  <a:cubicBezTo>
                    <a:pt x="54" y="73"/>
                    <a:pt x="54" y="72"/>
                    <a:pt x="54" y="72"/>
                  </a:cubicBezTo>
                  <a:cubicBezTo>
                    <a:pt x="54" y="71"/>
                    <a:pt x="54" y="71"/>
                    <a:pt x="54" y="70"/>
                  </a:cubicBezTo>
                  <a:cubicBezTo>
                    <a:pt x="54" y="70"/>
                    <a:pt x="54" y="70"/>
                    <a:pt x="54" y="70"/>
                  </a:cubicBezTo>
                  <a:cubicBezTo>
                    <a:pt x="55" y="70"/>
                    <a:pt x="55" y="71"/>
                    <a:pt x="56" y="71"/>
                  </a:cubicBezTo>
                  <a:cubicBezTo>
                    <a:pt x="56" y="72"/>
                    <a:pt x="57" y="72"/>
                    <a:pt x="57" y="72"/>
                  </a:cubicBezTo>
                  <a:cubicBezTo>
                    <a:pt x="58" y="72"/>
                    <a:pt x="58" y="72"/>
                    <a:pt x="58" y="72"/>
                  </a:cubicBezTo>
                  <a:cubicBezTo>
                    <a:pt x="58" y="72"/>
                    <a:pt x="58" y="72"/>
                    <a:pt x="58" y="72"/>
                  </a:cubicBezTo>
                  <a:cubicBezTo>
                    <a:pt x="58" y="72"/>
                    <a:pt x="58" y="72"/>
                    <a:pt x="58" y="72"/>
                  </a:cubicBezTo>
                  <a:cubicBezTo>
                    <a:pt x="58" y="72"/>
                    <a:pt x="58" y="73"/>
                    <a:pt x="58" y="73"/>
                  </a:cubicBezTo>
                  <a:cubicBezTo>
                    <a:pt x="57" y="73"/>
                    <a:pt x="56" y="72"/>
                    <a:pt x="55" y="72"/>
                  </a:cubicBezTo>
                  <a:cubicBezTo>
                    <a:pt x="54" y="72"/>
                    <a:pt x="54" y="72"/>
                    <a:pt x="54" y="73"/>
                  </a:cubicBezTo>
                  <a:cubicBezTo>
                    <a:pt x="54" y="73"/>
                    <a:pt x="54" y="73"/>
                    <a:pt x="54" y="73"/>
                  </a:cubicBezTo>
                  <a:moveTo>
                    <a:pt x="41" y="64"/>
                  </a:moveTo>
                  <a:cubicBezTo>
                    <a:pt x="42" y="64"/>
                    <a:pt x="42" y="64"/>
                    <a:pt x="42" y="64"/>
                  </a:cubicBezTo>
                  <a:cubicBezTo>
                    <a:pt x="41" y="64"/>
                    <a:pt x="41" y="64"/>
                    <a:pt x="41" y="64"/>
                  </a:cubicBezTo>
                  <a:moveTo>
                    <a:pt x="41" y="64"/>
                  </a:moveTo>
                  <a:cubicBezTo>
                    <a:pt x="41" y="64"/>
                    <a:pt x="41" y="64"/>
                    <a:pt x="41" y="64"/>
                  </a:cubicBezTo>
                  <a:cubicBezTo>
                    <a:pt x="41" y="64"/>
                    <a:pt x="41" y="64"/>
                    <a:pt x="41" y="64"/>
                  </a:cubicBezTo>
                  <a:moveTo>
                    <a:pt x="42" y="64"/>
                  </a:moveTo>
                  <a:cubicBezTo>
                    <a:pt x="42" y="64"/>
                    <a:pt x="42" y="64"/>
                    <a:pt x="42" y="64"/>
                  </a:cubicBezTo>
                  <a:cubicBezTo>
                    <a:pt x="42" y="64"/>
                    <a:pt x="42" y="64"/>
                    <a:pt x="42" y="64"/>
                  </a:cubicBezTo>
                  <a:moveTo>
                    <a:pt x="41" y="64"/>
                  </a:moveTo>
                  <a:cubicBezTo>
                    <a:pt x="41" y="64"/>
                    <a:pt x="41" y="64"/>
                    <a:pt x="41" y="64"/>
                  </a:cubicBezTo>
                  <a:cubicBezTo>
                    <a:pt x="41" y="64"/>
                    <a:pt x="41" y="64"/>
                    <a:pt x="41"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2" y="63"/>
                  </a:moveTo>
                  <a:cubicBezTo>
                    <a:pt x="42" y="63"/>
                    <a:pt x="42" y="63"/>
                    <a:pt x="42" y="63"/>
                  </a:cubicBezTo>
                  <a:cubicBezTo>
                    <a:pt x="42" y="63"/>
                    <a:pt x="42" y="63"/>
                    <a:pt x="42" y="63"/>
                  </a:cubicBezTo>
                  <a:moveTo>
                    <a:pt x="61" y="59"/>
                  </a:moveTo>
                  <a:cubicBezTo>
                    <a:pt x="61" y="59"/>
                    <a:pt x="62" y="59"/>
                    <a:pt x="62" y="59"/>
                  </a:cubicBezTo>
                  <a:cubicBezTo>
                    <a:pt x="62" y="58"/>
                    <a:pt x="62" y="58"/>
                    <a:pt x="63" y="58"/>
                  </a:cubicBezTo>
                  <a:cubicBezTo>
                    <a:pt x="63" y="58"/>
                    <a:pt x="63" y="58"/>
                    <a:pt x="63" y="58"/>
                  </a:cubicBezTo>
                  <a:cubicBezTo>
                    <a:pt x="63" y="59"/>
                    <a:pt x="63" y="59"/>
                    <a:pt x="64" y="60"/>
                  </a:cubicBezTo>
                  <a:cubicBezTo>
                    <a:pt x="60" y="62"/>
                    <a:pt x="62" y="67"/>
                    <a:pt x="65" y="68"/>
                  </a:cubicBezTo>
                  <a:cubicBezTo>
                    <a:pt x="65" y="69"/>
                    <a:pt x="65" y="69"/>
                    <a:pt x="65" y="69"/>
                  </a:cubicBezTo>
                  <a:cubicBezTo>
                    <a:pt x="64" y="69"/>
                    <a:pt x="63" y="68"/>
                    <a:pt x="61" y="68"/>
                  </a:cubicBezTo>
                  <a:cubicBezTo>
                    <a:pt x="61" y="68"/>
                    <a:pt x="61" y="68"/>
                    <a:pt x="61" y="68"/>
                  </a:cubicBezTo>
                  <a:cubicBezTo>
                    <a:pt x="60" y="68"/>
                    <a:pt x="60" y="67"/>
                    <a:pt x="60" y="67"/>
                  </a:cubicBezTo>
                  <a:cubicBezTo>
                    <a:pt x="63" y="66"/>
                    <a:pt x="59" y="62"/>
                    <a:pt x="60" y="58"/>
                  </a:cubicBezTo>
                  <a:cubicBezTo>
                    <a:pt x="61" y="59"/>
                    <a:pt x="61" y="59"/>
                    <a:pt x="61" y="59"/>
                  </a:cubicBezTo>
                  <a:moveTo>
                    <a:pt x="66" y="49"/>
                  </a:moveTo>
                  <a:cubicBezTo>
                    <a:pt x="67" y="49"/>
                    <a:pt x="67" y="48"/>
                    <a:pt x="68" y="48"/>
                  </a:cubicBezTo>
                  <a:cubicBezTo>
                    <a:pt x="68" y="49"/>
                    <a:pt x="68" y="49"/>
                    <a:pt x="68" y="49"/>
                  </a:cubicBezTo>
                  <a:cubicBezTo>
                    <a:pt x="70" y="53"/>
                    <a:pt x="66" y="54"/>
                    <a:pt x="69" y="57"/>
                  </a:cubicBezTo>
                  <a:cubicBezTo>
                    <a:pt x="68" y="58"/>
                    <a:pt x="66" y="58"/>
                    <a:pt x="66" y="60"/>
                  </a:cubicBezTo>
                  <a:cubicBezTo>
                    <a:pt x="66" y="60"/>
                    <a:pt x="66" y="60"/>
                    <a:pt x="66" y="60"/>
                  </a:cubicBezTo>
                  <a:cubicBezTo>
                    <a:pt x="65" y="59"/>
                    <a:pt x="64" y="58"/>
                    <a:pt x="64" y="56"/>
                  </a:cubicBezTo>
                  <a:cubicBezTo>
                    <a:pt x="65" y="54"/>
                    <a:pt x="67" y="54"/>
                    <a:pt x="68" y="53"/>
                  </a:cubicBezTo>
                  <a:cubicBezTo>
                    <a:pt x="68" y="51"/>
                    <a:pt x="68" y="50"/>
                    <a:pt x="66" y="49"/>
                  </a:cubicBezTo>
                  <a:cubicBezTo>
                    <a:pt x="66" y="49"/>
                    <a:pt x="66" y="49"/>
                    <a:pt x="66" y="49"/>
                  </a:cubicBezTo>
                  <a:cubicBezTo>
                    <a:pt x="66" y="49"/>
                    <a:pt x="66" y="49"/>
                    <a:pt x="66" y="49"/>
                  </a:cubicBezTo>
                  <a:cubicBezTo>
                    <a:pt x="66" y="49"/>
                    <a:pt x="66" y="49"/>
                    <a:pt x="66" y="49"/>
                  </a:cubicBezTo>
                  <a:moveTo>
                    <a:pt x="37" y="0"/>
                  </a:moveTo>
                  <a:cubicBezTo>
                    <a:pt x="36" y="0"/>
                    <a:pt x="35" y="0"/>
                    <a:pt x="34" y="0"/>
                  </a:cubicBezTo>
                  <a:cubicBezTo>
                    <a:pt x="34" y="1"/>
                    <a:pt x="35" y="4"/>
                    <a:pt x="33" y="4"/>
                  </a:cubicBezTo>
                  <a:cubicBezTo>
                    <a:pt x="33" y="4"/>
                    <a:pt x="33" y="4"/>
                    <a:pt x="33" y="4"/>
                  </a:cubicBezTo>
                  <a:cubicBezTo>
                    <a:pt x="33" y="3"/>
                    <a:pt x="33" y="2"/>
                    <a:pt x="33" y="1"/>
                  </a:cubicBezTo>
                  <a:cubicBezTo>
                    <a:pt x="32" y="0"/>
                    <a:pt x="31" y="0"/>
                    <a:pt x="30" y="0"/>
                  </a:cubicBezTo>
                  <a:cubicBezTo>
                    <a:pt x="27" y="0"/>
                    <a:pt x="23" y="1"/>
                    <a:pt x="22" y="3"/>
                  </a:cubicBezTo>
                  <a:cubicBezTo>
                    <a:pt x="21" y="3"/>
                    <a:pt x="21" y="3"/>
                    <a:pt x="20" y="3"/>
                  </a:cubicBezTo>
                  <a:cubicBezTo>
                    <a:pt x="20" y="3"/>
                    <a:pt x="20" y="3"/>
                    <a:pt x="19" y="3"/>
                  </a:cubicBezTo>
                  <a:cubicBezTo>
                    <a:pt x="18" y="3"/>
                    <a:pt x="17" y="3"/>
                    <a:pt x="16" y="2"/>
                  </a:cubicBezTo>
                  <a:cubicBezTo>
                    <a:pt x="13" y="5"/>
                    <a:pt x="12" y="10"/>
                    <a:pt x="8" y="13"/>
                  </a:cubicBezTo>
                  <a:cubicBezTo>
                    <a:pt x="8" y="13"/>
                    <a:pt x="7" y="13"/>
                    <a:pt x="7" y="14"/>
                  </a:cubicBezTo>
                  <a:cubicBezTo>
                    <a:pt x="7" y="14"/>
                    <a:pt x="7" y="14"/>
                    <a:pt x="6" y="14"/>
                  </a:cubicBezTo>
                  <a:cubicBezTo>
                    <a:pt x="5" y="17"/>
                    <a:pt x="3" y="20"/>
                    <a:pt x="1" y="23"/>
                  </a:cubicBezTo>
                  <a:cubicBezTo>
                    <a:pt x="3" y="23"/>
                    <a:pt x="4" y="23"/>
                    <a:pt x="5" y="23"/>
                  </a:cubicBezTo>
                  <a:cubicBezTo>
                    <a:pt x="6" y="23"/>
                    <a:pt x="6" y="23"/>
                    <a:pt x="6" y="23"/>
                  </a:cubicBezTo>
                  <a:cubicBezTo>
                    <a:pt x="6" y="23"/>
                    <a:pt x="6" y="23"/>
                    <a:pt x="6" y="23"/>
                  </a:cubicBezTo>
                  <a:cubicBezTo>
                    <a:pt x="6" y="24"/>
                    <a:pt x="6" y="24"/>
                    <a:pt x="5" y="24"/>
                  </a:cubicBezTo>
                  <a:cubicBezTo>
                    <a:pt x="5" y="24"/>
                    <a:pt x="4" y="24"/>
                    <a:pt x="4" y="24"/>
                  </a:cubicBezTo>
                  <a:cubicBezTo>
                    <a:pt x="3" y="24"/>
                    <a:pt x="3" y="24"/>
                    <a:pt x="3" y="24"/>
                  </a:cubicBezTo>
                  <a:cubicBezTo>
                    <a:pt x="2" y="24"/>
                    <a:pt x="2" y="24"/>
                    <a:pt x="2" y="24"/>
                  </a:cubicBezTo>
                  <a:cubicBezTo>
                    <a:pt x="2" y="26"/>
                    <a:pt x="2" y="28"/>
                    <a:pt x="2" y="30"/>
                  </a:cubicBezTo>
                  <a:cubicBezTo>
                    <a:pt x="2" y="30"/>
                    <a:pt x="3" y="30"/>
                    <a:pt x="3" y="30"/>
                  </a:cubicBezTo>
                  <a:cubicBezTo>
                    <a:pt x="5" y="30"/>
                    <a:pt x="6" y="31"/>
                    <a:pt x="6" y="32"/>
                  </a:cubicBezTo>
                  <a:cubicBezTo>
                    <a:pt x="5" y="32"/>
                    <a:pt x="5" y="32"/>
                    <a:pt x="5" y="32"/>
                  </a:cubicBezTo>
                  <a:cubicBezTo>
                    <a:pt x="5" y="31"/>
                    <a:pt x="4" y="30"/>
                    <a:pt x="2" y="30"/>
                  </a:cubicBezTo>
                  <a:cubicBezTo>
                    <a:pt x="2" y="30"/>
                    <a:pt x="2" y="30"/>
                    <a:pt x="1" y="30"/>
                  </a:cubicBezTo>
                  <a:cubicBezTo>
                    <a:pt x="2" y="32"/>
                    <a:pt x="0" y="32"/>
                    <a:pt x="1" y="34"/>
                  </a:cubicBezTo>
                  <a:cubicBezTo>
                    <a:pt x="1" y="34"/>
                    <a:pt x="2" y="35"/>
                    <a:pt x="2" y="35"/>
                  </a:cubicBezTo>
                  <a:cubicBezTo>
                    <a:pt x="3" y="35"/>
                    <a:pt x="3" y="35"/>
                    <a:pt x="3" y="35"/>
                  </a:cubicBezTo>
                  <a:cubicBezTo>
                    <a:pt x="4" y="35"/>
                    <a:pt x="2" y="35"/>
                    <a:pt x="2" y="36"/>
                  </a:cubicBezTo>
                  <a:cubicBezTo>
                    <a:pt x="3" y="36"/>
                    <a:pt x="3" y="36"/>
                    <a:pt x="3" y="37"/>
                  </a:cubicBezTo>
                  <a:cubicBezTo>
                    <a:pt x="3" y="37"/>
                    <a:pt x="3" y="37"/>
                    <a:pt x="3" y="37"/>
                  </a:cubicBezTo>
                  <a:cubicBezTo>
                    <a:pt x="4" y="37"/>
                    <a:pt x="4" y="37"/>
                    <a:pt x="5" y="37"/>
                  </a:cubicBezTo>
                  <a:cubicBezTo>
                    <a:pt x="5" y="37"/>
                    <a:pt x="5" y="37"/>
                    <a:pt x="5" y="37"/>
                  </a:cubicBezTo>
                  <a:cubicBezTo>
                    <a:pt x="5" y="37"/>
                    <a:pt x="5" y="37"/>
                    <a:pt x="5" y="37"/>
                  </a:cubicBezTo>
                  <a:cubicBezTo>
                    <a:pt x="5" y="37"/>
                    <a:pt x="5" y="38"/>
                    <a:pt x="4" y="38"/>
                  </a:cubicBezTo>
                  <a:cubicBezTo>
                    <a:pt x="4" y="38"/>
                    <a:pt x="4" y="38"/>
                    <a:pt x="3" y="38"/>
                  </a:cubicBezTo>
                  <a:cubicBezTo>
                    <a:pt x="4" y="40"/>
                    <a:pt x="4" y="40"/>
                    <a:pt x="6" y="40"/>
                  </a:cubicBezTo>
                  <a:cubicBezTo>
                    <a:pt x="6" y="40"/>
                    <a:pt x="7" y="40"/>
                    <a:pt x="8" y="40"/>
                  </a:cubicBezTo>
                  <a:cubicBezTo>
                    <a:pt x="8" y="41"/>
                    <a:pt x="10" y="41"/>
                    <a:pt x="10" y="43"/>
                  </a:cubicBezTo>
                  <a:cubicBezTo>
                    <a:pt x="10" y="43"/>
                    <a:pt x="10" y="43"/>
                    <a:pt x="10" y="43"/>
                  </a:cubicBezTo>
                  <a:cubicBezTo>
                    <a:pt x="8" y="43"/>
                    <a:pt x="8" y="44"/>
                    <a:pt x="8" y="45"/>
                  </a:cubicBezTo>
                  <a:cubicBezTo>
                    <a:pt x="10" y="47"/>
                    <a:pt x="12" y="48"/>
                    <a:pt x="13" y="48"/>
                  </a:cubicBezTo>
                  <a:cubicBezTo>
                    <a:pt x="15" y="48"/>
                    <a:pt x="16" y="47"/>
                    <a:pt x="18" y="46"/>
                  </a:cubicBezTo>
                  <a:cubicBezTo>
                    <a:pt x="19" y="46"/>
                    <a:pt x="19" y="46"/>
                    <a:pt x="19" y="46"/>
                  </a:cubicBezTo>
                  <a:cubicBezTo>
                    <a:pt x="19" y="46"/>
                    <a:pt x="19" y="46"/>
                    <a:pt x="19" y="46"/>
                  </a:cubicBezTo>
                  <a:cubicBezTo>
                    <a:pt x="19" y="47"/>
                    <a:pt x="19" y="47"/>
                    <a:pt x="19" y="47"/>
                  </a:cubicBezTo>
                  <a:cubicBezTo>
                    <a:pt x="20" y="47"/>
                    <a:pt x="20" y="47"/>
                    <a:pt x="20" y="47"/>
                  </a:cubicBezTo>
                  <a:cubicBezTo>
                    <a:pt x="21" y="47"/>
                    <a:pt x="21" y="47"/>
                    <a:pt x="22" y="47"/>
                  </a:cubicBezTo>
                  <a:cubicBezTo>
                    <a:pt x="22" y="47"/>
                    <a:pt x="22" y="47"/>
                    <a:pt x="22" y="47"/>
                  </a:cubicBezTo>
                  <a:cubicBezTo>
                    <a:pt x="23" y="47"/>
                    <a:pt x="23" y="47"/>
                    <a:pt x="23" y="47"/>
                  </a:cubicBezTo>
                  <a:cubicBezTo>
                    <a:pt x="23" y="46"/>
                    <a:pt x="25" y="46"/>
                    <a:pt x="25" y="45"/>
                  </a:cubicBezTo>
                  <a:cubicBezTo>
                    <a:pt x="25" y="45"/>
                    <a:pt x="25" y="45"/>
                    <a:pt x="25" y="45"/>
                  </a:cubicBezTo>
                  <a:cubicBezTo>
                    <a:pt x="26" y="45"/>
                    <a:pt x="26" y="44"/>
                    <a:pt x="26" y="43"/>
                  </a:cubicBezTo>
                  <a:cubicBezTo>
                    <a:pt x="26" y="42"/>
                    <a:pt x="26" y="41"/>
                    <a:pt x="26" y="41"/>
                  </a:cubicBezTo>
                  <a:cubicBezTo>
                    <a:pt x="26" y="41"/>
                    <a:pt x="26" y="41"/>
                    <a:pt x="26" y="41"/>
                  </a:cubicBezTo>
                  <a:cubicBezTo>
                    <a:pt x="25" y="46"/>
                    <a:pt x="31" y="44"/>
                    <a:pt x="30" y="48"/>
                  </a:cubicBezTo>
                  <a:cubicBezTo>
                    <a:pt x="32" y="48"/>
                    <a:pt x="34" y="48"/>
                    <a:pt x="35" y="46"/>
                  </a:cubicBezTo>
                  <a:cubicBezTo>
                    <a:pt x="35" y="46"/>
                    <a:pt x="35" y="46"/>
                    <a:pt x="35" y="46"/>
                  </a:cubicBezTo>
                  <a:cubicBezTo>
                    <a:pt x="35" y="46"/>
                    <a:pt x="35" y="46"/>
                    <a:pt x="35" y="46"/>
                  </a:cubicBezTo>
                  <a:cubicBezTo>
                    <a:pt x="34" y="49"/>
                    <a:pt x="37" y="48"/>
                    <a:pt x="36" y="52"/>
                  </a:cubicBezTo>
                  <a:cubicBezTo>
                    <a:pt x="36" y="52"/>
                    <a:pt x="37" y="52"/>
                    <a:pt x="37" y="52"/>
                  </a:cubicBezTo>
                  <a:cubicBezTo>
                    <a:pt x="37" y="52"/>
                    <a:pt x="37" y="52"/>
                    <a:pt x="37" y="52"/>
                  </a:cubicBezTo>
                  <a:cubicBezTo>
                    <a:pt x="37" y="52"/>
                    <a:pt x="37" y="52"/>
                    <a:pt x="37" y="52"/>
                  </a:cubicBezTo>
                  <a:cubicBezTo>
                    <a:pt x="37" y="52"/>
                    <a:pt x="36" y="52"/>
                    <a:pt x="36" y="53"/>
                  </a:cubicBezTo>
                  <a:cubicBezTo>
                    <a:pt x="36" y="53"/>
                    <a:pt x="37" y="53"/>
                    <a:pt x="37" y="54"/>
                  </a:cubicBezTo>
                  <a:cubicBezTo>
                    <a:pt x="33" y="54"/>
                    <a:pt x="35" y="59"/>
                    <a:pt x="37" y="60"/>
                  </a:cubicBezTo>
                  <a:cubicBezTo>
                    <a:pt x="38" y="62"/>
                    <a:pt x="39" y="63"/>
                    <a:pt x="39" y="64"/>
                  </a:cubicBezTo>
                  <a:cubicBezTo>
                    <a:pt x="39" y="64"/>
                    <a:pt x="39" y="64"/>
                    <a:pt x="39" y="64"/>
                  </a:cubicBezTo>
                  <a:cubicBezTo>
                    <a:pt x="42" y="69"/>
                    <a:pt x="40" y="74"/>
                    <a:pt x="39" y="80"/>
                  </a:cubicBezTo>
                  <a:cubicBezTo>
                    <a:pt x="39" y="80"/>
                    <a:pt x="40" y="80"/>
                    <a:pt x="41" y="80"/>
                  </a:cubicBezTo>
                  <a:cubicBezTo>
                    <a:pt x="41" y="81"/>
                    <a:pt x="41" y="81"/>
                    <a:pt x="41" y="81"/>
                  </a:cubicBezTo>
                  <a:cubicBezTo>
                    <a:pt x="40" y="81"/>
                    <a:pt x="39" y="81"/>
                    <a:pt x="38" y="81"/>
                  </a:cubicBezTo>
                  <a:cubicBezTo>
                    <a:pt x="42" y="84"/>
                    <a:pt x="41" y="95"/>
                    <a:pt x="45" y="97"/>
                  </a:cubicBezTo>
                  <a:cubicBezTo>
                    <a:pt x="44" y="97"/>
                    <a:pt x="44" y="98"/>
                    <a:pt x="45" y="98"/>
                  </a:cubicBezTo>
                  <a:cubicBezTo>
                    <a:pt x="46" y="101"/>
                    <a:pt x="45" y="105"/>
                    <a:pt x="48" y="106"/>
                  </a:cubicBezTo>
                  <a:cubicBezTo>
                    <a:pt x="55" y="106"/>
                    <a:pt x="63" y="102"/>
                    <a:pt x="64" y="95"/>
                  </a:cubicBezTo>
                  <a:cubicBezTo>
                    <a:pt x="64" y="95"/>
                    <a:pt x="63" y="95"/>
                    <a:pt x="63" y="95"/>
                  </a:cubicBezTo>
                  <a:cubicBezTo>
                    <a:pt x="63" y="95"/>
                    <a:pt x="62" y="95"/>
                    <a:pt x="62" y="95"/>
                  </a:cubicBezTo>
                  <a:cubicBezTo>
                    <a:pt x="63" y="95"/>
                    <a:pt x="64" y="95"/>
                    <a:pt x="64" y="94"/>
                  </a:cubicBezTo>
                  <a:cubicBezTo>
                    <a:pt x="63" y="93"/>
                    <a:pt x="63" y="92"/>
                    <a:pt x="64" y="91"/>
                  </a:cubicBezTo>
                  <a:cubicBezTo>
                    <a:pt x="65" y="92"/>
                    <a:pt x="64" y="93"/>
                    <a:pt x="65" y="93"/>
                  </a:cubicBezTo>
                  <a:cubicBezTo>
                    <a:pt x="66" y="92"/>
                    <a:pt x="67" y="92"/>
                    <a:pt x="68" y="91"/>
                  </a:cubicBezTo>
                  <a:cubicBezTo>
                    <a:pt x="68" y="88"/>
                    <a:pt x="68" y="86"/>
                    <a:pt x="67" y="84"/>
                  </a:cubicBezTo>
                  <a:cubicBezTo>
                    <a:pt x="70" y="83"/>
                    <a:pt x="72" y="80"/>
                    <a:pt x="75" y="79"/>
                  </a:cubicBezTo>
                  <a:cubicBezTo>
                    <a:pt x="75" y="76"/>
                    <a:pt x="75" y="74"/>
                    <a:pt x="75" y="72"/>
                  </a:cubicBezTo>
                  <a:cubicBezTo>
                    <a:pt x="75" y="72"/>
                    <a:pt x="75" y="72"/>
                    <a:pt x="75" y="72"/>
                  </a:cubicBezTo>
                  <a:cubicBezTo>
                    <a:pt x="74" y="72"/>
                    <a:pt x="74" y="72"/>
                    <a:pt x="74" y="72"/>
                  </a:cubicBezTo>
                  <a:cubicBezTo>
                    <a:pt x="73" y="72"/>
                    <a:pt x="73" y="72"/>
                    <a:pt x="73" y="72"/>
                  </a:cubicBezTo>
                  <a:cubicBezTo>
                    <a:pt x="73" y="72"/>
                    <a:pt x="73" y="72"/>
                    <a:pt x="73" y="72"/>
                  </a:cubicBezTo>
                  <a:cubicBezTo>
                    <a:pt x="76" y="71"/>
                    <a:pt x="73" y="66"/>
                    <a:pt x="73" y="63"/>
                  </a:cubicBezTo>
                  <a:cubicBezTo>
                    <a:pt x="74" y="63"/>
                    <a:pt x="74" y="62"/>
                    <a:pt x="75" y="60"/>
                  </a:cubicBezTo>
                  <a:cubicBezTo>
                    <a:pt x="75" y="59"/>
                    <a:pt x="75" y="58"/>
                    <a:pt x="77" y="57"/>
                  </a:cubicBezTo>
                  <a:cubicBezTo>
                    <a:pt x="77" y="57"/>
                    <a:pt x="77" y="57"/>
                    <a:pt x="77" y="56"/>
                  </a:cubicBezTo>
                  <a:cubicBezTo>
                    <a:pt x="82" y="51"/>
                    <a:pt x="88" y="47"/>
                    <a:pt x="89" y="38"/>
                  </a:cubicBezTo>
                  <a:cubicBezTo>
                    <a:pt x="89" y="38"/>
                    <a:pt x="89" y="38"/>
                    <a:pt x="89" y="38"/>
                  </a:cubicBezTo>
                  <a:cubicBezTo>
                    <a:pt x="87" y="38"/>
                    <a:pt x="86" y="38"/>
                    <a:pt x="85" y="39"/>
                  </a:cubicBezTo>
                  <a:cubicBezTo>
                    <a:pt x="83" y="39"/>
                    <a:pt x="82" y="40"/>
                    <a:pt x="81" y="40"/>
                  </a:cubicBezTo>
                  <a:cubicBezTo>
                    <a:pt x="81" y="40"/>
                    <a:pt x="80" y="40"/>
                    <a:pt x="79" y="39"/>
                  </a:cubicBezTo>
                  <a:cubicBezTo>
                    <a:pt x="79" y="39"/>
                    <a:pt x="79" y="39"/>
                    <a:pt x="79" y="40"/>
                  </a:cubicBezTo>
                  <a:cubicBezTo>
                    <a:pt x="78" y="40"/>
                    <a:pt x="78" y="39"/>
                    <a:pt x="77" y="39"/>
                  </a:cubicBezTo>
                  <a:cubicBezTo>
                    <a:pt x="78" y="38"/>
                    <a:pt x="79" y="38"/>
                    <a:pt x="79" y="37"/>
                  </a:cubicBezTo>
                  <a:cubicBezTo>
                    <a:pt x="79" y="37"/>
                    <a:pt x="78" y="37"/>
                    <a:pt x="78" y="37"/>
                  </a:cubicBezTo>
                  <a:cubicBezTo>
                    <a:pt x="77" y="37"/>
                    <a:pt x="77" y="36"/>
                    <a:pt x="77" y="35"/>
                  </a:cubicBezTo>
                  <a:cubicBezTo>
                    <a:pt x="77" y="35"/>
                    <a:pt x="77" y="35"/>
                    <a:pt x="77" y="35"/>
                  </a:cubicBezTo>
                  <a:cubicBezTo>
                    <a:pt x="77" y="33"/>
                    <a:pt x="75" y="33"/>
                    <a:pt x="74" y="32"/>
                  </a:cubicBezTo>
                  <a:cubicBezTo>
                    <a:pt x="74" y="31"/>
                    <a:pt x="73" y="31"/>
                    <a:pt x="73" y="29"/>
                  </a:cubicBezTo>
                  <a:cubicBezTo>
                    <a:pt x="73" y="29"/>
                    <a:pt x="73" y="29"/>
                    <a:pt x="73" y="29"/>
                  </a:cubicBezTo>
                  <a:cubicBezTo>
                    <a:pt x="72" y="29"/>
                    <a:pt x="72" y="29"/>
                    <a:pt x="72" y="30"/>
                  </a:cubicBezTo>
                  <a:cubicBezTo>
                    <a:pt x="71" y="30"/>
                    <a:pt x="71" y="30"/>
                    <a:pt x="71" y="30"/>
                  </a:cubicBezTo>
                  <a:cubicBezTo>
                    <a:pt x="71" y="30"/>
                    <a:pt x="71" y="30"/>
                    <a:pt x="71" y="30"/>
                  </a:cubicBezTo>
                  <a:cubicBezTo>
                    <a:pt x="73" y="24"/>
                    <a:pt x="65" y="17"/>
                    <a:pt x="64" y="10"/>
                  </a:cubicBezTo>
                  <a:cubicBezTo>
                    <a:pt x="64" y="10"/>
                    <a:pt x="64" y="10"/>
                    <a:pt x="64" y="10"/>
                  </a:cubicBezTo>
                  <a:cubicBezTo>
                    <a:pt x="65" y="10"/>
                    <a:pt x="65" y="11"/>
                    <a:pt x="65" y="12"/>
                  </a:cubicBezTo>
                  <a:cubicBezTo>
                    <a:pt x="65" y="12"/>
                    <a:pt x="65" y="13"/>
                    <a:pt x="66" y="13"/>
                  </a:cubicBezTo>
                  <a:cubicBezTo>
                    <a:pt x="66" y="13"/>
                    <a:pt x="66" y="13"/>
                    <a:pt x="66" y="13"/>
                  </a:cubicBezTo>
                  <a:cubicBezTo>
                    <a:pt x="66" y="12"/>
                    <a:pt x="66" y="11"/>
                    <a:pt x="66" y="9"/>
                  </a:cubicBezTo>
                  <a:cubicBezTo>
                    <a:pt x="65" y="9"/>
                    <a:pt x="64" y="9"/>
                    <a:pt x="63" y="9"/>
                  </a:cubicBezTo>
                  <a:cubicBezTo>
                    <a:pt x="62" y="9"/>
                    <a:pt x="62" y="9"/>
                    <a:pt x="61" y="9"/>
                  </a:cubicBezTo>
                  <a:cubicBezTo>
                    <a:pt x="60" y="9"/>
                    <a:pt x="59" y="9"/>
                    <a:pt x="59" y="9"/>
                  </a:cubicBezTo>
                  <a:cubicBezTo>
                    <a:pt x="57" y="9"/>
                    <a:pt x="56" y="9"/>
                    <a:pt x="55" y="8"/>
                  </a:cubicBezTo>
                  <a:cubicBezTo>
                    <a:pt x="54" y="8"/>
                    <a:pt x="54" y="8"/>
                    <a:pt x="54" y="8"/>
                  </a:cubicBezTo>
                  <a:cubicBezTo>
                    <a:pt x="54" y="7"/>
                    <a:pt x="54" y="7"/>
                    <a:pt x="54" y="7"/>
                  </a:cubicBezTo>
                  <a:cubicBezTo>
                    <a:pt x="54" y="8"/>
                    <a:pt x="53" y="8"/>
                    <a:pt x="53" y="8"/>
                  </a:cubicBezTo>
                  <a:cubicBezTo>
                    <a:pt x="52" y="8"/>
                    <a:pt x="52" y="7"/>
                    <a:pt x="52" y="7"/>
                  </a:cubicBezTo>
                  <a:cubicBezTo>
                    <a:pt x="51" y="6"/>
                    <a:pt x="51" y="6"/>
                    <a:pt x="50" y="6"/>
                  </a:cubicBezTo>
                  <a:cubicBezTo>
                    <a:pt x="50" y="6"/>
                    <a:pt x="50" y="6"/>
                    <a:pt x="50" y="6"/>
                  </a:cubicBezTo>
                  <a:cubicBezTo>
                    <a:pt x="48" y="6"/>
                    <a:pt x="50" y="10"/>
                    <a:pt x="47" y="10"/>
                  </a:cubicBezTo>
                  <a:cubicBezTo>
                    <a:pt x="43" y="7"/>
                    <a:pt x="38" y="7"/>
                    <a:pt x="35" y="4"/>
                  </a:cubicBezTo>
                  <a:cubicBezTo>
                    <a:pt x="38" y="4"/>
                    <a:pt x="35"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34"/>
            <p:cNvSpPr>
              <a:spLocks/>
            </p:cNvSpPr>
            <p:nvPr/>
          </p:nvSpPr>
          <p:spPr bwMode="auto">
            <a:xfrm>
              <a:off x="4469605" y="3463926"/>
              <a:ext cx="26988" cy="33338"/>
            </a:xfrm>
            <a:custGeom>
              <a:avLst/>
              <a:gdLst>
                <a:gd name="T0" fmla="*/ 3 w 4"/>
                <a:gd name="T1" fmla="*/ 0 h 5"/>
                <a:gd name="T2" fmla="*/ 0 w 4"/>
                <a:gd name="T3" fmla="*/ 0 h 5"/>
                <a:gd name="T4" fmla="*/ 4 w 4"/>
                <a:gd name="T5" fmla="*/ 5 h 5"/>
                <a:gd name="T6" fmla="*/ 3 w 4"/>
                <a:gd name="T7" fmla="*/ 0 h 5"/>
              </a:gdLst>
              <a:ahLst/>
              <a:cxnLst>
                <a:cxn ang="0">
                  <a:pos x="T0" y="T1"/>
                </a:cxn>
                <a:cxn ang="0">
                  <a:pos x="T2" y="T3"/>
                </a:cxn>
                <a:cxn ang="0">
                  <a:pos x="T4" y="T5"/>
                </a:cxn>
                <a:cxn ang="0">
                  <a:pos x="T6" y="T7"/>
                </a:cxn>
              </a:cxnLst>
              <a:rect l="0" t="0" r="r" b="b"/>
              <a:pathLst>
                <a:path w="4" h="5">
                  <a:moveTo>
                    <a:pt x="3" y="0"/>
                  </a:moveTo>
                  <a:cubicBezTo>
                    <a:pt x="2" y="0"/>
                    <a:pt x="1" y="0"/>
                    <a:pt x="0" y="0"/>
                  </a:cubicBezTo>
                  <a:cubicBezTo>
                    <a:pt x="0" y="2"/>
                    <a:pt x="1" y="4"/>
                    <a:pt x="4" y="5"/>
                  </a:cubicBezTo>
                  <a:cubicBezTo>
                    <a:pt x="3" y="4"/>
                    <a:pt x="3"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35"/>
            <p:cNvSpPr>
              <a:spLocks/>
            </p:cNvSpPr>
            <p:nvPr/>
          </p:nvSpPr>
          <p:spPr bwMode="auto">
            <a:xfrm>
              <a:off x="2821780" y="3400426"/>
              <a:ext cx="419100" cy="641350"/>
            </a:xfrm>
            <a:custGeom>
              <a:avLst/>
              <a:gdLst>
                <a:gd name="T0" fmla="*/ 14 w 61"/>
                <a:gd name="T1" fmla="*/ 3 h 93"/>
                <a:gd name="T2" fmla="*/ 12 w 61"/>
                <a:gd name="T3" fmla="*/ 4 h 93"/>
                <a:gd name="T4" fmla="*/ 9 w 61"/>
                <a:gd name="T5" fmla="*/ 1 h 93"/>
                <a:gd name="T6" fmla="*/ 4 w 61"/>
                <a:gd name="T7" fmla="*/ 14 h 93"/>
                <a:gd name="T8" fmla="*/ 2 w 61"/>
                <a:gd name="T9" fmla="*/ 23 h 93"/>
                <a:gd name="T10" fmla="*/ 5 w 61"/>
                <a:gd name="T11" fmla="*/ 23 h 93"/>
                <a:gd name="T12" fmla="*/ 4 w 61"/>
                <a:gd name="T13" fmla="*/ 25 h 93"/>
                <a:gd name="T14" fmla="*/ 16 w 61"/>
                <a:gd name="T15" fmla="*/ 43 h 93"/>
                <a:gd name="T16" fmla="*/ 19 w 61"/>
                <a:gd name="T17" fmla="*/ 64 h 93"/>
                <a:gd name="T18" fmla="*/ 19 w 61"/>
                <a:gd name="T19" fmla="*/ 65 h 93"/>
                <a:gd name="T20" fmla="*/ 19 w 61"/>
                <a:gd name="T21" fmla="*/ 65 h 93"/>
                <a:gd name="T22" fmla="*/ 20 w 61"/>
                <a:gd name="T23" fmla="*/ 79 h 93"/>
                <a:gd name="T24" fmla="*/ 23 w 61"/>
                <a:gd name="T25" fmla="*/ 78 h 93"/>
                <a:gd name="T26" fmla="*/ 25 w 61"/>
                <a:gd name="T27" fmla="*/ 85 h 93"/>
                <a:gd name="T28" fmla="*/ 24 w 61"/>
                <a:gd name="T29" fmla="*/ 89 h 93"/>
                <a:gd name="T30" fmla="*/ 26 w 61"/>
                <a:gd name="T31" fmla="*/ 88 h 93"/>
                <a:gd name="T32" fmla="*/ 33 w 61"/>
                <a:gd name="T33" fmla="*/ 88 h 93"/>
                <a:gd name="T34" fmla="*/ 30 w 61"/>
                <a:gd name="T35" fmla="*/ 78 h 93"/>
                <a:gd name="T36" fmla="*/ 33 w 61"/>
                <a:gd name="T37" fmla="*/ 74 h 93"/>
                <a:gd name="T38" fmla="*/ 35 w 61"/>
                <a:gd name="T39" fmla="*/ 68 h 93"/>
                <a:gd name="T40" fmla="*/ 36 w 61"/>
                <a:gd name="T41" fmla="*/ 67 h 93"/>
                <a:gd name="T42" fmla="*/ 42 w 61"/>
                <a:gd name="T43" fmla="*/ 68 h 93"/>
                <a:gd name="T44" fmla="*/ 41 w 61"/>
                <a:gd name="T45" fmla="*/ 65 h 93"/>
                <a:gd name="T46" fmla="*/ 44 w 61"/>
                <a:gd name="T47" fmla="*/ 61 h 93"/>
                <a:gd name="T48" fmla="*/ 53 w 61"/>
                <a:gd name="T49" fmla="*/ 51 h 93"/>
                <a:gd name="T50" fmla="*/ 61 w 61"/>
                <a:gd name="T51" fmla="*/ 31 h 93"/>
                <a:gd name="T52" fmla="*/ 52 w 61"/>
                <a:gd name="T53" fmla="*/ 21 h 93"/>
                <a:gd name="T54" fmla="*/ 44 w 61"/>
                <a:gd name="T55" fmla="*/ 18 h 93"/>
                <a:gd name="T56" fmla="*/ 40 w 61"/>
                <a:gd name="T57" fmla="*/ 19 h 93"/>
                <a:gd name="T58" fmla="*/ 42 w 61"/>
                <a:gd name="T59" fmla="*/ 14 h 93"/>
                <a:gd name="T60" fmla="*/ 40 w 61"/>
                <a:gd name="T61" fmla="*/ 12 h 93"/>
                <a:gd name="T62" fmla="*/ 33 w 61"/>
                <a:gd name="T63" fmla="*/ 9 h 93"/>
                <a:gd name="T64" fmla="*/ 32 w 61"/>
                <a:gd name="T65" fmla="*/ 11 h 93"/>
                <a:gd name="T66" fmla="*/ 27 w 61"/>
                <a:gd name="T67" fmla="*/ 7 h 93"/>
                <a:gd name="T68" fmla="*/ 27 w 61"/>
                <a:gd name="T69" fmla="*/ 3 h 93"/>
                <a:gd name="T70" fmla="*/ 16 w 61"/>
                <a:gd name="T7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93">
                  <a:moveTo>
                    <a:pt x="16" y="0"/>
                  </a:moveTo>
                  <a:cubicBezTo>
                    <a:pt x="14" y="0"/>
                    <a:pt x="15" y="2"/>
                    <a:pt x="14" y="3"/>
                  </a:cubicBezTo>
                  <a:cubicBezTo>
                    <a:pt x="13" y="3"/>
                    <a:pt x="14" y="1"/>
                    <a:pt x="13" y="1"/>
                  </a:cubicBezTo>
                  <a:cubicBezTo>
                    <a:pt x="12" y="2"/>
                    <a:pt x="13" y="4"/>
                    <a:pt x="12" y="4"/>
                  </a:cubicBezTo>
                  <a:cubicBezTo>
                    <a:pt x="11" y="3"/>
                    <a:pt x="12" y="3"/>
                    <a:pt x="12" y="1"/>
                  </a:cubicBezTo>
                  <a:cubicBezTo>
                    <a:pt x="11" y="1"/>
                    <a:pt x="10" y="1"/>
                    <a:pt x="9" y="1"/>
                  </a:cubicBezTo>
                  <a:cubicBezTo>
                    <a:pt x="10" y="4"/>
                    <a:pt x="6" y="4"/>
                    <a:pt x="6" y="7"/>
                  </a:cubicBezTo>
                  <a:cubicBezTo>
                    <a:pt x="7" y="9"/>
                    <a:pt x="6" y="14"/>
                    <a:pt x="4" y="14"/>
                  </a:cubicBezTo>
                  <a:cubicBezTo>
                    <a:pt x="4" y="14"/>
                    <a:pt x="4" y="15"/>
                    <a:pt x="4" y="16"/>
                  </a:cubicBezTo>
                  <a:cubicBezTo>
                    <a:pt x="0" y="19"/>
                    <a:pt x="4" y="19"/>
                    <a:pt x="2" y="23"/>
                  </a:cubicBezTo>
                  <a:cubicBezTo>
                    <a:pt x="3" y="23"/>
                    <a:pt x="4" y="23"/>
                    <a:pt x="4" y="23"/>
                  </a:cubicBezTo>
                  <a:cubicBezTo>
                    <a:pt x="5" y="23"/>
                    <a:pt x="5" y="23"/>
                    <a:pt x="5" y="23"/>
                  </a:cubicBezTo>
                  <a:cubicBezTo>
                    <a:pt x="5" y="23"/>
                    <a:pt x="5" y="23"/>
                    <a:pt x="5" y="23"/>
                  </a:cubicBezTo>
                  <a:cubicBezTo>
                    <a:pt x="5" y="24"/>
                    <a:pt x="4" y="25"/>
                    <a:pt x="4" y="25"/>
                  </a:cubicBezTo>
                  <a:cubicBezTo>
                    <a:pt x="3" y="24"/>
                    <a:pt x="2" y="23"/>
                    <a:pt x="1" y="23"/>
                  </a:cubicBezTo>
                  <a:cubicBezTo>
                    <a:pt x="5" y="30"/>
                    <a:pt x="8" y="40"/>
                    <a:pt x="16" y="43"/>
                  </a:cubicBezTo>
                  <a:cubicBezTo>
                    <a:pt x="17" y="44"/>
                    <a:pt x="16" y="46"/>
                    <a:pt x="17" y="46"/>
                  </a:cubicBezTo>
                  <a:cubicBezTo>
                    <a:pt x="19" y="52"/>
                    <a:pt x="17" y="61"/>
                    <a:pt x="19" y="64"/>
                  </a:cubicBezTo>
                  <a:cubicBezTo>
                    <a:pt x="19" y="65"/>
                    <a:pt x="19" y="65"/>
                    <a:pt x="19" y="65"/>
                  </a:cubicBezTo>
                  <a:cubicBezTo>
                    <a:pt x="19" y="65"/>
                    <a:pt x="19" y="65"/>
                    <a:pt x="19" y="65"/>
                  </a:cubicBezTo>
                  <a:cubicBezTo>
                    <a:pt x="19" y="65"/>
                    <a:pt x="19" y="65"/>
                    <a:pt x="19" y="65"/>
                  </a:cubicBezTo>
                  <a:cubicBezTo>
                    <a:pt x="19" y="65"/>
                    <a:pt x="19" y="65"/>
                    <a:pt x="19" y="65"/>
                  </a:cubicBezTo>
                  <a:cubicBezTo>
                    <a:pt x="18" y="70"/>
                    <a:pt x="19" y="74"/>
                    <a:pt x="20" y="79"/>
                  </a:cubicBezTo>
                  <a:cubicBezTo>
                    <a:pt x="20" y="79"/>
                    <a:pt x="20" y="79"/>
                    <a:pt x="20" y="79"/>
                  </a:cubicBezTo>
                  <a:cubicBezTo>
                    <a:pt x="21" y="79"/>
                    <a:pt x="21" y="78"/>
                    <a:pt x="21" y="78"/>
                  </a:cubicBezTo>
                  <a:cubicBezTo>
                    <a:pt x="22" y="78"/>
                    <a:pt x="22" y="78"/>
                    <a:pt x="23" y="78"/>
                  </a:cubicBezTo>
                  <a:cubicBezTo>
                    <a:pt x="23" y="78"/>
                    <a:pt x="23" y="78"/>
                    <a:pt x="23" y="78"/>
                  </a:cubicBezTo>
                  <a:cubicBezTo>
                    <a:pt x="23" y="81"/>
                    <a:pt x="26" y="82"/>
                    <a:pt x="25" y="85"/>
                  </a:cubicBezTo>
                  <a:cubicBezTo>
                    <a:pt x="24" y="85"/>
                    <a:pt x="25" y="83"/>
                    <a:pt x="23" y="83"/>
                  </a:cubicBezTo>
                  <a:cubicBezTo>
                    <a:pt x="22" y="86"/>
                    <a:pt x="25" y="88"/>
                    <a:pt x="24" y="89"/>
                  </a:cubicBezTo>
                  <a:cubicBezTo>
                    <a:pt x="24" y="89"/>
                    <a:pt x="24" y="89"/>
                    <a:pt x="24" y="89"/>
                  </a:cubicBezTo>
                  <a:cubicBezTo>
                    <a:pt x="25" y="89"/>
                    <a:pt x="25" y="88"/>
                    <a:pt x="26" y="88"/>
                  </a:cubicBezTo>
                  <a:cubicBezTo>
                    <a:pt x="26" y="93"/>
                    <a:pt x="25" y="92"/>
                    <a:pt x="31" y="93"/>
                  </a:cubicBezTo>
                  <a:cubicBezTo>
                    <a:pt x="30" y="90"/>
                    <a:pt x="31" y="90"/>
                    <a:pt x="33" y="88"/>
                  </a:cubicBezTo>
                  <a:cubicBezTo>
                    <a:pt x="32" y="86"/>
                    <a:pt x="30" y="87"/>
                    <a:pt x="29" y="85"/>
                  </a:cubicBezTo>
                  <a:cubicBezTo>
                    <a:pt x="32" y="84"/>
                    <a:pt x="32" y="81"/>
                    <a:pt x="30" y="78"/>
                  </a:cubicBezTo>
                  <a:cubicBezTo>
                    <a:pt x="31" y="78"/>
                    <a:pt x="31" y="78"/>
                    <a:pt x="32" y="78"/>
                  </a:cubicBezTo>
                  <a:cubicBezTo>
                    <a:pt x="34" y="78"/>
                    <a:pt x="32" y="75"/>
                    <a:pt x="33" y="74"/>
                  </a:cubicBezTo>
                  <a:cubicBezTo>
                    <a:pt x="34" y="75"/>
                    <a:pt x="34" y="75"/>
                    <a:pt x="35" y="75"/>
                  </a:cubicBezTo>
                  <a:cubicBezTo>
                    <a:pt x="40" y="75"/>
                    <a:pt x="39" y="68"/>
                    <a:pt x="35" y="68"/>
                  </a:cubicBezTo>
                  <a:cubicBezTo>
                    <a:pt x="35" y="67"/>
                    <a:pt x="35" y="67"/>
                    <a:pt x="35" y="67"/>
                  </a:cubicBezTo>
                  <a:cubicBezTo>
                    <a:pt x="36" y="67"/>
                    <a:pt x="36" y="67"/>
                    <a:pt x="36" y="67"/>
                  </a:cubicBezTo>
                  <a:cubicBezTo>
                    <a:pt x="36" y="68"/>
                    <a:pt x="38" y="68"/>
                    <a:pt x="40" y="68"/>
                  </a:cubicBezTo>
                  <a:cubicBezTo>
                    <a:pt x="40" y="68"/>
                    <a:pt x="41" y="68"/>
                    <a:pt x="42" y="68"/>
                  </a:cubicBezTo>
                  <a:cubicBezTo>
                    <a:pt x="42" y="66"/>
                    <a:pt x="41" y="66"/>
                    <a:pt x="40" y="64"/>
                  </a:cubicBezTo>
                  <a:cubicBezTo>
                    <a:pt x="41" y="65"/>
                    <a:pt x="41" y="65"/>
                    <a:pt x="41" y="65"/>
                  </a:cubicBezTo>
                  <a:cubicBezTo>
                    <a:pt x="43" y="65"/>
                    <a:pt x="43" y="63"/>
                    <a:pt x="43" y="61"/>
                  </a:cubicBezTo>
                  <a:cubicBezTo>
                    <a:pt x="43" y="61"/>
                    <a:pt x="44" y="61"/>
                    <a:pt x="44" y="61"/>
                  </a:cubicBezTo>
                  <a:cubicBezTo>
                    <a:pt x="46" y="61"/>
                    <a:pt x="46" y="57"/>
                    <a:pt x="46" y="54"/>
                  </a:cubicBezTo>
                  <a:cubicBezTo>
                    <a:pt x="48" y="53"/>
                    <a:pt x="49" y="51"/>
                    <a:pt x="53" y="51"/>
                  </a:cubicBezTo>
                  <a:cubicBezTo>
                    <a:pt x="53" y="51"/>
                    <a:pt x="53" y="51"/>
                    <a:pt x="54" y="51"/>
                  </a:cubicBezTo>
                  <a:cubicBezTo>
                    <a:pt x="58" y="46"/>
                    <a:pt x="55" y="33"/>
                    <a:pt x="61" y="31"/>
                  </a:cubicBezTo>
                  <a:cubicBezTo>
                    <a:pt x="61" y="29"/>
                    <a:pt x="61" y="27"/>
                    <a:pt x="61" y="25"/>
                  </a:cubicBezTo>
                  <a:cubicBezTo>
                    <a:pt x="58" y="25"/>
                    <a:pt x="55" y="21"/>
                    <a:pt x="52" y="21"/>
                  </a:cubicBezTo>
                  <a:cubicBezTo>
                    <a:pt x="51" y="21"/>
                    <a:pt x="50" y="21"/>
                    <a:pt x="48" y="22"/>
                  </a:cubicBezTo>
                  <a:cubicBezTo>
                    <a:pt x="49" y="19"/>
                    <a:pt x="46" y="19"/>
                    <a:pt x="44" y="18"/>
                  </a:cubicBezTo>
                  <a:cubicBezTo>
                    <a:pt x="45" y="20"/>
                    <a:pt x="43" y="20"/>
                    <a:pt x="42" y="21"/>
                  </a:cubicBezTo>
                  <a:cubicBezTo>
                    <a:pt x="41" y="20"/>
                    <a:pt x="41" y="19"/>
                    <a:pt x="40" y="19"/>
                  </a:cubicBezTo>
                  <a:cubicBezTo>
                    <a:pt x="39" y="19"/>
                    <a:pt x="39" y="19"/>
                    <a:pt x="38" y="20"/>
                  </a:cubicBezTo>
                  <a:cubicBezTo>
                    <a:pt x="39" y="18"/>
                    <a:pt x="41" y="17"/>
                    <a:pt x="42" y="14"/>
                  </a:cubicBezTo>
                  <a:cubicBezTo>
                    <a:pt x="42" y="14"/>
                    <a:pt x="42" y="14"/>
                    <a:pt x="42" y="14"/>
                  </a:cubicBezTo>
                  <a:cubicBezTo>
                    <a:pt x="40" y="14"/>
                    <a:pt x="40" y="13"/>
                    <a:pt x="40" y="12"/>
                  </a:cubicBezTo>
                  <a:cubicBezTo>
                    <a:pt x="40" y="11"/>
                    <a:pt x="40" y="11"/>
                    <a:pt x="39" y="11"/>
                  </a:cubicBezTo>
                  <a:cubicBezTo>
                    <a:pt x="38" y="8"/>
                    <a:pt x="37" y="9"/>
                    <a:pt x="33" y="9"/>
                  </a:cubicBezTo>
                  <a:cubicBezTo>
                    <a:pt x="33" y="10"/>
                    <a:pt x="32" y="10"/>
                    <a:pt x="32" y="11"/>
                  </a:cubicBezTo>
                  <a:cubicBezTo>
                    <a:pt x="32" y="11"/>
                    <a:pt x="32" y="11"/>
                    <a:pt x="32" y="11"/>
                  </a:cubicBezTo>
                  <a:cubicBezTo>
                    <a:pt x="31" y="8"/>
                    <a:pt x="34" y="7"/>
                    <a:pt x="29" y="5"/>
                  </a:cubicBezTo>
                  <a:cubicBezTo>
                    <a:pt x="28" y="6"/>
                    <a:pt x="29" y="7"/>
                    <a:pt x="27" y="7"/>
                  </a:cubicBezTo>
                  <a:cubicBezTo>
                    <a:pt x="27" y="7"/>
                    <a:pt x="27" y="7"/>
                    <a:pt x="27" y="7"/>
                  </a:cubicBezTo>
                  <a:cubicBezTo>
                    <a:pt x="29" y="5"/>
                    <a:pt x="26" y="5"/>
                    <a:pt x="27" y="3"/>
                  </a:cubicBezTo>
                  <a:cubicBezTo>
                    <a:pt x="23" y="2"/>
                    <a:pt x="20" y="2"/>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36"/>
            <p:cNvSpPr>
              <a:spLocks/>
            </p:cNvSpPr>
            <p:nvPr/>
          </p:nvSpPr>
          <p:spPr bwMode="auto">
            <a:xfrm>
              <a:off x="4634705" y="3525838"/>
              <a:ext cx="26988" cy="41275"/>
            </a:xfrm>
            <a:custGeom>
              <a:avLst/>
              <a:gdLst>
                <a:gd name="T0" fmla="*/ 1 w 4"/>
                <a:gd name="T1" fmla="*/ 0 h 6"/>
                <a:gd name="T2" fmla="*/ 1 w 4"/>
                <a:gd name="T3" fmla="*/ 6 h 6"/>
                <a:gd name="T4" fmla="*/ 1 w 4"/>
                <a:gd name="T5" fmla="*/ 6 h 6"/>
                <a:gd name="T6" fmla="*/ 3 w 4"/>
                <a:gd name="T7" fmla="*/ 2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2"/>
                    <a:pt x="0" y="6"/>
                    <a:pt x="1" y="6"/>
                  </a:cubicBezTo>
                  <a:cubicBezTo>
                    <a:pt x="1" y="6"/>
                    <a:pt x="1" y="6"/>
                    <a:pt x="1" y="6"/>
                  </a:cubicBezTo>
                  <a:cubicBezTo>
                    <a:pt x="1" y="5"/>
                    <a:pt x="1" y="2"/>
                    <a:pt x="3" y="2"/>
                  </a:cubicBezTo>
                  <a:cubicBezTo>
                    <a:pt x="3" y="4"/>
                    <a:pt x="3" y="5"/>
                    <a:pt x="4" y="6"/>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37"/>
            <p:cNvSpPr>
              <a:spLocks/>
            </p:cNvSpPr>
            <p:nvPr/>
          </p:nvSpPr>
          <p:spPr bwMode="auto">
            <a:xfrm>
              <a:off x="4779168" y="3538538"/>
              <a:ext cx="123825" cy="82550"/>
            </a:xfrm>
            <a:custGeom>
              <a:avLst/>
              <a:gdLst>
                <a:gd name="T0" fmla="*/ 4 w 18"/>
                <a:gd name="T1" fmla="*/ 0 h 12"/>
                <a:gd name="T2" fmla="*/ 0 w 18"/>
                <a:gd name="T3" fmla="*/ 4 h 12"/>
                <a:gd name="T4" fmla="*/ 1 w 18"/>
                <a:gd name="T5" fmla="*/ 4 h 12"/>
                <a:gd name="T6" fmla="*/ 7 w 18"/>
                <a:gd name="T7" fmla="*/ 10 h 12"/>
                <a:gd name="T8" fmla="*/ 7 w 18"/>
                <a:gd name="T9" fmla="*/ 8 h 12"/>
                <a:gd name="T10" fmla="*/ 7 w 18"/>
                <a:gd name="T11" fmla="*/ 8 h 12"/>
                <a:gd name="T12" fmla="*/ 8 w 18"/>
                <a:gd name="T13" fmla="*/ 10 h 12"/>
                <a:gd name="T14" fmla="*/ 9 w 18"/>
                <a:gd name="T15" fmla="*/ 10 h 12"/>
                <a:gd name="T16" fmla="*/ 12 w 18"/>
                <a:gd name="T17" fmla="*/ 8 h 12"/>
                <a:gd name="T18" fmla="*/ 12 w 18"/>
                <a:gd name="T19" fmla="*/ 8 h 12"/>
                <a:gd name="T20" fmla="*/ 15 w 18"/>
                <a:gd name="T21" fmla="*/ 10 h 12"/>
                <a:gd name="T22" fmla="*/ 17 w 18"/>
                <a:gd name="T23" fmla="*/ 12 h 12"/>
                <a:gd name="T24" fmla="*/ 18 w 18"/>
                <a:gd name="T25" fmla="*/ 11 h 12"/>
                <a:gd name="T26" fmla="*/ 8 w 18"/>
                <a:gd name="T27" fmla="*/ 2 h 12"/>
                <a:gd name="T28" fmla="*/ 8 w 18"/>
                <a:gd name="T29" fmla="*/ 2 h 12"/>
                <a:gd name="T30" fmla="*/ 8 w 18"/>
                <a:gd name="T31" fmla="*/ 4 h 12"/>
                <a:gd name="T32" fmla="*/ 7 w 18"/>
                <a:gd name="T33" fmla="*/ 4 h 12"/>
                <a:gd name="T34" fmla="*/ 7 w 18"/>
                <a:gd name="T35" fmla="*/ 1 h 12"/>
                <a:gd name="T36" fmla="*/ 4 w 18"/>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2">
                  <a:moveTo>
                    <a:pt x="4" y="0"/>
                  </a:moveTo>
                  <a:cubicBezTo>
                    <a:pt x="2" y="0"/>
                    <a:pt x="0" y="1"/>
                    <a:pt x="0" y="4"/>
                  </a:cubicBezTo>
                  <a:cubicBezTo>
                    <a:pt x="0" y="4"/>
                    <a:pt x="1" y="4"/>
                    <a:pt x="1" y="4"/>
                  </a:cubicBezTo>
                  <a:cubicBezTo>
                    <a:pt x="5" y="4"/>
                    <a:pt x="5" y="8"/>
                    <a:pt x="7" y="10"/>
                  </a:cubicBezTo>
                  <a:cubicBezTo>
                    <a:pt x="7" y="9"/>
                    <a:pt x="7" y="8"/>
                    <a:pt x="7" y="8"/>
                  </a:cubicBezTo>
                  <a:cubicBezTo>
                    <a:pt x="7" y="8"/>
                    <a:pt x="8" y="8"/>
                    <a:pt x="7" y="8"/>
                  </a:cubicBezTo>
                  <a:cubicBezTo>
                    <a:pt x="7" y="9"/>
                    <a:pt x="7" y="10"/>
                    <a:pt x="8" y="10"/>
                  </a:cubicBezTo>
                  <a:cubicBezTo>
                    <a:pt x="8" y="10"/>
                    <a:pt x="9" y="10"/>
                    <a:pt x="9" y="10"/>
                  </a:cubicBezTo>
                  <a:cubicBezTo>
                    <a:pt x="9" y="10"/>
                    <a:pt x="10" y="8"/>
                    <a:pt x="12" y="8"/>
                  </a:cubicBezTo>
                  <a:cubicBezTo>
                    <a:pt x="12" y="8"/>
                    <a:pt x="12" y="8"/>
                    <a:pt x="12" y="8"/>
                  </a:cubicBezTo>
                  <a:cubicBezTo>
                    <a:pt x="13" y="8"/>
                    <a:pt x="14" y="9"/>
                    <a:pt x="15" y="10"/>
                  </a:cubicBezTo>
                  <a:cubicBezTo>
                    <a:pt x="15" y="11"/>
                    <a:pt x="16" y="12"/>
                    <a:pt x="17" y="12"/>
                  </a:cubicBezTo>
                  <a:cubicBezTo>
                    <a:pt x="17" y="12"/>
                    <a:pt x="18" y="12"/>
                    <a:pt x="18" y="11"/>
                  </a:cubicBezTo>
                  <a:cubicBezTo>
                    <a:pt x="14" y="9"/>
                    <a:pt x="15" y="2"/>
                    <a:pt x="8" y="2"/>
                  </a:cubicBezTo>
                  <a:cubicBezTo>
                    <a:pt x="8" y="2"/>
                    <a:pt x="8" y="2"/>
                    <a:pt x="8" y="2"/>
                  </a:cubicBezTo>
                  <a:cubicBezTo>
                    <a:pt x="8" y="3"/>
                    <a:pt x="8" y="3"/>
                    <a:pt x="8" y="4"/>
                  </a:cubicBezTo>
                  <a:cubicBezTo>
                    <a:pt x="8" y="4"/>
                    <a:pt x="7" y="4"/>
                    <a:pt x="7" y="4"/>
                  </a:cubicBezTo>
                  <a:cubicBezTo>
                    <a:pt x="7" y="3"/>
                    <a:pt x="7" y="2"/>
                    <a:pt x="7"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38"/>
            <p:cNvSpPr>
              <a:spLocks/>
            </p:cNvSpPr>
            <p:nvPr/>
          </p:nvSpPr>
          <p:spPr bwMode="auto">
            <a:xfrm>
              <a:off x="4510880" y="3579813"/>
              <a:ext cx="76200" cy="28575"/>
            </a:xfrm>
            <a:custGeom>
              <a:avLst/>
              <a:gdLst>
                <a:gd name="T0" fmla="*/ 2 w 11"/>
                <a:gd name="T1" fmla="*/ 0 h 4"/>
                <a:gd name="T2" fmla="*/ 0 w 11"/>
                <a:gd name="T3" fmla="*/ 1 h 4"/>
                <a:gd name="T4" fmla="*/ 0 w 11"/>
                <a:gd name="T5" fmla="*/ 1 h 4"/>
                <a:gd name="T6" fmla="*/ 2 w 11"/>
                <a:gd name="T7" fmla="*/ 2 h 4"/>
                <a:gd name="T8" fmla="*/ 4 w 11"/>
                <a:gd name="T9" fmla="*/ 2 h 4"/>
                <a:gd name="T10" fmla="*/ 5 w 11"/>
                <a:gd name="T11" fmla="*/ 2 h 4"/>
                <a:gd name="T12" fmla="*/ 11 w 11"/>
                <a:gd name="T13" fmla="*/ 4 h 4"/>
                <a:gd name="T14" fmla="*/ 7 w 11"/>
                <a:gd name="T15" fmla="*/ 1 h 4"/>
                <a:gd name="T16" fmla="*/ 6 w 11"/>
                <a:gd name="T17" fmla="*/ 2 h 4"/>
                <a:gd name="T18" fmla="*/ 2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2" y="0"/>
                  </a:moveTo>
                  <a:cubicBezTo>
                    <a:pt x="1" y="0"/>
                    <a:pt x="1" y="1"/>
                    <a:pt x="0" y="1"/>
                  </a:cubicBezTo>
                  <a:cubicBezTo>
                    <a:pt x="0" y="1"/>
                    <a:pt x="0" y="1"/>
                    <a:pt x="0" y="1"/>
                  </a:cubicBezTo>
                  <a:cubicBezTo>
                    <a:pt x="1" y="1"/>
                    <a:pt x="2" y="1"/>
                    <a:pt x="2" y="2"/>
                  </a:cubicBezTo>
                  <a:cubicBezTo>
                    <a:pt x="3" y="2"/>
                    <a:pt x="3" y="2"/>
                    <a:pt x="4" y="2"/>
                  </a:cubicBezTo>
                  <a:cubicBezTo>
                    <a:pt x="5" y="2"/>
                    <a:pt x="5" y="2"/>
                    <a:pt x="5" y="2"/>
                  </a:cubicBezTo>
                  <a:cubicBezTo>
                    <a:pt x="7" y="3"/>
                    <a:pt x="10" y="3"/>
                    <a:pt x="11" y="4"/>
                  </a:cubicBezTo>
                  <a:cubicBezTo>
                    <a:pt x="11" y="2"/>
                    <a:pt x="9" y="1"/>
                    <a:pt x="7" y="1"/>
                  </a:cubicBezTo>
                  <a:cubicBezTo>
                    <a:pt x="7" y="1"/>
                    <a:pt x="6" y="1"/>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Freeform 39"/>
            <p:cNvSpPr>
              <a:spLocks/>
            </p:cNvSpPr>
            <p:nvPr/>
          </p:nvSpPr>
          <p:spPr bwMode="auto">
            <a:xfrm>
              <a:off x="4552155" y="3635376"/>
              <a:ext cx="357188" cy="276225"/>
            </a:xfrm>
            <a:custGeom>
              <a:avLst/>
              <a:gdLst>
                <a:gd name="T0" fmla="*/ 41 w 52"/>
                <a:gd name="T1" fmla="*/ 0 h 40"/>
                <a:gd name="T2" fmla="*/ 38 w 52"/>
                <a:gd name="T3" fmla="*/ 9 h 40"/>
                <a:gd name="T4" fmla="*/ 32 w 52"/>
                <a:gd name="T5" fmla="*/ 1 h 40"/>
                <a:gd name="T6" fmla="*/ 30 w 52"/>
                <a:gd name="T7" fmla="*/ 1 h 40"/>
                <a:gd name="T8" fmla="*/ 25 w 52"/>
                <a:gd name="T9" fmla="*/ 2 h 40"/>
                <a:gd name="T10" fmla="*/ 24 w 52"/>
                <a:gd name="T11" fmla="*/ 6 h 40"/>
                <a:gd name="T12" fmla="*/ 23 w 52"/>
                <a:gd name="T13" fmla="*/ 6 h 40"/>
                <a:gd name="T14" fmla="*/ 21 w 52"/>
                <a:gd name="T15" fmla="*/ 4 h 40"/>
                <a:gd name="T16" fmla="*/ 1 w 52"/>
                <a:gd name="T17" fmla="*/ 19 h 40"/>
                <a:gd name="T18" fmla="*/ 0 w 52"/>
                <a:gd name="T19" fmla="*/ 35 h 40"/>
                <a:gd name="T20" fmla="*/ 20 w 52"/>
                <a:gd name="T21" fmla="*/ 30 h 40"/>
                <a:gd name="T22" fmla="*/ 24 w 52"/>
                <a:gd name="T23" fmla="*/ 30 h 40"/>
                <a:gd name="T24" fmla="*/ 25 w 52"/>
                <a:gd name="T25" fmla="*/ 34 h 40"/>
                <a:gd name="T26" fmla="*/ 25 w 52"/>
                <a:gd name="T27" fmla="*/ 34 h 40"/>
                <a:gd name="T28" fmla="*/ 27 w 52"/>
                <a:gd name="T29" fmla="*/ 33 h 40"/>
                <a:gd name="T30" fmla="*/ 28 w 52"/>
                <a:gd name="T31" fmla="*/ 31 h 40"/>
                <a:gd name="T32" fmla="*/ 29 w 52"/>
                <a:gd name="T33" fmla="*/ 32 h 40"/>
                <a:gd name="T34" fmla="*/ 28 w 52"/>
                <a:gd name="T35" fmla="*/ 39 h 40"/>
                <a:gd name="T36" fmla="*/ 31 w 52"/>
                <a:gd name="T37" fmla="*/ 40 h 40"/>
                <a:gd name="T38" fmla="*/ 35 w 52"/>
                <a:gd name="T39" fmla="*/ 39 h 40"/>
                <a:gd name="T40" fmla="*/ 39 w 52"/>
                <a:gd name="T41" fmla="*/ 39 h 40"/>
                <a:gd name="T42" fmla="*/ 40 w 52"/>
                <a:gd name="T43" fmla="*/ 39 h 40"/>
                <a:gd name="T44" fmla="*/ 51 w 52"/>
                <a:gd name="T45" fmla="*/ 26 h 40"/>
                <a:gd name="T46" fmla="*/ 44 w 52"/>
                <a:gd name="T47" fmla="*/ 11 h 40"/>
                <a:gd name="T48" fmla="*/ 41 w 52"/>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40">
                  <a:moveTo>
                    <a:pt x="41" y="0"/>
                  </a:moveTo>
                  <a:cubicBezTo>
                    <a:pt x="41" y="4"/>
                    <a:pt x="40" y="8"/>
                    <a:pt x="38" y="9"/>
                  </a:cubicBezTo>
                  <a:cubicBezTo>
                    <a:pt x="33" y="8"/>
                    <a:pt x="31" y="5"/>
                    <a:pt x="32" y="1"/>
                  </a:cubicBezTo>
                  <a:cubicBezTo>
                    <a:pt x="31" y="1"/>
                    <a:pt x="31" y="1"/>
                    <a:pt x="30" y="1"/>
                  </a:cubicBezTo>
                  <a:cubicBezTo>
                    <a:pt x="28" y="1"/>
                    <a:pt x="28" y="2"/>
                    <a:pt x="25" y="2"/>
                  </a:cubicBezTo>
                  <a:cubicBezTo>
                    <a:pt x="25" y="3"/>
                    <a:pt x="25" y="5"/>
                    <a:pt x="24" y="6"/>
                  </a:cubicBezTo>
                  <a:cubicBezTo>
                    <a:pt x="24" y="6"/>
                    <a:pt x="23" y="6"/>
                    <a:pt x="23" y="6"/>
                  </a:cubicBezTo>
                  <a:cubicBezTo>
                    <a:pt x="21" y="6"/>
                    <a:pt x="23" y="4"/>
                    <a:pt x="21" y="4"/>
                  </a:cubicBezTo>
                  <a:cubicBezTo>
                    <a:pt x="17" y="11"/>
                    <a:pt x="7" y="12"/>
                    <a:pt x="1" y="19"/>
                  </a:cubicBezTo>
                  <a:cubicBezTo>
                    <a:pt x="2" y="24"/>
                    <a:pt x="0" y="31"/>
                    <a:pt x="0" y="35"/>
                  </a:cubicBezTo>
                  <a:cubicBezTo>
                    <a:pt x="7" y="34"/>
                    <a:pt x="13" y="30"/>
                    <a:pt x="20" y="30"/>
                  </a:cubicBezTo>
                  <a:cubicBezTo>
                    <a:pt x="22" y="30"/>
                    <a:pt x="23" y="30"/>
                    <a:pt x="24" y="30"/>
                  </a:cubicBezTo>
                  <a:cubicBezTo>
                    <a:pt x="24" y="32"/>
                    <a:pt x="25" y="32"/>
                    <a:pt x="25" y="34"/>
                  </a:cubicBezTo>
                  <a:cubicBezTo>
                    <a:pt x="25" y="34"/>
                    <a:pt x="25" y="34"/>
                    <a:pt x="25" y="34"/>
                  </a:cubicBezTo>
                  <a:cubicBezTo>
                    <a:pt x="26" y="34"/>
                    <a:pt x="27" y="33"/>
                    <a:pt x="27" y="33"/>
                  </a:cubicBezTo>
                  <a:cubicBezTo>
                    <a:pt x="28" y="32"/>
                    <a:pt x="28" y="31"/>
                    <a:pt x="28" y="31"/>
                  </a:cubicBezTo>
                  <a:cubicBezTo>
                    <a:pt x="29" y="31"/>
                    <a:pt x="29" y="31"/>
                    <a:pt x="29" y="32"/>
                  </a:cubicBezTo>
                  <a:cubicBezTo>
                    <a:pt x="27" y="34"/>
                    <a:pt x="30" y="37"/>
                    <a:pt x="28" y="39"/>
                  </a:cubicBezTo>
                  <a:cubicBezTo>
                    <a:pt x="29" y="40"/>
                    <a:pt x="30" y="40"/>
                    <a:pt x="31" y="40"/>
                  </a:cubicBezTo>
                  <a:cubicBezTo>
                    <a:pt x="32" y="40"/>
                    <a:pt x="33" y="40"/>
                    <a:pt x="35" y="39"/>
                  </a:cubicBezTo>
                  <a:cubicBezTo>
                    <a:pt x="36" y="39"/>
                    <a:pt x="37" y="39"/>
                    <a:pt x="39" y="39"/>
                  </a:cubicBezTo>
                  <a:cubicBezTo>
                    <a:pt x="39" y="39"/>
                    <a:pt x="39" y="39"/>
                    <a:pt x="40" y="39"/>
                  </a:cubicBezTo>
                  <a:cubicBezTo>
                    <a:pt x="41" y="34"/>
                    <a:pt x="49" y="31"/>
                    <a:pt x="51" y="26"/>
                  </a:cubicBezTo>
                  <a:cubicBezTo>
                    <a:pt x="52" y="19"/>
                    <a:pt x="48" y="15"/>
                    <a:pt x="44" y="11"/>
                  </a:cubicBezTo>
                  <a:cubicBezTo>
                    <a:pt x="45" y="5"/>
                    <a:pt x="43" y="3"/>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Freeform 40"/>
            <p:cNvSpPr>
              <a:spLocks/>
            </p:cNvSpPr>
            <p:nvPr/>
          </p:nvSpPr>
          <p:spPr bwMode="auto">
            <a:xfrm>
              <a:off x="5012530" y="3897313"/>
              <a:ext cx="47625" cy="41275"/>
            </a:xfrm>
            <a:custGeom>
              <a:avLst/>
              <a:gdLst>
                <a:gd name="T0" fmla="*/ 4 w 7"/>
                <a:gd name="T1" fmla="*/ 0 h 6"/>
                <a:gd name="T2" fmla="*/ 1 w 7"/>
                <a:gd name="T3" fmla="*/ 4 h 6"/>
                <a:gd name="T4" fmla="*/ 2 w 7"/>
                <a:gd name="T5" fmla="*/ 6 h 6"/>
                <a:gd name="T6" fmla="*/ 2 w 7"/>
                <a:gd name="T7" fmla="*/ 6 h 6"/>
                <a:gd name="T8" fmla="*/ 7 w 7"/>
                <a:gd name="T9" fmla="*/ 2 h 6"/>
                <a:gd name="T10" fmla="*/ 6 w 7"/>
                <a:gd name="T11" fmla="*/ 2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cubicBezTo>
                    <a:pt x="4" y="3"/>
                    <a:pt x="1" y="2"/>
                    <a:pt x="1" y="4"/>
                  </a:cubicBezTo>
                  <a:cubicBezTo>
                    <a:pt x="3" y="4"/>
                    <a:pt x="0" y="6"/>
                    <a:pt x="2" y="6"/>
                  </a:cubicBezTo>
                  <a:cubicBezTo>
                    <a:pt x="2" y="6"/>
                    <a:pt x="2" y="6"/>
                    <a:pt x="2" y="6"/>
                  </a:cubicBezTo>
                  <a:cubicBezTo>
                    <a:pt x="2" y="3"/>
                    <a:pt x="6" y="4"/>
                    <a:pt x="7" y="2"/>
                  </a:cubicBezTo>
                  <a:cubicBezTo>
                    <a:pt x="6" y="2"/>
                    <a:pt x="6" y="2"/>
                    <a:pt x="6" y="2"/>
                  </a:cubicBezTo>
                  <a:cubicBezTo>
                    <a:pt x="5" y="2"/>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 name="Freeform 41"/>
            <p:cNvSpPr>
              <a:spLocks/>
            </p:cNvSpPr>
            <p:nvPr/>
          </p:nvSpPr>
          <p:spPr bwMode="auto">
            <a:xfrm>
              <a:off x="4758530" y="3938588"/>
              <a:ext cx="33338" cy="20638"/>
            </a:xfrm>
            <a:custGeom>
              <a:avLst/>
              <a:gdLst>
                <a:gd name="T0" fmla="*/ 5 w 5"/>
                <a:gd name="T1" fmla="*/ 0 h 3"/>
                <a:gd name="T2" fmla="*/ 3 w 5"/>
                <a:gd name="T3" fmla="*/ 0 h 3"/>
                <a:gd name="T4" fmla="*/ 1 w 5"/>
                <a:gd name="T5" fmla="*/ 0 h 3"/>
                <a:gd name="T6" fmla="*/ 1 w 5"/>
                <a:gd name="T7" fmla="*/ 3 h 3"/>
                <a:gd name="T8" fmla="*/ 2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4" y="0"/>
                    <a:pt x="3" y="0"/>
                    <a:pt x="3" y="0"/>
                  </a:cubicBezTo>
                  <a:cubicBezTo>
                    <a:pt x="2" y="0"/>
                    <a:pt x="2" y="0"/>
                    <a:pt x="1" y="0"/>
                  </a:cubicBezTo>
                  <a:cubicBezTo>
                    <a:pt x="1" y="1"/>
                    <a:pt x="0" y="3"/>
                    <a:pt x="1" y="3"/>
                  </a:cubicBezTo>
                  <a:cubicBezTo>
                    <a:pt x="2" y="3"/>
                    <a:pt x="2" y="3"/>
                    <a:pt x="2" y="3"/>
                  </a:cubicBezTo>
                  <a:cubicBezTo>
                    <a:pt x="2" y="1"/>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 name="Freeform 42"/>
            <p:cNvSpPr>
              <a:spLocks/>
            </p:cNvSpPr>
            <p:nvPr/>
          </p:nvSpPr>
          <p:spPr bwMode="auto">
            <a:xfrm>
              <a:off x="4909343" y="3944938"/>
              <a:ext cx="88900" cy="49213"/>
            </a:xfrm>
            <a:custGeom>
              <a:avLst/>
              <a:gdLst>
                <a:gd name="T0" fmla="*/ 13 w 13"/>
                <a:gd name="T1" fmla="*/ 0 h 7"/>
                <a:gd name="T2" fmla="*/ 3 w 13"/>
                <a:gd name="T3" fmla="*/ 7 h 7"/>
                <a:gd name="T4" fmla="*/ 13 w 13"/>
                <a:gd name="T5" fmla="*/ 0 h 7"/>
              </a:gdLst>
              <a:ahLst/>
              <a:cxnLst>
                <a:cxn ang="0">
                  <a:pos x="T0" y="T1"/>
                </a:cxn>
                <a:cxn ang="0">
                  <a:pos x="T2" y="T3"/>
                </a:cxn>
                <a:cxn ang="0">
                  <a:pos x="T4" y="T5"/>
                </a:cxn>
              </a:cxnLst>
              <a:rect l="0" t="0" r="r" b="b"/>
              <a:pathLst>
                <a:path w="13" h="7">
                  <a:moveTo>
                    <a:pt x="13" y="0"/>
                  </a:moveTo>
                  <a:cubicBezTo>
                    <a:pt x="11" y="0"/>
                    <a:pt x="0" y="4"/>
                    <a:pt x="3" y="7"/>
                  </a:cubicBezTo>
                  <a:cubicBezTo>
                    <a:pt x="6" y="4"/>
                    <a:pt x="10"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Freeform 43"/>
            <p:cNvSpPr>
              <a:spLocks/>
            </p:cNvSpPr>
            <p:nvPr/>
          </p:nvSpPr>
          <p:spPr bwMode="auto">
            <a:xfrm>
              <a:off x="3137693" y="4159251"/>
              <a:ext cx="33338" cy="26988"/>
            </a:xfrm>
            <a:custGeom>
              <a:avLst/>
              <a:gdLst>
                <a:gd name="T0" fmla="*/ 4 w 5"/>
                <a:gd name="T1" fmla="*/ 0 h 4"/>
                <a:gd name="T2" fmla="*/ 1 w 5"/>
                <a:gd name="T3" fmla="*/ 4 h 4"/>
                <a:gd name="T4" fmla="*/ 4 w 5"/>
                <a:gd name="T5" fmla="*/ 0 h 4"/>
              </a:gdLst>
              <a:ahLst/>
              <a:cxnLst>
                <a:cxn ang="0">
                  <a:pos x="T0" y="T1"/>
                </a:cxn>
                <a:cxn ang="0">
                  <a:pos x="T2" y="T3"/>
                </a:cxn>
                <a:cxn ang="0">
                  <a:pos x="T4" y="T5"/>
                </a:cxn>
              </a:cxnLst>
              <a:rect l="0" t="0" r="r" b="b"/>
              <a:pathLst>
                <a:path w="5" h="4">
                  <a:moveTo>
                    <a:pt x="4" y="0"/>
                  </a:moveTo>
                  <a:cubicBezTo>
                    <a:pt x="3" y="1"/>
                    <a:pt x="0" y="3"/>
                    <a:pt x="1" y="4"/>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9" name="Freeform 44"/>
            <p:cNvSpPr>
              <a:spLocks/>
            </p:cNvSpPr>
            <p:nvPr/>
          </p:nvSpPr>
          <p:spPr bwMode="auto">
            <a:xfrm>
              <a:off x="3171030" y="2725738"/>
              <a:ext cx="55563" cy="14288"/>
            </a:xfrm>
            <a:custGeom>
              <a:avLst/>
              <a:gdLst>
                <a:gd name="T0" fmla="*/ 7 w 8"/>
                <a:gd name="T1" fmla="*/ 0 h 2"/>
                <a:gd name="T2" fmla="*/ 4 w 8"/>
                <a:gd name="T3" fmla="*/ 0 h 2"/>
                <a:gd name="T4" fmla="*/ 2 w 8"/>
                <a:gd name="T5" fmla="*/ 0 h 2"/>
                <a:gd name="T6" fmla="*/ 1 w 8"/>
                <a:gd name="T7" fmla="*/ 0 h 2"/>
                <a:gd name="T8" fmla="*/ 1 w 8"/>
                <a:gd name="T9" fmla="*/ 1 h 2"/>
                <a:gd name="T10" fmla="*/ 0 w 8"/>
                <a:gd name="T11" fmla="*/ 2 h 2"/>
                <a:gd name="T12" fmla="*/ 2 w 8"/>
                <a:gd name="T13" fmla="*/ 2 h 2"/>
                <a:gd name="T14" fmla="*/ 8 w 8"/>
                <a:gd name="T15" fmla="*/ 0 h 2"/>
                <a:gd name="T16" fmla="*/ 7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7" y="0"/>
                  </a:moveTo>
                  <a:cubicBezTo>
                    <a:pt x="6" y="0"/>
                    <a:pt x="5" y="0"/>
                    <a:pt x="4" y="0"/>
                  </a:cubicBezTo>
                  <a:cubicBezTo>
                    <a:pt x="4" y="0"/>
                    <a:pt x="3" y="0"/>
                    <a:pt x="2" y="0"/>
                  </a:cubicBezTo>
                  <a:cubicBezTo>
                    <a:pt x="2" y="0"/>
                    <a:pt x="1" y="0"/>
                    <a:pt x="1" y="0"/>
                  </a:cubicBezTo>
                  <a:cubicBezTo>
                    <a:pt x="1" y="0"/>
                    <a:pt x="1" y="1"/>
                    <a:pt x="1" y="1"/>
                  </a:cubicBezTo>
                  <a:cubicBezTo>
                    <a:pt x="0" y="1"/>
                    <a:pt x="0" y="1"/>
                    <a:pt x="0" y="2"/>
                  </a:cubicBezTo>
                  <a:cubicBezTo>
                    <a:pt x="1" y="2"/>
                    <a:pt x="1" y="2"/>
                    <a:pt x="2" y="2"/>
                  </a:cubicBezTo>
                  <a:cubicBezTo>
                    <a:pt x="4" y="2"/>
                    <a:pt x="7"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0" name="Freeform 45"/>
            <p:cNvSpPr>
              <a:spLocks/>
            </p:cNvSpPr>
            <p:nvPr/>
          </p:nvSpPr>
          <p:spPr bwMode="auto">
            <a:xfrm>
              <a:off x="3069430" y="2732088"/>
              <a:ext cx="26988" cy="20638"/>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1"/>
                  </a:cubicBezTo>
                  <a:cubicBezTo>
                    <a:pt x="1" y="1"/>
                    <a:pt x="2" y="2"/>
                    <a:pt x="2" y="3"/>
                  </a:cubicBezTo>
                  <a:cubicBezTo>
                    <a:pt x="3" y="3"/>
                    <a:pt x="4"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46"/>
            <p:cNvSpPr>
              <a:spLocks/>
            </p:cNvSpPr>
            <p:nvPr/>
          </p:nvSpPr>
          <p:spPr bwMode="auto">
            <a:xfrm>
              <a:off x="2951955" y="2787651"/>
              <a:ext cx="34925" cy="20638"/>
            </a:xfrm>
            <a:custGeom>
              <a:avLst/>
              <a:gdLst>
                <a:gd name="T0" fmla="*/ 4 w 5"/>
                <a:gd name="T1" fmla="*/ 0 h 3"/>
                <a:gd name="T2" fmla="*/ 0 w 5"/>
                <a:gd name="T3" fmla="*/ 2 h 3"/>
                <a:gd name="T4" fmla="*/ 1 w 5"/>
                <a:gd name="T5" fmla="*/ 3 h 3"/>
                <a:gd name="T6" fmla="*/ 4 w 5"/>
                <a:gd name="T7" fmla="*/ 0 h 3"/>
              </a:gdLst>
              <a:ahLst/>
              <a:cxnLst>
                <a:cxn ang="0">
                  <a:pos x="T0" y="T1"/>
                </a:cxn>
                <a:cxn ang="0">
                  <a:pos x="T2" y="T3"/>
                </a:cxn>
                <a:cxn ang="0">
                  <a:pos x="T4" y="T5"/>
                </a:cxn>
                <a:cxn ang="0">
                  <a:pos x="T6" y="T7"/>
                </a:cxn>
              </a:cxnLst>
              <a:rect l="0" t="0" r="r" b="b"/>
              <a:pathLst>
                <a:path w="5" h="3">
                  <a:moveTo>
                    <a:pt x="4" y="0"/>
                  </a:moveTo>
                  <a:cubicBezTo>
                    <a:pt x="3" y="1"/>
                    <a:pt x="1" y="1"/>
                    <a:pt x="0" y="2"/>
                  </a:cubicBezTo>
                  <a:cubicBezTo>
                    <a:pt x="0" y="3"/>
                    <a:pt x="0" y="3"/>
                    <a:pt x="1" y="3"/>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47"/>
            <p:cNvSpPr>
              <a:spLocks/>
            </p:cNvSpPr>
            <p:nvPr/>
          </p:nvSpPr>
          <p:spPr bwMode="auto">
            <a:xfrm>
              <a:off x="2966243" y="2808288"/>
              <a:ext cx="26988" cy="14288"/>
            </a:xfrm>
            <a:custGeom>
              <a:avLst/>
              <a:gdLst>
                <a:gd name="T0" fmla="*/ 3 w 4"/>
                <a:gd name="T1" fmla="*/ 0 h 2"/>
                <a:gd name="T2" fmla="*/ 0 w 4"/>
                <a:gd name="T3" fmla="*/ 2 h 2"/>
                <a:gd name="T4" fmla="*/ 1 w 4"/>
                <a:gd name="T5" fmla="*/ 2 h 2"/>
                <a:gd name="T6" fmla="*/ 4 w 4"/>
                <a:gd name="T7" fmla="*/ 0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1" y="0"/>
                    <a:pt x="1" y="1"/>
                    <a:pt x="0" y="2"/>
                  </a:cubicBezTo>
                  <a:cubicBezTo>
                    <a:pt x="0" y="2"/>
                    <a:pt x="0" y="2"/>
                    <a:pt x="1" y="2"/>
                  </a:cubicBezTo>
                  <a:cubicBezTo>
                    <a:pt x="2" y="2"/>
                    <a:pt x="3"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3" name="Freeform 48"/>
            <p:cNvSpPr>
              <a:spLocks/>
            </p:cNvSpPr>
            <p:nvPr/>
          </p:nvSpPr>
          <p:spPr bwMode="auto">
            <a:xfrm>
              <a:off x="3748880" y="2911476"/>
              <a:ext cx="33338" cy="20638"/>
            </a:xfrm>
            <a:custGeom>
              <a:avLst/>
              <a:gdLst>
                <a:gd name="T0" fmla="*/ 3 w 5"/>
                <a:gd name="T1" fmla="*/ 0 h 3"/>
                <a:gd name="T2" fmla="*/ 2 w 5"/>
                <a:gd name="T3" fmla="*/ 0 h 3"/>
                <a:gd name="T4" fmla="*/ 1 w 5"/>
                <a:gd name="T5" fmla="*/ 1 h 3"/>
                <a:gd name="T6" fmla="*/ 1 w 5"/>
                <a:gd name="T7" fmla="*/ 0 h 3"/>
                <a:gd name="T8" fmla="*/ 3 w 5"/>
                <a:gd name="T9" fmla="*/ 3 h 3"/>
                <a:gd name="T10" fmla="*/ 4 w 5"/>
                <a:gd name="T11" fmla="*/ 1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3" y="0"/>
                    <a:pt x="3" y="0"/>
                    <a:pt x="2" y="0"/>
                  </a:cubicBezTo>
                  <a:cubicBezTo>
                    <a:pt x="2" y="1"/>
                    <a:pt x="2" y="1"/>
                    <a:pt x="1" y="1"/>
                  </a:cubicBezTo>
                  <a:cubicBezTo>
                    <a:pt x="1" y="1"/>
                    <a:pt x="1" y="1"/>
                    <a:pt x="1" y="0"/>
                  </a:cubicBezTo>
                  <a:cubicBezTo>
                    <a:pt x="0" y="2"/>
                    <a:pt x="1" y="3"/>
                    <a:pt x="3" y="3"/>
                  </a:cubicBezTo>
                  <a:cubicBezTo>
                    <a:pt x="4" y="3"/>
                    <a:pt x="5" y="2"/>
                    <a:pt x="4"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4" name="Freeform 49"/>
            <p:cNvSpPr>
              <a:spLocks/>
            </p:cNvSpPr>
            <p:nvPr/>
          </p:nvSpPr>
          <p:spPr bwMode="auto">
            <a:xfrm>
              <a:off x="3494880" y="2967038"/>
              <a:ext cx="33338" cy="20638"/>
            </a:xfrm>
            <a:custGeom>
              <a:avLst/>
              <a:gdLst>
                <a:gd name="T0" fmla="*/ 2 w 5"/>
                <a:gd name="T1" fmla="*/ 0 h 3"/>
                <a:gd name="T2" fmla="*/ 1 w 5"/>
                <a:gd name="T3" fmla="*/ 0 h 3"/>
                <a:gd name="T4" fmla="*/ 2 w 5"/>
                <a:gd name="T5" fmla="*/ 3 h 3"/>
                <a:gd name="T6" fmla="*/ 5 w 5"/>
                <a:gd name="T7" fmla="*/ 1 h 3"/>
                <a:gd name="T8" fmla="*/ 4 w 5"/>
                <a:gd name="T9" fmla="*/ 1 h 3"/>
                <a:gd name="T10" fmla="*/ 3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2" y="0"/>
                    <a:pt x="2" y="0"/>
                    <a:pt x="1" y="0"/>
                  </a:cubicBezTo>
                  <a:cubicBezTo>
                    <a:pt x="2" y="2"/>
                    <a:pt x="0" y="2"/>
                    <a:pt x="2" y="3"/>
                  </a:cubicBezTo>
                  <a:cubicBezTo>
                    <a:pt x="2" y="2"/>
                    <a:pt x="5" y="3"/>
                    <a:pt x="5" y="1"/>
                  </a:cubicBezTo>
                  <a:cubicBezTo>
                    <a:pt x="5" y="1"/>
                    <a:pt x="4" y="1"/>
                    <a:pt x="4" y="1"/>
                  </a:cubicBezTo>
                  <a:cubicBezTo>
                    <a:pt x="4" y="1"/>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50"/>
            <p:cNvSpPr>
              <a:spLocks/>
            </p:cNvSpPr>
            <p:nvPr/>
          </p:nvSpPr>
          <p:spPr bwMode="auto">
            <a:xfrm>
              <a:off x="4717255" y="3063876"/>
              <a:ext cx="41275" cy="26988"/>
            </a:xfrm>
            <a:custGeom>
              <a:avLst/>
              <a:gdLst>
                <a:gd name="T0" fmla="*/ 1 w 6"/>
                <a:gd name="T1" fmla="*/ 0 h 4"/>
                <a:gd name="T2" fmla="*/ 0 w 6"/>
                <a:gd name="T3" fmla="*/ 0 h 4"/>
                <a:gd name="T4" fmla="*/ 4 w 6"/>
                <a:gd name="T5" fmla="*/ 4 h 4"/>
                <a:gd name="T6" fmla="*/ 6 w 6"/>
                <a:gd name="T7" fmla="*/ 2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0"/>
                  </a:cubicBezTo>
                  <a:cubicBezTo>
                    <a:pt x="1" y="2"/>
                    <a:pt x="3" y="3"/>
                    <a:pt x="4" y="4"/>
                  </a:cubicBezTo>
                  <a:cubicBezTo>
                    <a:pt x="4" y="2"/>
                    <a:pt x="5" y="2"/>
                    <a:pt x="6" y="2"/>
                  </a:cubicBezTo>
                  <a:cubicBezTo>
                    <a:pt x="4"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51"/>
            <p:cNvSpPr>
              <a:spLocks/>
            </p:cNvSpPr>
            <p:nvPr/>
          </p:nvSpPr>
          <p:spPr bwMode="auto">
            <a:xfrm>
              <a:off x="3486943" y="3090863"/>
              <a:ext cx="28575" cy="41275"/>
            </a:xfrm>
            <a:custGeom>
              <a:avLst/>
              <a:gdLst>
                <a:gd name="T0" fmla="*/ 3 w 4"/>
                <a:gd name="T1" fmla="*/ 0 h 6"/>
                <a:gd name="T2" fmla="*/ 2 w 4"/>
                <a:gd name="T3" fmla="*/ 6 h 6"/>
                <a:gd name="T4" fmla="*/ 4 w 4"/>
                <a:gd name="T5" fmla="*/ 0 h 6"/>
                <a:gd name="T6" fmla="*/ 3 w 4"/>
                <a:gd name="T7" fmla="*/ 0 h 6"/>
              </a:gdLst>
              <a:ahLst/>
              <a:cxnLst>
                <a:cxn ang="0">
                  <a:pos x="T0" y="T1"/>
                </a:cxn>
                <a:cxn ang="0">
                  <a:pos x="T2" y="T3"/>
                </a:cxn>
                <a:cxn ang="0">
                  <a:pos x="T4" y="T5"/>
                </a:cxn>
                <a:cxn ang="0">
                  <a:pos x="T6" y="T7"/>
                </a:cxn>
              </a:cxnLst>
              <a:rect l="0" t="0" r="r" b="b"/>
              <a:pathLst>
                <a:path w="4" h="6">
                  <a:moveTo>
                    <a:pt x="3" y="0"/>
                  </a:moveTo>
                  <a:cubicBezTo>
                    <a:pt x="0" y="0"/>
                    <a:pt x="0" y="5"/>
                    <a:pt x="2" y="6"/>
                  </a:cubicBezTo>
                  <a:cubicBezTo>
                    <a:pt x="3" y="5"/>
                    <a:pt x="2" y="2"/>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7" name="Freeform 52"/>
            <p:cNvSpPr>
              <a:spLocks/>
            </p:cNvSpPr>
            <p:nvPr/>
          </p:nvSpPr>
          <p:spPr bwMode="auto">
            <a:xfrm>
              <a:off x="2842418" y="3284538"/>
              <a:ext cx="61913" cy="26988"/>
            </a:xfrm>
            <a:custGeom>
              <a:avLst/>
              <a:gdLst>
                <a:gd name="T0" fmla="*/ 2 w 9"/>
                <a:gd name="T1" fmla="*/ 0 h 4"/>
                <a:gd name="T2" fmla="*/ 0 w 9"/>
                <a:gd name="T3" fmla="*/ 1 h 4"/>
                <a:gd name="T4" fmla="*/ 1 w 9"/>
                <a:gd name="T5" fmla="*/ 1 h 4"/>
                <a:gd name="T6" fmla="*/ 4 w 9"/>
                <a:gd name="T7" fmla="*/ 2 h 4"/>
                <a:gd name="T8" fmla="*/ 7 w 9"/>
                <a:gd name="T9" fmla="*/ 4 h 4"/>
                <a:gd name="T10" fmla="*/ 9 w 9"/>
                <a:gd name="T11" fmla="*/ 3 h 4"/>
                <a:gd name="T12" fmla="*/ 9 w 9"/>
                <a:gd name="T13" fmla="*/ 3 h 4"/>
                <a:gd name="T14" fmla="*/ 5 w 9"/>
                <a:gd name="T15" fmla="*/ 2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1" y="0"/>
                    <a:pt x="0" y="1"/>
                  </a:cubicBezTo>
                  <a:cubicBezTo>
                    <a:pt x="0" y="1"/>
                    <a:pt x="0" y="1"/>
                    <a:pt x="1" y="1"/>
                  </a:cubicBezTo>
                  <a:cubicBezTo>
                    <a:pt x="2" y="1"/>
                    <a:pt x="3" y="1"/>
                    <a:pt x="4" y="2"/>
                  </a:cubicBezTo>
                  <a:cubicBezTo>
                    <a:pt x="5" y="3"/>
                    <a:pt x="6" y="4"/>
                    <a:pt x="7" y="4"/>
                  </a:cubicBezTo>
                  <a:cubicBezTo>
                    <a:pt x="8" y="4"/>
                    <a:pt x="8" y="4"/>
                    <a:pt x="9" y="3"/>
                  </a:cubicBezTo>
                  <a:cubicBezTo>
                    <a:pt x="9" y="3"/>
                    <a:pt x="9" y="3"/>
                    <a:pt x="9" y="3"/>
                  </a:cubicBezTo>
                  <a:cubicBezTo>
                    <a:pt x="7" y="3"/>
                    <a:pt x="6" y="3"/>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8" name="Freeform 53"/>
            <p:cNvSpPr>
              <a:spLocks/>
            </p:cNvSpPr>
            <p:nvPr/>
          </p:nvSpPr>
          <p:spPr bwMode="auto">
            <a:xfrm>
              <a:off x="2910680" y="3317876"/>
              <a:ext cx="26988" cy="14288"/>
            </a:xfrm>
            <a:custGeom>
              <a:avLst/>
              <a:gdLst>
                <a:gd name="T0" fmla="*/ 3 w 4"/>
                <a:gd name="T1" fmla="*/ 0 h 2"/>
                <a:gd name="T2" fmla="*/ 2 w 4"/>
                <a:gd name="T3" fmla="*/ 1 h 2"/>
                <a:gd name="T4" fmla="*/ 2 w 4"/>
                <a:gd name="T5" fmla="*/ 1 h 2"/>
                <a:gd name="T6" fmla="*/ 3 w 4"/>
                <a:gd name="T7" fmla="*/ 1 h 2"/>
                <a:gd name="T8" fmla="*/ 4 w 4"/>
                <a:gd name="T9" fmla="*/ 2 h 2"/>
                <a:gd name="T10" fmla="*/ 4 w 4"/>
                <a:gd name="T11" fmla="*/ 2 h 2"/>
                <a:gd name="T12" fmla="*/ 4 w 4"/>
                <a:gd name="T13" fmla="*/ 0 h 2"/>
                <a:gd name="T14" fmla="*/ 3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3" y="0"/>
                  </a:moveTo>
                  <a:cubicBezTo>
                    <a:pt x="2" y="0"/>
                    <a:pt x="0" y="0"/>
                    <a:pt x="2" y="1"/>
                  </a:cubicBezTo>
                  <a:cubicBezTo>
                    <a:pt x="2" y="1"/>
                    <a:pt x="2" y="1"/>
                    <a:pt x="2" y="1"/>
                  </a:cubicBezTo>
                  <a:cubicBezTo>
                    <a:pt x="2" y="1"/>
                    <a:pt x="3" y="1"/>
                    <a:pt x="3" y="1"/>
                  </a:cubicBezTo>
                  <a:cubicBezTo>
                    <a:pt x="3" y="1"/>
                    <a:pt x="4" y="2"/>
                    <a:pt x="4" y="2"/>
                  </a:cubicBezTo>
                  <a:cubicBezTo>
                    <a:pt x="4" y="2"/>
                    <a:pt x="4" y="2"/>
                    <a:pt x="4" y="2"/>
                  </a:cubicBezTo>
                  <a:cubicBezTo>
                    <a:pt x="4"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54"/>
            <p:cNvSpPr>
              <a:spLocks/>
            </p:cNvSpPr>
            <p:nvPr/>
          </p:nvSpPr>
          <p:spPr bwMode="auto">
            <a:xfrm>
              <a:off x="4628355" y="3332163"/>
              <a:ext cx="33338" cy="41275"/>
            </a:xfrm>
            <a:custGeom>
              <a:avLst/>
              <a:gdLst>
                <a:gd name="T0" fmla="*/ 2 w 5"/>
                <a:gd name="T1" fmla="*/ 0 h 6"/>
                <a:gd name="T2" fmla="*/ 3 w 5"/>
                <a:gd name="T3" fmla="*/ 6 h 6"/>
                <a:gd name="T4" fmla="*/ 2 w 5"/>
                <a:gd name="T5" fmla="*/ 0 h 6"/>
              </a:gdLst>
              <a:ahLst/>
              <a:cxnLst>
                <a:cxn ang="0">
                  <a:pos x="T0" y="T1"/>
                </a:cxn>
                <a:cxn ang="0">
                  <a:pos x="T2" y="T3"/>
                </a:cxn>
                <a:cxn ang="0">
                  <a:pos x="T4" y="T5"/>
                </a:cxn>
              </a:cxnLst>
              <a:rect l="0" t="0" r="r" b="b"/>
              <a:pathLst>
                <a:path w="5" h="6">
                  <a:moveTo>
                    <a:pt x="2" y="0"/>
                  </a:moveTo>
                  <a:cubicBezTo>
                    <a:pt x="0" y="1"/>
                    <a:pt x="1" y="6"/>
                    <a:pt x="3" y="6"/>
                  </a:cubicBezTo>
                  <a:cubicBezTo>
                    <a:pt x="1" y="4"/>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55"/>
            <p:cNvSpPr>
              <a:spLocks/>
            </p:cNvSpPr>
            <p:nvPr/>
          </p:nvSpPr>
          <p:spPr bwMode="auto">
            <a:xfrm>
              <a:off x="4277518" y="3422651"/>
              <a:ext cx="20638" cy="33338"/>
            </a:xfrm>
            <a:custGeom>
              <a:avLst/>
              <a:gdLst>
                <a:gd name="T0" fmla="*/ 1 w 3"/>
                <a:gd name="T1" fmla="*/ 0 h 5"/>
                <a:gd name="T2" fmla="*/ 0 w 3"/>
                <a:gd name="T3" fmla="*/ 3 h 5"/>
                <a:gd name="T4" fmla="*/ 2 w 3"/>
                <a:gd name="T5" fmla="*/ 5 h 5"/>
                <a:gd name="T6" fmla="*/ 2 w 3"/>
                <a:gd name="T7" fmla="*/ 5 h 5"/>
                <a:gd name="T8" fmla="*/ 2 w 3"/>
                <a:gd name="T9" fmla="*/ 0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1"/>
                    <a:pt x="0" y="3"/>
                  </a:cubicBezTo>
                  <a:cubicBezTo>
                    <a:pt x="0" y="4"/>
                    <a:pt x="1" y="5"/>
                    <a:pt x="2" y="5"/>
                  </a:cubicBezTo>
                  <a:cubicBezTo>
                    <a:pt x="2" y="5"/>
                    <a:pt x="2" y="5"/>
                    <a:pt x="2" y="5"/>
                  </a:cubicBezTo>
                  <a:cubicBezTo>
                    <a:pt x="3" y="4"/>
                    <a:pt x="2" y="2"/>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56"/>
            <p:cNvSpPr>
              <a:spLocks/>
            </p:cNvSpPr>
            <p:nvPr/>
          </p:nvSpPr>
          <p:spPr bwMode="auto">
            <a:xfrm>
              <a:off x="4675980" y="3429001"/>
              <a:ext cx="20638" cy="20638"/>
            </a:xfrm>
            <a:custGeom>
              <a:avLst/>
              <a:gdLst>
                <a:gd name="T0" fmla="*/ 2 w 3"/>
                <a:gd name="T1" fmla="*/ 0 h 3"/>
                <a:gd name="T2" fmla="*/ 0 w 3"/>
                <a:gd name="T3" fmla="*/ 1 h 3"/>
                <a:gd name="T4" fmla="*/ 1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0"/>
                    <a:pt x="0" y="1"/>
                  </a:cubicBezTo>
                  <a:cubicBezTo>
                    <a:pt x="0" y="2"/>
                    <a:pt x="0" y="3"/>
                    <a:pt x="1" y="3"/>
                  </a:cubicBezTo>
                  <a:cubicBezTo>
                    <a:pt x="1" y="2"/>
                    <a:pt x="3" y="3"/>
                    <a:pt x="3" y="1"/>
                  </a:cubicBezTo>
                  <a:cubicBezTo>
                    <a:pt x="2"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57"/>
            <p:cNvSpPr>
              <a:spLocks/>
            </p:cNvSpPr>
            <p:nvPr/>
          </p:nvSpPr>
          <p:spPr bwMode="auto">
            <a:xfrm>
              <a:off x="4599780" y="3449638"/>
              <a:ext cx="28575" cy="20638"/>
            </a:xfrm>
            <a:custGeom>
              <a:avLst/>
              <a:gdLst>
                <a:gd name="T0" fmla="*/ 2 w 4"/>
                <a:gd name="T1" fmla="*/ 0 h 3"/>
                <a:gd name="T2" fmla="*/ 0 w 4"/>
                <a:gd name="T3" fmla="*/ 3 h 3"/>
                <a:gd name="T4" fmla="*/ 0 w 4"/>
                <a:gd name="T5" fmla="*/ 3 h 3"/>
                <a:gd name="T6" fmla="*/ 1 w 4"/>
                <a:gd name="T7" fmla="*/ 3 h 3"/>
                <a:gd name="T8" fmla="*/ 2 w 4"/>
                <a:gd name="T9" fmla="*/ 3 h 3"/>
                <a:gd name="T10" fmla="*/ 4 w 4"/>
                <a:gd name="T11" fmla="*/ 2 h 3"/>
                <a:gd name="T12" fmla="*/ 3 w 4"/>
                <a:gd name="T13" fmla="*/ 2 h 3"/>
                <a:gd name="T14" fmla="*/ 2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0"/>
                  </a:moveTo>
                  <a:cubicBezTo>
                    <a:pt x="2" y="2"/>
                    <a:pt x="0" y="1"/>
                    <a:pt x="0" y="3"/>
                  </a:cubicBezTo>
                  <a:cubicBezTo>
                    <a:pt x="0" y="3"/>
                    <a:pt x="0" y="3"/>
                    <a:pt x="0" y="3"/>
                  </a:cubicBezTo>
                  <a:cubicBezTo>
                    <a:pt x="0" y="3"/>
                    <a:pt x="1" y="3"/>
                    <a:pt x="1" y="3"/>
                  </a:cubicBezTo>
                  <a:cubicBezTo>
                    <a:pt x="1" y="3"/>
                    <a:pt x="2" y="3"/>
                    <a:pt x="2" y="3"/>
                  </a:cubicBezTo>
                  <a:cubicBezTo>
                    <a:pt x="3" y="3"/>
                    <a:pt x="4" y="3"/>
                    <a:pt x="4" y="2"/>
                  </a:cubicBezTo>
                  <a:cubicBezTo>
                    <a:pt x="4" y="2"/>
                    <a:pt x="4" y="2"/>
                    <a:pt x="3" y="2"/>
                  </a:cubicBezTo>
                  <a:cubicBezTo>
                    <a:pt x="2"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58"/>
            <p:cNvSpPr>
              <a:spLocks/>
            </p:cNvSpPr>
            <p:nvPr/>
          </p:nvSpPr>
          <p:spPr bwMode="auto">
            <a:xfrm>
              <a:off x="4421980" y="3463926"/>
              <a:ext cx="88900" cy="109538"/>
            </a:xfrm>
            <a:custGeom>
              <a:avLst/>
              <a:gdLst>
                <a:gd name="T0" fmla="*/ 0 w 13"/>
                <a:gd name="T1" fmla="*/ 0 h 16"/>
                <a:gd name="T2" fmla="*/ 13 w 13"/>
                <a:gd name="T3" fmla="*/ 16 h 16"/>
                <a:gd name="T4" fmla="*/ 0 w 13"/>
                <a:gd name="T5" fmla="*/ 0 h 16"/>
              </a:gdLst>
              <a:ahLst/>
              <a:cxnLst>
                <a:cxn ang="0">
                  <a:pos x="T0" y="T1"/>
                </a:cxn>
                <a:cxn ang="0">
                  <a:pos x="T2" y="T3"/>
                </a:cxn>
                <a:cxn ang="0">
                  <a:pos x="T4" y="T5"/>
                </a:cxn>
              </a:cxnLst>
              <a:rect l="0" t="0" r="r" b="b"/>
              <a:pathLst>
                <a:path w="13" h="16">
                  <a:moveTo>
                    <a:pt x="0" y="0"/>
                  </a:moveTo>
                  <a:cubicBezTo>
                    <a:pt x="5" y="4"/>
                    <a:pt x="6" y="14"/>
                    <a:pt x="13" y="16"/>
                  </a:cubicBezTo>
                  <a:cubicBezTo>
                    <a:pt x="12" y="8"/>
                    <a:pt x="6"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59"/>
            <p:cNvSpPr>
              <a:spLocks/>
            </p:cNvSpPr>
            <p:nvPr/>
          </p:nvSpPr>
          <p:spPr bwMode="auto">
            <a:xfrm>
              <a:off x="4744243" y="3525838"/>
              <a:ext cx="26988" cy="12700"/>
            </a:xfrm>
            <a:custGeom>
              <a:avLst/>
              <a:gdLst>
                <a:gd name="T0" fmla="*/ 2 w 4"/>
                <a:gd name="T1" fmla="*/ 0 h 2"/>
                <a:gd name="T2" fmla="*/ 0 w 4"/>
                <a:gd name="T3" fmla="*/ 1 h 2"/>
                <a:gd name="T4" fmla="*/ 3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0"/>
                    <a:pt x="0" y="1"/>
                  </a:cubicBezTo>
                  <a:cubicBezTo>
                    <a:pt x="1" y="1"/>
                    <a:pt x="2" y="2"/>
                    <a:pt x="3" y="2"/>
                  </a:cubicBezTo>
                  <a:cubicBezTo>
                    <a:pt x="3" y="2"/>
                    <a:pt x="3" y="2"/>
                    <a:pt x="4" y="2"/>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60"/>
            <p:cNvSpPr>
              <a:spLocks/>
            </p:cNvSpPr>
            <p:nvPr/>
          </p:nvSpPr>
          <p:spPr bwMode="auto">
            <a:xfrm>
              <a:off x="4188618" y="4186238"/>
              <a:ext cx="47625" cy="0"/>
            </a:xfrm>
            <a:custGeom>
              <a:avLst/>
              <a:gdLst>
                <a:gd name="T0" fmla="*/ 4 w 7"/>
                <a:gd name="T1" fmla="*/ 0 w 7"/>
                <a:gd name="T2" fmla="*/ 7 w 7"/>
                <a:gd name="T3" fmla="*/ 4 w 7"/>
              </a:gdLst>
              <a:ahLst/>
              <a:cxnLst>
                <a:cxn ang="0">
                  <a:pos x="T0" y="0"/>
                </a:cxn>
                <a:cxn ang="0">
                  <a:pos x="T1" y="0"/>
                </a:cxn>
                <a:cxn ang="0">
                  <a:pos x="T2" y="0"/>
                </a:cxn>
                <a:cxn ang="0">
                  <a:pos x="T3" y="0"/>
                </a:cxn>
              </a:cxnLst>
              <a:rect l="0" t="0" r="r" b="b"/>
              <a:pathLst>
                <a:path w="7">
                  <a:moveTo>
                    <a:pt x="4" y="0"/>
                  </a:moveTo>
                  <a:cubicBezTo>
                    <a:pt x="2" y="0"/>
                    <a:pt x="0" y="0"/>
                    <a:pt x="0" y="0"/>
                  </a:cubicBezTo>
                  <a:cubicBezTo>
                    <a:pt x="2" y="0"/>
                    <a:pt x="5" y="0"/>
                    <a:pt x="7"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62"/>
            <p:cNvSpPr>
              <a:spLocks/>
            </p:cNvSpPr>
            <p:nvPr/>
          </p:nvSpPr>
          <p:spPr bwMode="auto">
            <a:xfrm>
              <a:off x="3191668" y="2725738"/>
              <a:ext cx="282575" cy="173038"/>
            </a:xfrm>
            <a:custGeom>
              <a:avLst/>
              <a:gdLst>
                <a:gd name="T0" fmla="*/ 37 w 41"/>
                <a:gd name="T1" fmla="*/ 0 h 25"/>
                <a:gd name="T2" fmla="*/ 34 w 41"/>
                <a:gd name="T3" fmla="*/ 1 h 25"/>
                <a:gd name="T4" fmla="*/ 24 w 41"/>
                <a:gd name="T5" fmla="*/ 0 h 25"/>
                <a:gd name="T6" fmla="*/ 0 w 41"/>
                <a:gd name="T7" fmla="*/ 4 h 25"/>
                <a:gd name="T8" fmla="*/ 1 w 41"/>
                <a:gd name="T9" fmla="*/ 4 h 25"/>
                <a:gd name="T10" fmla="*/ 2 w 41"/>
                <a:gd name="T11" fmla="*/ 6 h 25"/>
                <a:gd name="T12" fmla="*/ 3 w 41"/>
                <a:gd name="T13" fmla="*/ 6 h 25"/>
                <a:gd name="T14" fmla="*/ 5 w 41"/>
                <a:gd name="T15" fmla="*/ 6 h 25"/>
                <a:gd name="T16" fmla="*/ 7 w 41"/>
                <a:gd name="T17" fmla="*/ 6 h 25"/>
                <a:gd name="T18" fmla="*/ 7 w 41"/>
                <a:gd name="T19" fmla="*/ 6 h 25"/>
                <a:gd name="T20" fmla="*/ 6 w 41"/>
                <a:gd name="T21" fmla="*/ 19 h 25"/>
                <a:gd name="T22" fmla="*/ 8 w 41"/>
                <a:gd name="T23" fmla="*/ 25 h 25"/>
                <a:gd name="T24" fmla="*/ 9 w 41"/>
                <a:gd name="T25" fmla="*/ 25 h 25"/>
                <a:gd name="T26" fmla="*/ 11 w 41"/>
                <a:gd name="T27" fmla="*/ 25 h 25"/>
                <a:gd name="T28" fmla="*/ 33 w 41"/>
                <a:gd name="T29" fmla="*/ 14 h 25"/>
                <a:gd name="T30" fmla="*/ 33 w 41"/>
                <a:gd name="T31" fmla="*/ 14 h 25"/>
                <a:gd name="T32" fmla="*/ 32 w 41"/>
                <a:gd name="T33" fmla="*/ 14 h 25"/>
                <a:gd name="T34" fmla="*/ 31 w 41"/>
                <a:gd name="T35" fmla="*/ 14 h 25"/>
                <a:gd name="T36" fmla="*/ 30 w 41"/>
                <a:gd name="T37" fmla="*/ 13 h 25"/>
                <a:gd name="T38" fmla="*/ 32 w 41"/>
                <a:gd name="T39" fmla="*/ 11 h 25"/>
                <a:gd name="T40" fmla="*/ 36 w 41"/>
                <a:gd name="T41" fmla="*/ 13 h 25"/>
                <a:gd name="T42" fmla="*/ 32 w 41"/>
                <a:gd name="T43" fmla="*/ 9 h 25"/>
                <a:gd name="T44" fmla="*/ 35 w 41"/>
                <a:gd name="T45" fmla="*/ 9 h 25"/>
                <a:gd name="T46" fmla="*/ 37 w 41"/>
                <a:gd name="T47" fmla="*/ 9 h 25"/>
                <a:gd name="T48" fmla="*/ 41 w 41"/>
                <a:gd name="T49" fmla="*/ 2 h 25"/>
                <a:gd name="T50" fmla="*/ 41 w 41"/>
                <a:gd name="T51" fmla="*/ 2 h 25"/>
                <a:gd name="T52" fmla="*/ 37 w 41"/>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25">
                  <a:moveTo>
                    <a:pt x="37" y="0"/>
                  </a:moveTo>
                  <a:cubicBezTo>
                    <a:pt x="35" y="0"/>
                    <a:pt x="33" y="0"/>
                    <a:pt x="34" y="1"/>
                  </a:cubicBezTo>
                  <a:cubicBezTo>
                    <a:pt x="31" y="1"/>
                    <a:pt x="28" y="0"/>
                    <a:pt x="24" y="0"/>
                  </a:cubicBezTo>
                  <a:cubicBezTo>
                    <a:pt x="16" y="0"/>
                    <a:pt x="6" y="2"/>
                    <a:pt x="0" y="4"/>
                  </a:cubicBezTo>
                  <a:cubicBezTo>
                    <a:pt x="0" y="4"/>
                    <a:pt x="1" y="4"/>
                    <a:pt x="1" y="4"/>
                  </a:cubicBezTo>
                  <a:cubicBezTo>
                    <a:pt x="2" y="4"/>
                    <a:pt x="3" y="5"/>
                    <a:pt x="2" y="6"/>
                  </a:cubicBezTo>
                  <a:cubicBezTo>
                    <a:pt x="2" y="6"/>
                    <a:pt x="3" y="6"/>
                    <a:pt x="3" y="6"/>
                  </a:cubicBezTo>
                  <a:cubicBezTo>
                    <a:pt x="4" y="6"/>
                    <a:pt x="4" y="6"/>
                    <a:pt x="5" y="6"/>
                  </a:cubicBezTo>
                  <a:cubicBezTo>
                    <a:pt x="6" y="6"/>
                    <a:pt x="6" y="6"/>
                    <a:pt x="7" y="6"/>
                  </a:cubicBezTo>
                  <a:cubicBezTo>
                    <a:pt x="7" y="6"/>
                    <a:pt x="7" y="6"/>
                    <a:pt x="7" y="6"/>
                  </a:cubicBezTo>
                  <a:cubicBezTo>
                    <a:pt x="9" y="11"/>
                    <a:pt x="12" y="16"/>
                    <a:pt x="6" y="19"/>
                  </a:cubicBezTo>
                  <a:cubicBezTo>
                    <a:pt x="9" y="20"/>
                    <a:pt x="4" y="24"/>
                    <a:pt x="8" y="25"/>
                  </a:cubicBezTo>
                  <a:cubicBezTo>
                    <a:pt x="8" y="25"/>
                    <a:pt x="8" y="25"/>
                    <a:pt x="9" y="25"/>
                  </a:cubicBezTo>
                  <a:cubicBezTo>
                    <a:pt x="9" y="25"/>
                    <a:pt x="10" y="25"/>
                    <a:pt x="11" y="25"/>
                  </a:cubicBezTo>
                  <a:cubicBezTo>
                    <a:pt x="16" y="17"/>
                    <a:pt x="25" y="18"/>
                    <a:pt x="33" y="14"/>
                  </a:cubicBezTo>
                  <a:cubicBezTo>
                    <a:pt x="33" y="14"/>
                    <a:pt x="33" y="14"/>
                    <a:pt x="33" y="14"/>
                  </a:cubicBezTo>
                  <a:cubicBezTo>
                    <a:pt x="32" y="14"/>
                    <a:pt x="32" y="14"/>
                    <a:pt x="32" y="14"/>
                  </a:cubicBezTo>
                  <a:cubicBezTo>
                    <a:pt x="31" y="14"/>
                    <a:pt x="31" y="14"/>
                    <a:pt x="31" y="14"/>
                  </a:cubicBezTo>
                  <a:cubicBezTo>
                    <a:pt x="30" y="14"/>
                    <a:pt x="30" y="14"/>
                    <a:pt x="30" y="13"/>
                  </a:cubicBezTo>
                  <a:cubicBezTo>
                    <a:pt x="31" y="13"/>
                    <a:pt x="31" y="11"/>
                    <a:pt x="32" y="11"/>
                  </a:cubicBezTo>
                  <a:cubicBezTo>
                    <a:pt x="33" y="11"/>
                    <a:pt x="34" y="12"/>
                    <a:pt x="36" y="13"/>
                  </a:cubicBezTo>
                  <a:cubicBezTo>
                    <a:pt x="36" y="10"/>
                    <a:pt x="32" y="12"/>
                    <a:pt x="32" y="9"/>
                  </a:cubicBezTo>
                  <a:cubicBezTo>
                    <a:pt x="34" y="9"/>
                    <a:pt x="34" y="9"/>
                    <a:pt x="35" y="9"/>
                  </a:cubicBezTo>
                  <a:cubicBezTo>
                    <a:pt x="35" y="9"/>
                    <a:pt x="36" y="9"/>
                    <a:pt x="37" y="9"/>
                  </a:cubicBezTo>
                  <a:cubicBezTo>
                    <a:pt x="38" y="6"/>
                    <a:pt x="40" y="4"/>
                    <a:pt x="41" y="2"/>
                  </a:cubicBezTo>
                  <a:cubicBezTo>
                    <a:pt x="41" y="2"/>
                    <a:pt x="41" y="2"/>
                    <a:pt x="41" y="2"/>
                  </a:cubicBezTo>
                  <a:cubicBezTo>
                    <a:pt x="41" y="0"/>
                    <a:pt x="39"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63"/>
            <p:cNvSpPr>
              <a:spLocks/>
            </p:cNvSpPr>
            <p:nvPr/>
          </p:nvSpPr>
          <p:spPr bwMode="auto">
            <a:xfrm>
              <a:off x="3432968" y="2857501"/>
              <a:ext cx="53975" cy="20638"/>
            </a:xfrm>
            <a:custGeom>
              <a:avLst/>
              <a:gdLst>
                <a:gd name="T0" fmla="*/ 5 w 8"/>
                <a:gd name="T1" fmla="*/ 0 h 3"/>
                <a:gd name="T2" fmla="*/ 0 w 8"/>
                <a:gd name="T3" fmla="*/ 2 h 3"/>
                <a:gd name="T4" fmla="*/ 2 w 8"/>
                <a:gd name="T5" fmla="*/ 3 h 3"/>
                <a:gd name="T6" fmla="*/ 8 w 8"/>
                <a:gd name="T7" fmla="*/ 2 h 3"/>
                <a:gd name="T8" fmla="*/ 5 w 8"/>
                <a:gd name="T9" fmla="*/ 0 h 3"/>
              </a:gdLst>
              <a:ahLst/>
              <a:cxnLst>
                <a:cxn ang="0">
                  <a:pos x="T0" y="T1"/>
                </a:cxn>
                <a:cxn ang="0">
                  <a:pos x="T2" y="T3"/>
                </a:cxn>
                <a:cxn ang="0">
                  <a:pos x="T4" y="T5"/>
                </a:cxn>
                <a:cxn ang="0">
                  <a:pos x="T6" y="T7"/>
                </a:cxn>
                <a:cxn ang="0">
                  <a:pos x="T8" y="T9"/>
                </a:cxn>
              </a:cxnLst>
              <a:rect l="0" t="0" r="r" b="b"/>
              <a:pathLst>
                <a:path w="8" h="3">
                  <a:moveTo>
                    <a:pt x="5" y="0"/>
                  </a:moveTo>
                  <a:cubicBezTo>
                    <a:pt x="3" y="0"/>
                    <a:pt x="0" y="1"/>
                    <a:pt x="0" y="2"/>
                  </a:cubicBezTo>
                  <a:cubicBezTo>
                    <a:pt x="1" y="3"/>
                    <a:pt x="1" y="3"/>
                    <a:pt x="2" y="3"/>
                  </a:cubicBezTo>
                  <a:cubicBezTo>
                    <a:pt x="4" y="3"/>
                    <a:pt x="5" y="2"/>
                    <a:pt x="8" y="2"/>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64"/>
            <p:cNvSpPr>
              <a:spLocks/>
            </p:cNvSpPr>
            <p:nvPr/>
          </p:nvSpPr>
          <p:spPr bwMode="auto">
            <a:xfrm>
              <a:off x="3447255" y="3414713"/>
              <a:ext cx="19050" cy="28575"/>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1"/>
                    <a:pt x="0" y="1"/>
                  </a:cubicBezTo>
                  <a:cubicBezTo>
                    <a:pt x="0" y="2"/>
                    <a:pt x="0" y="3"/>
                    <a:pt x="1" y="4"/>
                  </a:cubicBezTo>
                  <a:cubicBezTo>
                    <a:pt x="2"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65"/>
            <p:cNvSpPr>
              <a:spLocks/>
            </p:cNvSpPr>
            <p:nvPr/>
          </p:nvSpPr>
          <p:spPr bwMode="auto">
            <a:xfrm>
              <a:off x="4537868" y="3476626"/>
              <a:ext cx="90488" cy="76200"/>
            </a:xfrm>
            <a:custGeom>
              <a:avLst/>
              <a:gdLst>
                <a:gd name="T0" fmla="*/ 8 w 13"/>
                <a:gd name="T1" fmla="*/ 0 h 11"/>
                <a:gd name="T2" fmla="*/ 5 w 13"/>
                <a:gd name="T3" fmla="*/ 2 h 11"/>
                <a:gd name="T4" fmla="*/ 2 w 13"/>
                <a:gd name="T5" fmla="*/ 5 h 11"/>
                <a:gd name="T6" fmla="*/ 1 w 13"/>
                <a:gd name="T7" fmla="*/ 4 h 11"/>
                <a:gd name="T8" fmla="*/ 2 w 13"/>
                <a:gd name="T9" fmla="*/ 10 h 11"/>
                <a:gd name="T10" fmla="*/ 10 w 13"/>
                <a:gd name="T11" fmla="*/ 11 h 11"/>
                <a:gd name="T12" fmla="*/ 13 w 13"/>
                <a:gd name="T13" fmla="*/ 4 h 11"/>
                <a:gd name="T14" fmla="*/ 11 w 13"/>
                <a:gd name="T15" fmla="*/ 0 h 11"/>
                <a:gd name="T16" fmla="*/ 11 w 13"/>
                <a:gd name="T17" fmla="*/ 0 h 11"/>
                <a:gd name="T18" fmla="*/ 9 w 13"/>
                <a:gd name="T19" fmla="*/ 3 h 11"/>
                <a:gd name="T20" fmla="*/ 9 w 13"/>
                <a:gd name="T21" fmla="*/ 0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cubicBezTo>
                    <a:pt x="7" y="0"/>
                    <a:pt x="6" y="1"/>
                    <a:pt x="5" y="2"/>
                  </a:cubicBezTo>
                  <a:cubicBezTo>
                    <a:pt x="4" y="3"/>
                    <a:pt x="3" y="5"/>
                    <a:pt x="2" y="5"/>
                  </a:cubicBezTo>
                  <a:cubicBezTo>
                    <a:pt x="2" y="5"/>
                    <a:pt x="2" y="4"/>
                    <a:pt x="1" y="4"/>
                  </a:cubicBezTo>
                  <a:cubicBezTo>
                    <a:pt x="0" y="7"/>
                    <a:pt x="3" y="7"/>
                    <a:pt x="2" y="10"/>
                  </a:cubicBezTo>
                  <a:cubicBezTo>
                    <a:pt x="6" y="10"/>
                    <a:pt x="7" y="10"/>
                    <a:pt x="10" y="11"/>
                  </a:cubicBezTo>
                  <a:cubicBezTo>
                    <a:pt x="9" y="7"/>
                    <a:pt x="12" y="6"/>
                    <a:pt x="13" y="4"/>
                  </a:cubicBezTo>
                  <a:cubicBezTo>
                    <a:pt x="12" y="3"/>
                    <a:pt x="12" y="1"/>
                    <a:pt x="11" y="0"/>
                  </a:cubicBezTo>
                  <a:cubicBezTo>
                    <a:pt x="11" y="0"/>
                    <a:pt x="11" y="0"/>
                    <a:pt x="11" y="0"/>
                  </a:cubicBezTo>
                  <a:cubicBezTo>
                    <a:pt x="9" y="0"/>
                    <a:pt x="10" y="2"/>
                    <a:pt x="9" y="3"/>
                  </a:cubicBezTo>
                  <a:cubicBezTo>
                    <a:pt x="8" y="1"/>
                    <a:pt x="11"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66"/>
            <p:cNvSpPr>
              <a:spLocks/>
            </p:cNvSpPr>
            <p:nvPr/>
          </p:nvSpPr>
          <p:spPr bwMode="auto">
            <a:xfrm>
              <a:off x="3940968" y="3656013"/>
              <a:ext cx="68263" cy="123825"/>
            </a:xfrm>
            <a:custGeom>
              <a:avLst/>
              <a:gdLst>
                <a:gd name="T0" fmla="*/ 9 w 10"/>
                <a:gd name="T1" fmla="*/ 0 h 18"/>
                <a:gd name="T2" fmla="*/ 4 w 10"/>
                <a:gd name="T3" fmla="*/ 4 h 18"/>
                <a:gd name="T4" fmla="*/ 3 w 10"/>
                <a:gd name="T5" fmla="*/ 4 h 18"/>
                <a:gd name="T6" fmla="*/ 1 w 10"/>
                <a:gd name="T7" fmla="*/ 17 h 18"/>
                <a:gd name="T8" fmla="*/ 1 w 10"/>
                <a:gd name="T9" fmla="*/ 17 h 18"/>
                <a:gd name="T10" fmla="*/ 3 w 10"/>
                <a:gd name="T11" fmla="*/ 18 h 18"/>
                <a:gd name="T12" fmla="*/ 10 w 10"/>
                <a:gd name="T13" fmla="*/ 2 h 18"/>
                <a:gd name="T14" fmla="*/ 9 w 1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9" y="0"/>
                  </a:moveTo>
                  <a:cubicBezTo>
                    <a:pt x="7" y="1"/>
                    <a:pt x="6" y="4"/>
                    <a:pt x="4" y="4"/>
                  </a:cubicBezTo>
                  <a:cubicBezTo>
                    <a:pt x="3" y="4"/>
                    <a:pt x="3" y="4"/>
                    <a:pt x="3" y="4"/>
                  </a:cubicBezTo>
                  <a:cubicBezTo>
                    <a:pt x="3" y="9"/>
                    <a:pt x="0" y="12"/>
                    <a:pt x="1" y="17"/>
                  </a:cubicBezTo>
                  <a:cubicBezTo>
                    <a:pt x="1" y="17"/>
                    <a:pt x="1" y="17"/>
                    <a:pt x="1" y="17"/>
                  </a:cubicBezTo>
                  <a:cubicBezTo>
                    <a:pt x="2" y="17"/>
                    <a:pt x="3" y="17"/>
                    <a:pt x="3" y="18"/>
                  </a:cubicBezTo>
                  <a:cubicBezTo>
                    <a:pt x="7" y="14"/>
                    <a:pt x="7" y="7"/>
                    <a:pt x="10" y="2"/>
                  </a:cubicBezTo>
                  <a:cubicBezTo>
                    <a:pt x="10" y="1"/>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3" name="椭圆 72"/>
          <p:cNvSpPr/>
          <p:nvPr/>
        </p:nvSpPr>
        <p:spPr>
          <a:xfrm rot="20131106">
            <a:off x="2273714" y="2749659"/>
            <a:ext cx="5379659" cy="3868344"/>
          </a:xfrm>
          <a:custGeom>
            <a:avLst/>
            <a:gdLst>
              <a:gd name="connsiteX0" fmla="*/ 0 w 5567622"/>
              <a:gd name="connsiteY0" fmla="*/ 1990465 h 3980930"/>
              <a:gd name="connsiteX1" fmla="*/ 2783811 w 5567622"/>
              <a:gd name="connsiteY1" fmla="*/ 0 h 3980930"/>
              <a:gd name="connsiteX2" fmla="*/ 5567622 w 5567622"/>
              <a:gd name="connsiteY2" fmla="*/ 1990465 h 3980930"/>
              <a:gd name="connsiteX3" fmla="*/ 2783811 w 5567622"/>
              <a:gd name="connsiteY3" fmla="*/ 3980930 h 3980930"/>
              <a:gd name="connsiteX4" fmla="*/ 0 w 5567622"/>
              <a:gd name="connsiteY4" fmla="*/ 1990465 h 3980930"/>
              <a:gd name="connsiteX0" fmla="*/ 643 w 5568265"/>
              <a:gd name="connsiteY0" fmla="*/ 1990465 h 3868344"/>
              <a:gd name="connsiteX1" fmla="*/ 2784454 w 5568265"/>
              <a:gd name="connsiteY1" fmla="*/ 0 h 3868344"/>
              <a:gd name="connsiteX2" fmla="*/ 5568265 w 5568265"/>
              <a:gd name="connsiteY2" fmla="*/ 1990465 h 3868344"/>
              <a:gd name="connsiteX3" fmla="*/ 2598491 w 5568265"/>
              <a:gd name="connsiteY3" fmla="*/ 3868344 h 3868344"/>
              <a:gd name="connsiteX4" fmla="*/ 643 w 5568265"/>
              <a:gd name="connsiteY4" fmla="*/ 1990465 h 38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265" h="3868344">
                <a:moveTo>
                  <a:pt x="643" y="1990465"/>
                </a:moveTo>
                <a:cubicBezTo>
                  <a:pt x="31637" y="1345741"/>
                  <a:pt x="1246998" y="0"/>
                  <a:pt x="2784454" y="0"/>
                </a:cubicBezTo>
                <a:cubicBezTo>
                  <a:pt x="4321910" y="0"/>
                  <a:pt x="5568265" y="891162"/>
                  <a:pt x="5568265" y="1990465"/>
                </a:cubicBezTo>
                <a:cubicBezTo>
                  <a:pt x="5568265" y="3089768"/>
                  <a:pt x="4135947" y="3868344"/>
                  <a:pt x="2598491" y="3868344"/>
                </a:cubicBezTo>
                <a:cubicBezTo>
                  <a:pt x="1061035" y="3868344"/>
                  <a:pt x="-30351" y="2635189"/>
                  <a:pt x="643" y="1990465"/>
                </a:cubicBezTo>
                <a:close/>
              </a:path>
            </a:pathLst>
          </a:custGeom>
          <a:gradFill>
            <a:gsLst>
              <a:gs pos="50000">
                <a:srgbClr val="797979">
                  <a:alpha val="10000"/>
                </a:srgbClr>
              </a:gs>
              <a:gs pos="100000">
                <a:schemeClr val="tx1">
                  <a:alpha val="25000"/>
                </a:schemeClr>
              </a:gs>
              <a:gs pos="0">
                <a:srgbClr val="F2F2F2">
                  <a:alpha val="0"/>
                </a:srgbClr>
              </a:gs>
            </a:gsLst>
            <a:lin ang="0" scaled="0"/>
          </a:gra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16"/>
          <p:cNvSpPr>
            <a:spLocks/>
          </p:cNvSpPr>
          <p:nvPr/>
        </p:nvSpPr>
        <p:spPr bwMode="auto">
          <a:xfrm>
            <a:off x="4676497" y="3410049"/>
            <a:ext cx="2839007" cy="3446393"/>
          </a:xfrm>
          <a:custGeom>
            <a:avLst/>
            <a:gdLst>
              <a:gd name="T0" fmla="*/ 22 w 338"/>
              <a:gd name="T1" fmla="*/ 184 h 411"/>
              <a:gd name="T2" fmla="*/ 20 w 338"/>
              <a:gd name="T3" fmla="*/ 77 h 411"/>
              <a:gd name="T4" fmla="*/ 150 w 338"/>
              <a:gd name="T5" fmla="*/ 0 h 411"/>
              <a:gd name="T6" fmla="*/ 288 w 338"/>
              <a:gd name="T7" fmla="*/ 84 h 411"/>
              <a:gd name="T8" fmla="*/ 303 w 338"/>
              <a:gd name="T9" fmla="*/ 143 h 411"/>
              <a:gd name="T10" fmla="*/ 302 w 338"/>
              <a:gd name="T11" fmla="*/ 169 h 411"/>
              <a:gd name="T12" fmla="*/ 334 w 338"/>
              <a:gd name="T13" fmla="*/ 211 h 411"/>
              <a:gd name="T14" fmla="*/ 330 w 338"/>
              <a:gd name="T15" fmla="*/ 222 h 411"/>
              <a:gd name="T16" fmla="*/ 312 w 338"/>
              <a:gd name="T17" fmla="*/ 230 h 411"/>
              <a:gd name="T18" fmla="*/ 312 w 338"/>
              <a:gd name="T19" fmla="*/ 242 h 411"/>
              <a:gd name="T20" fmla="*/ 311 w 338"/>
              <a:gd name="T21" fmla="*/ 257 h 411"/>
              <a:gd name="T22" fmla="*/ 305 w 338"/>
              <a:gd name="T23" fmla="*/ 261 h 411"/>
              <a:gd name="T24" fmla="*/ 306 w 338"/>
              <a:gd name="T25" fmla="*/ 274 h 411"/>
              <a:gd name="T26" fmla="*/ 300 w 338"/>
              <a:gd name="T27" fmla="*/ 289 h 411"/>
              <a:gd name="T28" fmla="*/ 302 w 338"/>
              <a:gd name="T29" fmla="*/ 307 h 411"/>
              <a:gd name="T30" fmla="*/ 279 w 338"/>
              <a:gd name="T31" fmla="*/ 320 h 411"/>
              <a:gd name="T32" fmla="*/ 236 w 338"/>
              <a:gd name="T33" fmla="*/ 320 h 411"/>
              <a:gd name="T34" fmla="*/ 228 w 338"/>
              <a:gd name="T35" fmla="*/ 321 h 411"/>
              <a:gd name="T36" fmla="*/ 214 w 338"/>
              <a:gd name="T37" fmla="*/ 345 h 411"/>
              <a:gd name="T38" fmla="*/ 210 w 338"/>
              <a:gd name="T39" fmla="*/ 371 h 411"/>
              <a:gd name="T40" fmla="*/ 251 w 338"/>
              <a:gd name="T41" fmla="*/ 411 h 411"/>
              <a:gd name="T42" fmla="*/ 28 w 338"/>
              <a:gd name="T43" fmla="*/ 411 h 411"/>
              <a:gd name="T44" fmla="*/ 75 w 338"/>
              <a:gd name="T45" fmla="*/ 317 h 411"/>
              <a:gd name="T46" fmla="*/ 79 w 338"/>
              <a:gd name="T47" fmla="*/ 280 h 411"/>
              <a:gd name="T48" fmla="*/ 65 w 338"/>
              <a:gd name="T49" fmla="*/ 249 h 411"/>
              <a:gd name="T50" fmla="*/ 25 w 338"/>
              <a:gd name="T51" fmla="*/ 190 h 411"/>
              <a:gd name="T52" fmla="*/ 22 w 338"/>
              <a:gd name="T53" fmla="*/ 18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411">
                <a:moveTo>
                  <a:pt x="22" y="184"/>
                </a:moveTo>
                <a:cubicBezTo>
                  <a:pt x="22" y="184"/>
                  <a:pt x="0" y="132"/>
                  <a:pt x="20" y="77"/>
                </a:cubicBezTo>
                <a:cubicBezTo>
                  <a:pt x="40" y="22"/>
                  <a:pt x="105" y="0"/>
                  <a:pt x="150" y="0"/>
                </a:cubicBezTo>
                <a:cubicBezTo>
                  <a:pt x="195" y="0"/>
                  <a:pt x="255" y="15"/>
                  <a:pt x="288" y="84"/>
                </a:cubicBezTo>
                <a:cubicBezTo>
                  <a:pt x="288" y="84"/>
                  <a:pt x="305" y="123"/>
                  <a:pt x="303" y="143"/>
                </a:cubicBezTo>
                <a:cubicBezTo>
                  <a:pt x="303" y="143"/>
                  <a:pt x="289" y="155"/>
                  <a:pt x="302" y="169"/>
                </a:cubicBezTo>
                <a:cubicBezTo>
                  <a:pt x="314" y="182"/>
                  <a:pt x="334" y="211"/>
                  <a:pt x="334" y="211"/>
                </a:cubicBezTo>
                <a:cubicBezTo>
                  <a:pt x="334" y="211"/>
                  <a:pt x="338" y="219"/>
                  <a:pt x="330" y="222"/>
                </a:cubicBezTo>
                <a:cubicBezTo>
                  <a:pt x="323" y="226"/>
                  <a:pt x="317" y="226"/>
                  <a:pt x="312" y="230"/>
                </a:cubicBezTo>
                <a:cubicBezTo>
                  <a:pt x="307" y="234"/>
                  <a:pt x="306" y="237"/>
                  <a:pt x="312" y="242"/>
                </a:cubicBezTo>
                <a:cubicBezTo>
                  <a:pt x="317" y="247"/>
                  <a:pt x="315" y="254"/>
                  <a:pt x="311" y="257"/>
                </a:cubicBezTo>
                <a:cubicBezTo>
                  <a:pt x="307" y="260"/>
                  <a:pt x="305" y="261"/>
                  <a:pt x="305" y="261"/>
                </a:cubicBezTo>
                <a:cubicBezTo>
                  <a:pt x="305" y="261"/>
                  <a:pt x="314" y="267"/>
                  <a:pt x="306" y="274"/>
                </a:cubicBezTo>
                <a:cubicBezTo>
                  <a:pt x="298" y="281"/>
                  <a:pt x="300" y="285"/>
                  <a:pt x="300" y="289"/>
                </a:cubicBezTo>
                <a:cubicBezTo>
                  <a:pt x="301" y="294"/>
                  <a:pt x="305" y="301"/>
                  <a:pt x="302" y="307"/>
                </a:cubicBezTo>
                <a:cubicBezTo>
                  <a:pt x="299" y="313"/>
                  <a:pt x="294" y="318"/>
                  <a:pt x="279" y="320"/>
                </a:cubicBezTo>
                <a:cubicBezTo>
                  <a:pt x="279" y="320"/>
                  <a:pt x="245" y="318"/>
                  <a:pt x="236" y="320"/>
                </a:cubicBezTo>
                <a:cubicBezTo>
                  <a:pt x="229" y="321"/>
                  <a:pt x="228" y="321"/>
                  <a:pt x="228" y="321"/>
                </a:cubicBezTo>
                <a:cubicBezTo>
                  <a:pt x="228" y="321"/>
                  <a:pt x="217" y="327"/>
                  <a:pt x="214" y="345"/>
                </a:cubicBezTo>
                <a:cubicBezTo>
                  <a:pt x="211" y="363"/>
                  <a:pt x="210" y="371"/>
                  <a:pt x="210" y="371"/>
                </a:cubicBezTo>
                <a:cubicBezTo>
                  <a:pt x="210" y="371"/>
                  <a:pt x="210" y="388"/>
                  <a:pt x="251" y="411"/>
                </a:cubicBezTo>
                <a:cubicBezTo>
                  <a:pt x="28" y="411"/>
                  <a:pt x="28" y="411"/>
                  <a:pt x="28" y="411"/>
                </a:cubicBezTo>
                <a:cubicBezTo>
                  <a:pt x="28" y="411"/>
                  <a:pt x="67" y="359"/>
                  <a:pt x="75" y="317"/>
                </a:cubicBezTo>
                <a:cubicBezTo>
                  <a:pt x="75" y="317"/>
                  <a:pt x="81" y="291"/>
                  <a:pt x="79" y="280"/>
                </a:cubicBezTo>
                <a:cubicBezTo>
                  <a:pt x="77" y="270"/>
                  <a:pt x="78" y="268"/>
                  <a:pt x="65" y="249"/>
                </a:cubicBezTo>
                <a:cubicBezTo>
                  <a:pt x="51" y="231"/>
                  <a:pt x="28" y="199"/>
                  <a:pt x="25" y="190"/>
                </a:cubicBezTo>
                <a:cubicBezTo>
                  <a:pt x="24" y="189"/>
                  <a:pt x="22" y="184"/>
                  <a:pt x="22" y="184"/>
                </a:cubicBezTo>
                <a:close/>
              </a:path>
            </a:pathLst>
          </a:custGeom>
          <a:gradFill flip="none" rotWithShape="1">
            <a:gsLst>
              <a:gs pos="0">
                <a:schemeClr val="bg1"/>
              </a:gs>
              <a:gs pos="100000">
                <a:srgbClr val="EEEEEE"/>
              </a:gs>
            </a:gsLst>
            <a:lin ang="0" scaled="0"/>
            <a:tileRect/>
          </a:gradFill>
          <a:ln w="22225">
            <a:gradFill>
              <a:gsLst>
                <a:gs pos="0">
                  <a:schemeClr val="bg1">
                    <a:lumMod val="85000"/>
                  </a:schemeClr>
                </a:gs>
                <a:gs pos="100000">
                  <a:schemeClr val="bg1"/>
                </a:gs>
              </a:gsLst>
              <a:lin ang="0" scaled="0"/>
            </a:gradFill>
          </a:ln>
          <a:effectLst>
            <a:outerShdw blurRad="520700" dist="203200" dir="8100000" algn="tr"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61"/>
          <p:cNvSpPr>
            <a:spLocks/>
          </p:cNvSpPr>
          <p:nvPr/>
        </p:nvSpPr>
        <p:spPr bwMode="auto">
          <a:xfrm>
            <a:off x="2828130" y="5060951"/>
            <a:ext cx="61913" cy="14288"/>
          </a:xfrm>
          <a:custGeom>
            <a:avLst/>
            <a:gdLst>
              <a:gd name="T0" fmla="*/ 7 w 9"/>
              <a:gd name="T1" fmla="*/ 0 h 2"/>
              <a:gd name="T2" fmla="*/ 5 w 9"/>
              <a:gd name="T3" fmla="*/ 1 h 2"/>
              <a:gd name="T4" fmla="*/ 4 w 9"/>
              <a:gd name="T5" fmla="*/ 1 h 2"/>
              <a:gd name="T6" fmla="*/ 2 w 9"/>
              <a:gd name="T7" fmla="*/ 1 h 2"/>
              <a:gd name="T8" fmla="*/ 0 w 9"/>
              <a:gd name="T9" fmla="*/ 2 h 2"/>
              <a:gd name="T10" fmla="*/ 1 w 9"/>
              <a:gd name="T11" fmla="*/ 2 h 2"/>
              <a:gd name="T12" fmla="*/ 3 w 9"/>
              <a:gd name="T13" fmla="*/ 2 h 2"/>
              <a:gd name="T14" fmla="*/ 5 w 9"/>
              <a:gd name="T15" fmla="*/ 2 h 2"/>
              <a:gd name="T16" fmla="*/ 7 w 9"/>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7" y="0"/>
                </a:moveTo>
                <a:cubicBezTo>
                  <a:pt x="7" y="1"/>
                  <a:pt x="6" y="1"/>
                  <a:pt x="5" y="1"/>
                </a:cubicBezTo>
                <a:cubicBezTo>
                  <a:pt x="5" y="1"/>
                  <a:pt x="4" y="1"/>
                  <a:pt x="4" y="1"/>
                </a:cubicBezTo>
                <a:cubicBezTo>
                  <a:pt x="3" y="1"/>
                  <a:pt x="3" y="1"/>
                  <a:pt x="2" y="1"/>
                </a:cubicBezTo>
                <a:cubicBezTo>
                  <a:pt x="1" y="1"/>
                  <a:pt x="0" y="1"/>
                  <a:pt x="0" y="2"/>
                </a:cubicBezTo>
                <a:cubicBezTo>
                  <a:pt x="0" y="2"/>
                  <a:pt x="1" y="2"/>
                  <a:pt x="1" y="2"/>
                </a:cubicBezTo>
                <a:cubicBezTo>
                  <a:pt x="2" y="2"/>
                  <a:pt x="2" y="2"/>
                  <a:pt x="3" y="2"/>
                </a:cubicBezTo>
                <a:cubicBezTo>
                  <a:pt x="4" y="2"/>
                  <a:pt x="5" y="2"/>
                  <a:pt x="5" y="2"/>
                </a:cubicBezTo>
                <a:cubicBezTo>
                  <a:pt x="7" y="2"/>
                  <a:pt x="9" y="2"/>
                  <a:pt x="7" y="0"/>
                </a:cubicBezTo>
              </a:path>
            </a:pathLst>
          </a:custGeom>
          <a:solidFill>
            <a:srgbClr val="E9E9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71" name="组合 70"/>
          <p:cNvGrpSpPr/>
          <p:nvPr/>
        </p:nvGrpSpPr>
        <p:grpSpPr>
          <a:xfrm>
            <a:off x="4901340" y="3936970"/>
            <a:ext cx="2263591" cy="1244028"/>
            <a:chOff x="2402680" y="2725738"/>
            <a:chExt cx="2657475" cy="1460501"/>
          </a:xfrm>
          <a:solidFill>
            <a:schemeClr val="bg1">
              <a:lumMod val="85000"/>
              <a:alpha val="80000"/>
            </a:schemeClr>
          </a:solidFill>
        </p:grpSpPr>
        <p:sp>
          <p:nvSpPr>
            <p:cNvPr id="23" name="Freeform 20"/>
            <p:cNvSpPr>
              <a:spLocks/>
            </p:cNvSpPr>
            <p:nvPr/>
          </p:nvSpPr>
          <p:spPr bwMode="auto">
            <a:xfrm>
              <a:off x="3110705" y="2746376"/>
              <a:ext cx="33338" cy="14288"/>
            </a:xfrm>
            <a:custGeom>
              <a:avLst/>
              <a:gdLst>
                <a:gd name="T0" fmla="*/ 5 w 5"/>
                <a:gd name="T1" fmla="*/ 0 h 2"/>
                <a:gd name="T2" fmla="*/ 0 w 5"/>
                <a:gd name="T3" fmla="*/ 1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1"/>
                    <a:pt x="1" y="0"/>
                    <a:pt x="0" y="1"/>
                  </a:cubicBezTo>
                  <a:cubicBezTo>
                    <a:pt x="0" y="2"/>
                    <a:pt x="2" y="2"/>
                    <a:pt x="3" y="2"/>
                  </a:cubicBezTo>
                  <a:cubicBezTo>
                    <a:pt x="4" y="2"/>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21"/>
            <p:cNvSpPr>
              <a:spLocks/>
            </p:cNvSpPr>
            <p:nvPr/>
          </p:nvSpPr>
          <p:spPr bwMode="auto">
            <a:xfrm>
              <a:off x="4682330" y="2994026"/>
              <a:ext cx="14288" cy="28575"/>
            </a:xfrm>
            <a:custGeom>
              <a:avLst/>
              <a:gdLst>
                <a:gd name="T0" fmla="*/ 0 w 2"/>
                <a:gd name="T1" fmla="*/ 0 h 4"/>
                <a:gd name="T2" fmla="*/ 2 w 2"/>
                <a:gd name="T3" fmla="*/ 4 h 4"/>
                <a:gd name="T4" fmla="*/ 2 w 2"/>
                <a:gd name="T5" fmla="*/ 3 h 4"/>
                <a:gd name="T6" fmla="*/ 0 w 2"/>
                <a:gd name="T7" fmla="*/ 0 h 4"/>
              </a:gdLst>
              <a:ahLst/>
              <a:cxnLst>
                <a:cxn ang="0">
                  <a:pos x="T0" y="T1"/>
                </a:cxn>
                <a:cxn ang="0">
                  <a:pos x="T2" y="T3"/>
                </a:cxn>
                <a:cxn ang="0">
                  <a:pos x="T4" y="T5"/>
                </a:cxn>
                <a:cxn ang="0">
                  <a:pos x="T6" y="T7"/>
                </a:cxn>
              </a:cxnLst>
              <a:rect l="0" t="0" r="r" b="b"/>
              <a:pathLst>
                <a:path w="2" h="4">
                  <a:moveTo>
                    <a:pt x="0" y="0"/>
                  </a:moveTo>
                  <a:cubicBezTo>
                    <a:pt x="0" y="1"/>
                    <a:pt x="1" y="4"/>
                    <a:pt x="2" y="4"/>
                  </a:cubicBezTo>
                  <a:cubicBezTo>
                    <a:pt x="2" y="4"/>
                    <a:pt x="2" y="4"/>
                    <a:pt x="2" y="3"/>
                  </a:cubicBezTo>
                  <a:cubicBezTo>
                    <a:pt x="2"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22"/>
            <p:cNvSpPr>
              <a:spLocks noEditPoints="1"/>
            </p:cNvSpPr>
            <p:nvPr/>
          </p:nvSpPr>
          <p:spPr bwMode="auto">
            <a:xfrm>
              <a:off x="3494880" y="2767013"/>
              <a:ext cx="1366838" cy="668338"/>
            </a:xfrm>
            <a:custGeom>
              <a:avLst/>
              <a:gdLst>
                <a:gd name="T0" fmla="*/ 80 w 199"/>
                <a:gd name="T1" fmla="*/ 43 h 97"/>
                <a:gd name="T2" fmla="*/ 64 w 199"/>
                <a:gd name="T3" fmla="*/ 36 h 97"/>
                <a:gd name="T4" fmla="*/ 76 w 199"/>
                <a:gd name="T5" fmla="*/ 47 h 97"/>
                <a:gd name="T6" fmla="*/ 69 w 199"/>
                <a:gd name="T7" fmla="*/ 50 h 97"/>
                <a:gd name="T8" fmla="*/ 128 w 199"/>
                <a:gd name="T9" fmla="*/ 33 h 97"/>
                <a:gd name="T10" fmla="*/ 88 w 199"/>
                <a:gd name="T11" fmla="*/ 4 h 97"/>
                <a:gd name="T12" fmla="*/ 90 w 199"/>
                <a:gd name="T13" fmla="*/ 11 h 97"/>
                <a:gd name="T14" fmla="*/ 83 w 199"/>
                <a:gd name="T15" fmla="*/ 13 h 97"/>
                <a:gd name="T16" fmla="*/ 76 w 199"/>
                <a:gd name="T17" fmla="*/ 6 h 97"/>
                <a:gd name="T18" fmla="*/ 45 w 199"/>
                <a:gd name="T19" fmla="*/ 11 h 97"/>
                <a:gd name="T20" fmla="*/ 40 w 199"/>
                <a:gd name="T21" fmla="*/ 10 h 97"/>
                <a:gd name="T22" fmla="*/ 34 w 199"/>
                <a:gd name="T23" fmla="*/ 8 h 97"/>
                <a:gd name="T24" fmla="*/ 26 w 199"/>
                <a:gd name="T25" fmla="*/ 16 h 97"/>
                <a:gd name="T26" fmla="*/ 23 w 199"/>
                <a:gd name="T27" fmla="*/ 17 h 97"/>
                <a:gd name="T28" fmla="*/ 26 w 199"/>
                <a:gd name="T29" fmla="*/ 19 h 97"/>
                <a:gd name="T30" fmla="*/ 39 w 199"/>
                <a:gd name="T31" fmla="*/ 15 h 97"/>
                <a:gd name="T32" fmla="*/ 46 w 199"/>
                <a:gd name="T33" fmla="*/ 28 h 97"/>
                <a:gd name="T34" fmla="*/ 42 w 199"/>
                <a:gd name="T35" fmla="*/ 26 h 97"/>
                <a:gd name="T36" fmla="*/ 36 w 199"/>
                <a:gd name="T37" fmla="*/ 27 h 97"/>
                <a:gd name="T38" fmla="*/ 25 w 199"/>
                <a:gd name="T39" fmla="*/ 29 h 97"/>
                <a:gd name="T40" fmla="*/ 9 w 199"/>
                <a:gd name="T41" fmla="*/ 45 h 97"/>
                <a:gd name="T42" fmla="*/ 5 w 199"/>
                <a:gd name="T43" fmla="*/ 55 h 97"/>
                <a:gd name="T44" fmla="*/ 20 w 199"/>
                <a:gd name="T45" fmla="*/ 42 h 97"/>
                <a:gd name="T46" fmla="*/ 25 w 199"/>
                <a:gd name="T47" fmla="*/ 44 h 97"/>
                <a:gd name="T48" fmla="*/ 32 w 199"/>
                <a:gd name="T49" fmla="*/ 36 h 97"/>
                <a:gd name="T50" fmla="*/ 35 w 199"/>
                <a:gd name="T51" fmla="*/ 38 h 97"/>
                <a:gd name="T52" fmla="*/ 28 w 199"/>
                <a:gd name="T53" fmla="*/ 42 h 97"/>
                <a:gd name="T54" fmla="*/ 35 w 199"/>
                <a:gd name="T55" fmla="*/ 41 h 97"/>
                <a:gd name="T56" fmla="*/ 39 w 199"/>
                <a:gd name="T57" fmla="*/ 49 h 97"/>
                <a:gd name="T58" fmla="*/ 42 w 199"/>
                <a:gd name="T59" fmla="*/ 44 h 97"/>
                <a:gd name="T60" fmla="*/ 45 w 199"/>
                <a:gd name="T61" fmla="*/ 42 h 97"/>
                <a:gd name="T62" fmla="*/ 56 w 199"/>
                <a:gd name="T63" fmla="*/ 36 h 97"/>
                <a:gd name="T64" fmla="*/ 60 w 199"/>
                <a:gd name="T65" fmla="*/ 45 h 97"/>
                <a:gd name="T66" fmla="*/ 51 w 199"/>
                <a:gd name="T67" fmla="*/ 47 h 97"/>
                <a:gd name="T68" fmla="*/ 55 w 199"/>
                <a:gd name="T69" fmla="*/ 59 h 97"/>
                <a:gd name="T70" fmla="*/ 57 w 199"/>
                <a:gd name="T71" fmla="*/ 65 h 97"/>
                <a:gd name="T72" fmla="*/ 82 w 199"/>
                <a:gd name="T73" fmla="*/ 72 h 97"/>
                <a:gd name="T74" fmla="*/ 70 w 199"/>
                <a:gd name="T75" fmla="*/ 65 h 97"/>
                <a:gd name="T76" fmla="*/ 84 w 199"/>
                <a:gd name="T77" fmla="*/ 71 h 97"/>
                <a:gd name="T78" fmla="*/ 95 w 199"/>
                <a:gd name="T79" fmla="*/ 71 h 97"/>
                <a:gd name="T80" fmla="*/ 101 w 199"/>
                <a:gd name="T81" fmla="*/ 74 h 97"/>
                <a:gd name="T82" fmla="*/ 104 w 199"/>
                <a:gd name="T83" fmla="*/ 76 h 97"/>
                <a:gd name="T84" fmla="*/ 125 w 199"/>
                <a:gd name="T85" fmla="*/ 76 h 97"/>
                <a:gd name="T86" fmla="*/ 130 w 199"/>
                <a:gd name="T87" fmla="*/ 74 h 97"/>
                <a:gd name="T88" fmla="*/ 139 w 199"/>
                <a:gd name="T89" fmla="*/ 90 h 97"/>
                <a:gd name="T90" fmla="*/ 144 w 199"/>
                <a:gd name="T91" fmla="*/ 89 h 97"/>
                <a:gd name="T92" fmla="*/ 146 w 199"/>
                <a:gd name="T93" fmla="*/ 80 h 97"/>
                <a:gd name="T94" fmla="*/ 150 w 199"/>
                <a:gd name="T95" fmla="*/ 77 h 97"/>
                <a:gd name="T96" fmla="*/ 156 w 199"/>
                <a:gd name="T97" fmla="*/ 49 h 97"/>
                <a:gd name="T98" fmla="*/ 165 w 199"/>
                <a:gd name="T99" fmla="*/ 52 h 97"/>
                <a:gd name="T100" fmla="*/ 167 w 199"/>
                <a:gd name="T101" fmla="*/ 46 h 97"/>
                <a:gd name="T102" fmla="*/ 166 w 199"/>
                <a:gd name="T103" fmla="*/ 29 h 97"/>
                <a:gd name="T104" fmla="*/ 174 w 199"/>
                <a:gd name="T105" fmla="*/ 21 h 97"/>
                <a:gd name="T106" fmla="*/ 184 w 199"/>
                <a:gd name="T107" fmla="*/ 20 h 97"/>
                <a:gd name="T108" fmla="*/ 192 w 199"/>
                <a:gd name="T109" fmla="*/ 13 h 97"/>
                <a:gd name="T110" fmla="*/ 199 w 199"/>
                <a:gd name="T111" fmla="*/ 13 h 97"/>
                <a:gd name="T112" fmla="*/ 127 w 199"/>
                <a:gd name="T113" fmla="*/ 3 h 97"/>
                <a:gd name="T114" fmla="*/ 113 w 199"/>
                <a:gd name="T115"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97">
                  <a:moveTo>
                    <a:pt x="77" y="44"/>
                  </a:moveTo>
                  <a:cubicBezTo>
                    <a:pt x="76" y="42"/>
                    <a:pt x="80" y="40"/>
                    <a:pt x="82" y="40"/>
                  </a:cubicBezTo>
                  <a:cubicBezTo>
                    <a:pt x="83" y="40"/>
                    <a:pt x="83" y="40"/>
                    <a:pt x="83" y="40"/>
                  </a:cubicBezTo>
                  <a:cubicBezTo>
                    <a:pt x="83" y="40"/>
                    <a:pt x="82" y="40"/>
                    <a:pt x="82" y="40"/>
                  </a:cubicBezTo>
                  <a:cubicBezTo>
                    <a:pt x="82" y="42"/>
                    <a:pt x="84" y="43"/>
                    <a:pt x="83" y="44"/>
                  </a:cubicBezTo>
                  <a:cubicBezTo>
                    <a:pt x="82" y="44"/>
                    <a:pt x="82" y="44"/>
                    <a:pt x="82" y="44"/>
                  </a:cubicBezTo>
                  <a:cubicBezTo>
                    <a:pt x="81" y="44"/>
                    <a:pt x="80" y="43"/>
                    <a:pt x="80" y="43"/>
                  </a:cubicBezTo>
                  <a:cubicBezTo>
                    <a:pt x="79" y="42"/>
                    <a:pt x="79" y="42"/>
                    <a:pt x="78" y="42"/>
                  </a:cubicBezTo>
                  <a:cubicBezTo>
                    <a:pt x="78" y="42"/>
                    <a:pt x="77" y="42"/>
                    <a:pt x="77" y="44"/>
                  </a:cubicBezTo>
                  <a:moveTo>
                    <a:pt x="68" y="48"/>
                  </a:moveTo>
                  <a:cubicBezTo>
                    <a:pt x="68" y="47"/>
                    <a:pt x="68" y="47"/>
                    <a:pt x="68" y="47"/>
                  </a:cubicBezTo>
                  <a:cubicBezTo>
                    <a:pt x="67" y="46"/>
                    <a:pt x="67" y="43"/>
                    <a:pt x="66" y="42"/>
                  </a:cubicBezTo>
                  <a:cubicBezTo>
                    <a:pt x="66" y="41"/>
                    <a:pt x="67" y="41"/>
                    <a:pt x="68" y="40"/>
                  </a:cubicBezTo>
                  <a:cubicBezTo>
                    <a:pt x="67" y="38"/>
                    <a:pt x="64" y="38"/>
                    <a:pt x="64" y="36"/>
                  </a:cubicBezTo>
                  <a:cubicBezTo>
                    <a:pt x="66" y="37"/>
                    <a:pt x="67" y="39"/>
                    <a:pt x="69" y="40"/>
                  </a:cubicBezTo>
                  <a:cubicBezTo>
                    <a:pt x="69" y="39"/>
                    <a:pt x="70" y="39"/>
                    <a:pt x="71" y="39"/>
                  </a:cubicBezTo>
                  <a:cubicBezTo>
                    <a:pt x="72" y="39"/>
                    <a:pt x="72" y="39"/>
                    <a:pt x="73" y="40"/>
                  </a:cubicBezTo>
                  <a:cubicBezTo>
                    <a:pt x="73" y="43"/>
                    <a:pt x="72" y="42"/>
                    <a:pt x="72" y="45"/>
                  </a:cubicBezTo>
                  <a:cubicBezTo>
                    <a:pt x="72" y="45"/>
                    <a:pt x="72" y="45"/>
                    <a:pt x="72" y="45"/>
                  </a:cubicBezTo>
                  <a:cubicBezTo>
                    <a:pt x="73" y="45"/>
                    <a:pt x="73" y="45"/>
                    <a:pt x="74" y="45"/>
                  </a:cubicBezTo>
                  <a:cubicBezTo>
                    <a:pt x="74" y="47"/>
                    <a:pt x="75" y="47"/>
                    <a:pt x="76" y="47"/>
                  </a:cubicBezTo>
                  <a:cubicBezTo>
                    <a:pt x="76" y="48"/>
                    <a:pt x="76" y="48"/>
                    <a:pt x="76" y="49"/>
                  </a:cubicBezTo>
                  <a:cubicBezTo>
                    <a:pt x="75" y="49"/>
                    <a:pt x="74" y="49"/>
                    <a:pt x="74" y="49"/>
                  </a:cubicBezTo>
                  <a:cubicBezTo>
                    <a:pt x="74" y="49"/>
                    <a:pt x="74" y="49"/>
                    <a:pt x="74" y="49"/>
                  </a:cubicBezTo>
                  <a:cubicBezTo>
                    <a:pt x="77" y="49"/>
                    <a:pt x="76" y="52"/>
                    <a:pt x="76" y="53"/>
                  </a:cubicBezTo>
                  <a:cubicBezTo>
                    <a:pt x="76" y="54"/>
                    <a:pt x="75" y="54"/>
                    <a:pt x="75" y="55"/>
                  </a:cubicBezTo>
                  <a:cubicBezTo>
                    <a:pt x="72" y="54"/>
                    <a:pt x="69" y="53"/>
                    <a:pt x="68" y="50"/>
                  </a:cubicBezTo>
                  <a:cubicBezTo>
                    <a:pt x="68" y="50"/>
                    <a:pt x="69" y="50"/>
                    <a:pt x="69" y="50"/>
                  </a:cubicBezTo>
                  <a:cubicBezTo>
                    <a:pt x="69" y="50"/>
                    <a:pt x="69" y="50"/>
                    <a:pt x="70" y="50"/>
                  </a:cubicBezTo>
                  <a:cubicBezTo>
                    <a:pt x="70" y="50"/>
                    <a:pt x="70" y="50"/>
                    <a:pt x="70" y="50"/>
                  </a:cubicBezTo>
                  <a:cubicBezTo>
                    <a:pt x="70" y="50"/>
                    <a:pt x="70" y="50"/>
                    <a:pt x="70" y="49"/>
                  </a:cubicBezTo>
                  <a:cubicBezTo>
                    <a:pt x="70" y="48"/>
                    <a:pt x="70" y="48"/>
                    <a:pt x="68" y="48"/>
                  </a:cubicBezTo>
                  <a:cubicBezTo>
                    <a:pt x="68" y="48"/>
                    <a:pt x="68" y="48"/>
                    <a:pt x="68" y="48"/>
                  </a:cubicBezTo>
                  <a:moveTo>
                    <a:pt x="129" y="33"/>
                  </a:moveTo>
                  <a:cubicBezTo>
                    <a:pt x="129" y="33"/>
                    <a:pt x="128" y="33"/>
                    <a:pt x="128" y="33"/>
                  </a:cubicBezTo>
                  <a:cubicBezTo>
                    <a:pt x="131" y="32"/>
                    <a:pt x="130" y="27"/>
                    <a:pt x="132" y="26"/>
                  </a:cubicBezTo>
                  <a:cubicBezTo>
                    <a:pt x="132" y="28"/>
                    <a:pt x="133" y="29"/>
                    <a:pt x="133" y="31"/>
                  </a:cubicBezTo>
                  <a:cubicBezTo>
                    <a:pt x="131" y="32"/>
                    <a:pt x="131" y="33"/>
                    <a:pt x="129" y="33"/>
                  </a:cubicBezTo>
                  <a:moveTo>
                    <a:pt x="106" y="0"/>
                  </a:moveTo>
                  <a:cubicBezTo>
                    <a:pt x="102" y="0"/>
                    <a:pt x="98" y="1"/>
                    <a:pt x="92" y="1"/>
                  </a:cubicBezTo>
                  <a:cubicBezTo>
                    <a:pt x="93" y="5"/>
                    <a:pt x="88" y="2"/>
                    <a:pt x="87" y="5"/>
                  </a:cubicBezTo>
                  <a:cubicBezTo>
                    <a:pt x="88" y="5"/>
                    <a:pt x="88" y="4"/>
                    <a:pt x="88" y="4"/>
                  </a:cubicBezTo>
                  <a:cubicBezTo>
                    <a:pt x="89" y="4"/>
                    <a:pt x="90" y="5"/>
                    <a:pt x="90" y="6"/>
                  </a:cubicBezTo>
                  <a:cubicBezTo>
                    <a:pt x="90" y="6"/>
                    <a:pt x="90" y="6"/>
                    <a:pt x="89" y="6"/>
                  </a:cubicBezTo>
                  <a:cubicBezTo>
                    <a:pt x="89" y="6"/>
                    <a:pt x="88" y="6"/>
                    <a:pt x="88" y="6"/>
                  </a:cubicBezTo>
                  <a:cubicBezTo>
                    <a:pt x="87" y="6"/>
                    <a:pt x="87" y="5"/>
                    <a:pt x="87" y="5"/>
                  </a:cubicBezTo>
                  <a:cubicBezTo>
                    <a:pt x="86" y="5"/>
                    <a:pt x="87" y="6"/>
                    <a:pt x="87" y="7"/>
                  </a:cubicBezTo>
                  <a:cubicBezTo>
                    <a:pt x="85" y="7"/>
                    <a:pt x="83" y="6"/>
                    <a:pt x="82" y="5"/>
                  </a:cubicBezTo>
                  <a:cubicBezTo>
                    <a:pt x="82" y="10"/>
                    <a:pt x="89" y="8"/>
                    <a:pt x="90" y="11"/>
                  </a:cubicBezTo>
                  <a:cubicBezTo>
                    <a:pt x="90" y="11"/>
                    <a:pt x="89" y="11"/>
                    <a:pt x="89" y="11"/>
                  </a:cubicBezTo>
                  <a:cubicBezTo>
                    <a:pt x="88" y="11"/>
                    <a:pt x="88" y="11"/>
                    <a:pt x="87" y="10"/>
                  </a:cubicBezTo>
                  <a:cubicBezTo>
                    <a:pt x="87" y="10"/>
                    <a:pt x="87" y="9"/>
                    <a:pt x="86" y="9"/>
                  </a:cubicBezTo>
                  <a:cubicBezTo>
                    <a:pt x="86" y="9"/>
                    <a:pt x="86" y="10"/>
                    <a:pt x="85" y="10"/>
                  </a:cubicBezTo>
                  <a:cubicBezTo>
                    <a:pt x="87" y="10"/>
                    <a:pt x="85" y="13"/>
                    <a:pt x="84" y="13"/>
                  </a:cubicBezTo>
                  <a:cubicBezTo>
                    <a:pt x="84" y="13"/>
                    <a:pt x="84" y="13"/>
                    <a:pt x="84" y="13"/>
                  </a:cubicBezTo>
                  <a:cubicBezTo>
                    <a:pt x="84" y="13"/>
                    <a:pt x="83" y="13"/>
                    <a:pt x="83" y="13"/>
                  </a:cubicBezTo>
                  <a:cubicBezTo>
                    <a:pt x="83" y="13"/>
                    <a:pt x="83" y="13"/>
                    <a:pt x="82" y="13"/>
                  </a:cubicBezTo>
                  <a:cubicBezTo>
                    <a:pt x="81" y="13"/>
                    <a:pt x="80" y="13"/>
                    <a:pt x="80" y="11"/>
                  </a:cubicBezTo>
                  <a:cubicBezTo>
                    <a:pt x="80" y="11"/>
                    <a:pt x="81" y="11"/>
                    <a:pt x="81" y="11"/>
                  </a:cubicBezTo>
                  <a:cubicBezTo>
                    <a:pt x="82" y="11"/>
                    <a:pt x="83" y="11"/>
                    <a:pt x="83" y="10"/>
                  </a:cubicBezTo>
                  <a:cubicBezTo>
                    <a:pt x="82" y="8"/>
                    <a:pt x="80" y="7"/>
                    <a:pt x="80" y="5"/>
                  </a:cubicBezTo>
                  <a:cubicBezTo>
                    <a:pt x="79" y="4"/>
                    <a:pt x="79" y="4"/>
                    <a:pt x="79" y="4"/>
                  </a:cubicBezTo>
                  <a:cubicBezTo>
                    <a:pt x="78" y="4"/>
                    <a:pt x="77" y="5"/>
                    <a:pt x="76" y="6"/>
                  </a:cubicBezTo>
                  <a:cubicBezTo>
                    <a:pt x="76" y="9"/>
                    <a:pt x="80" y="7"/>
                    <a:pt x="80" y="10"/>
                  </a:cubicBezTo>
                  <a:cubicBezTo>
                    <a:pt x="78" y="10"/>
                    <a:pt x="75" y="9"/>
                    <a:pt x="72" y="9"/>
                  </a:cubicBezTo>
                  <a:cubicBezTo>
                    <a:pt x="67" y="9"/>
                    <a:pt x="61" y="10"/>
                    <a:pt x="57" y="11"/>
                  </a:cubicBezTo>
                  <a:cubicBezTo>
                    <a:pt x="56" y="11"/>
                    <a:pt x="56" y="13"/>
                    <a:pt x="55" y="13"/>
                  </a:cubicBezTo>
                  <a:cubicBezTo>
                    <a:pt x="54" y="13"/>
                    <a:pt x="54" y="13"/>
                    <a:pt x="53" y="13"/>
                  </a:cubicBezTo>
                  <a:cubicBezTo>
                    <a:pt x="53" y="15"/>
                    <a:pt x="52" y="14"/>
                    <a:pt x="51" y="16"/>
                  </a:cubicBezTo>
                  <a:cubicBezTo>
                    <a:pt x="47" y="16"/>
                    <a:pt x="46" y="13"/>
                    <a:pt x="45" y="11"/>
                  </a:cubicBezTo>
                  <a:cubicBezTo>
                    <a:pt x="45" y="11"/>
                    <a:pt x="45" y="11"/>
                    <a:pt x="45" y="11"/>
                  </a:cubicBezTo>
                  <a:cubicBezTo>
                    <a:pt x="46" y="11"/>
                    <a:pt x="47" y="12"/>
                    <a:pt x="48" y="12"/>
                  </a:cubicBezTo>
                  <a:cubicBezTo>
                    <a:pt x="49" y="12"/>
                    <a:pt x="50" y="13"/>
                    <a:pt x="51" y="13"/>
                  </a:cubicBezTo>
                  <a:cubicBezTo>
                    <a:pt x="52" y="13"/>
                    <a:pt x="53" y="12"/>
                    <a:pt x="53" y="11"/>
                  </a:cubicBezTo>
                  <a:cubicBezTo>
                    <a:pt x="50" y="11"/>
                    <a:pt x="47" y="9"/>
                    <a:pt x="44" y="9"/>
                  </a:cubicBezTo>
                  <a:cubicBezTo>
                    <a:pt x="43" y="9"/>
                    <a:pt x="42" y="9"/>
                    <a:pt x="41" y="10"/>
                  </a:cubicBezTo>
                  <a:cubicBezTo>
                    <a:pt x="41" y="10"/>
                    <a:pt x="40" y="10"/>
                    <a:pt x="40" y="10"/>
                  </a:cubicBezTo>
                  <a:cubicBezTo>
                    <a:pt x="40" y="9"/>
                    <a:pt x="40" y="8"/>
                    <a:pt x="39" y="8"/>
                  </a:cubicBezTo>
                  <a:cubicBezTo>
                    <a:pt x="39" y="7"/>
                    <a:pt x="40" y="7"/>
                    <a:pt x="40" y="7"/>
                  </a:cubicBezTo>
                  <a:cubicBezTo>
                    <a:pt x="40" y="7"/>
                    <a:pt x="40" y="7"/>
                    <a:pt x="40" y="7"/>
                  </a:cubicBezTo>
                  <a:cubicBezTo>
                    <a:pt x="39" y="7"/>
                    <a:pt x="38" y="8"/>
                    <a:pt x="38" y="8"/>
                  </a:cubicBezTo>
                  <a:cubicBezTo>
                    <a:pt x="38" y="7"/>
                    <a:pt x="37" y="7"/>
                    <a:pt x="37" y="7"/>
                  </a:cubicBezTo>
                  <a:cubicBezTo>
                    <a:pt x="36" y="7"/>
                    <a:pt x="35" y="7"/>
                    <a:pt x="35" y="8"/>
                  </a:cubicBezTo>
                  <a:cubicBezTo>
                    <a:pt x="34" y="8"/>
                    <a:pt x="34" y="8"/>
                    <a:pt x="34" y="8"/>
                  </a:cubicBezTo>
                  <a:cubicBezTo>
                    <a:pt x="35" y="8"/>
                    <a:pt x="34" y="9"/>
                    <a:pt x="35" y="9"/>
                  </a:cubicBezTo>
                  <a:cubicBezTo>
                    <a:pt x="35" y="10"/>
                    <a:pt x="35" y="10"/>
                    <a:pt x="35" y="10"/>
                  </a:cubicBezTo>
                  <a:cubicBezTo>
                    <a:pt x="35" y="10"/>
                    <a:pt x="34" y="10"/>
                    <a:pt x="34" y="10"/>
                  </a:cubicBezTo>
                  <a:cubicBezTo>
                    <a:pt x="29" y="10"/>
                    <a:pt x="29" y="13"/>
                    <a:pt x="27" y="13"/>
                  </a:cubicBezTo>
                  <a:cubicBezTo>
                    <a:pt x="28" y="13"/>
                    <a:pt x="27" y="16"/>
                    <a:pt x="26" y="16"/>
                  </a:cubicBezTo>
                  <a:cubicBezTo>
                    <a:pt x="25" y="14"/>
                    <a:pt x="28" y="13"/>
                    <a:pt x="26" y="13"/>
                  </a:cubicBezTo>
                  <a:cubicBezTo>
                    <a:pt x="26" y="14"/>
                    <a:pt x="24" y="15"/>
                    <a:pt x="26" y="16"/>
                  </a:cubicBezTo>
                  <a:cubicBezTo>
                    <a:pt x="26" y="16"/>
                    <a:pt x="26" y="16"/>
                    <a:pt x="26" y="16"/>
                  </a:cubicBezTo>
                  <a:cubicBezTo>
                    <a:pt x="25" y="16"/>
                    <a:pt x="25" y="16"/>
                    <a:pt x="25" y="16"/>
                  </a:cubicBezTo>
                  <a:cubicBezTo>
                    <a:pt x="25" y="16"/>
                    <a:pt x="25" y="16"/>
                    <a:pt x="25" y="16"/>
                  </a:cubicBezTo>
                  <a:cubicBezTo>
                    <a:pt x="25" y="16"/>
                    <a:pt x="24" y="16"/>
                    <a:pt x="24" y="16"/>
                  </a:cubicBezTo>
                  <a:cubicBezTo>
                    <a:pt x="25" y="16"/>
                    <a:pt x="25" y="16"/>
                    <a:pt x="24" y="15"/>
                  </a:cubicBezTo>
                  <a:cubicBezTo>
                    <a:pt x="24" y="16"/>
                    <a:pt x="24" y="16"/>
                    <a:pt x="24" y="17"/>
                  </a:cubicBezTo>
                  <a:cubicBezTo>
                    <a:pt x="24" y="17"/>
                    <a:pt x="24" y="17"/>
                    <a:pt x="23" y="17"/>
                  </a:cubicBezTo>
                  <a:cubicBezTo>
                    <a:pt x="21" y="17"/>
                    <a:pt x="20" y="17"/>
                    <a:pt x="20" y="19"/>
                  </a:cubicBezTo>
                  <a:cubicBezTo>
                    <a:pt x="23" y="19"/>
                    <a:pt x="17" y="22"/>
                    <a:pt x="20" y="24"/>
                  </a:cubicBezTo>
                  <a:cubicBezTo>
                    <a:pt x="22" y="23"/>
                    <a:pt x="23" y="21"/>
                    <a:pt x="25" y="21"/>
                  </a:cubicBezTo>
                  <a:cubicBezTo>
                    <a:pt x="25" y="21"/>
                    <a:pt x="25" y="21"/>
                    <a:pt x="25" y="21"/>
                  </a:cubicBezTo>
                  <a:cubicBezTo>
                    <a:pt x="25" y="20"/>
                    <a:pt x="25" y="19"/>
                    <a:pt x="25" y="19"/>
                  </a:cubicBezTo>
                  <a:cubicBezTo>
                    <a:pt x="25" y="19"/>
                    <a:pt x="26" y="19"/>
                    <a:pt x="26" y="19"/>
                  </a:cubicBezTo>
                  <a:cubicBezTo>
                    <a:pt x="26" y="19"/>
                    <a:pt x="26" y="19"/>
                    <a:pt x="26" y="19"/>
                  </a:cubicBezTo>
                  <a:cubicBezTo>
                    <a:pt x="26" y="19"/>
                    <a:pt x="26" y="19"/>
                    <a:pt x="26" y="19"/>
                  </a:cubicBezTo>
                  <a:cubicBezTo>
                    <a:pt x="24" y="21"/>
                    <a:pt x="25" y="25"/>
                    <a:pt x="27" y="27"/>
                  </a:cubicBezTo>
                  <a:cubicBezTo>
                    <a:pt x="30" y="25"/>
                    <a:pt x="29" y="23"/>
                    <a:pt x="31" y="20"/>
                  </a:cubicBezTo>
                  <a:cubicBezTo>
                    <a:pt x="27" y="16"/>
                    <a:pt x="34" y="16"/>
                    <a:pt x="36" y="12"/>
                  </a:cubicBezTo>
                  <a:cubicBezTo>
                    <a:pt x="37" y="12"/>
                    <a:pt x="37" y="12"/>
                    <a:pt x="37" y="12"/>
                  </a:cubicBezTo>
                  <a:cubicBezTo>
                    <a:pt x="37" y="12"/>
                    <a:pt x="37" y="12"/>
                    <a:pt x="37" y="12"/>
                  </a:cubicBezTo>
                  <a:cubicBezTo>
                    <a:pt x="36" y="14"/>
                    <a:pt x="39" y="13"/>
                    <a:pt x="39" y="15"/>
                  </a:cubicBezTo>
                  <a:cubicBezTo>
                    <a:pt x="36" y="15"/>
                    <a:pt x="36" y="17"/>
                    <a:pt x="34" y="18"/>
                  </a:cubicBezTo>
                  <a:cubicBezTo>
                    <a:pt x="35" y="18"/>
                    <a:pt x="35" y="19"/>
                    <a:pt x="35" y="19"/>
                  </a:cubicBezTo>
                  <a:cubicBezTo>
                    <a:pt x="36" y="20"/>
                    <a:pt x="37" y="20"/>
                    <a:pt x="38" y="20"/>
                  </a:cubicBezTo>
                  <a:cubicBezTo>
                    <a:pt x="41" y="20"/>
                    <a:pt x="44" y="18"/>
                    <a:pt x="44" y="16"/>
                  </a:cubicBezTo>
                  <a:cubicBezTo>
                    <a:pt x="45" y="17"/>
                    <a:pt x="44" y="21"/>
                    <a:pt x="42" y="21"/>
                  </a:cubicBezTo>
                  <a:cubicBezTo>
                    <a:pt x="42" y="23"/>
                    <a:pt x="42" y="24"/>
                    <a:pt x="42" y="26"/>
                  </a:cubicBezTo>
                  <a:cubicBezTo>
                    <a:pt x="44" y="26"/>
                    <a:pt x="46" y="26"/>
                    <a:pt x="46" y="28"/>
                  </a:cubicBezTo>
                  <a:cubicBezTo>
                    <a:pt x="45" y="28"/>
                    <a:pt x="45" y="28"/>
                    <a:pt x="45" y="28"/>
                  </a:cubicBezTo>
                  <a:cubicBezTo>
                    <a:pt x="46" y="27"/>
                    <a:pt x="45" y="27"/>
                    <a:pt x="44" y="27"/>
                  </a:cubicBezTo>
                  <a:cubicBezTo>
                    <a:pt x="44" y="27"/>
                    <a:pt x="44" y="27"/>
                    <a:pt x="44" y="27"/>
                  </a:cubicBezTo>
                  <a:cubicBezTo>
                    <a:pt x="43" y="27"/>
                    <a:pt x="43" y="27"/>
                    <a:pt x="43" y="27"/>
                  </a:cubicBezTo>
                  <a:cubicBezTo>
                    <a:pt x="43" y="27"/>
                    <a:pt x="43" y="27"/>
                    <a:pt x="43" y="27"/>
                  </a:cubicBezTo>
                  <a:cubicBezTo>
                    <a:pt x="43" y="27"/>
                    <a:pt x="43" y="26"/>
                    <a:pt x="42" y="26"/>
                  </a:cubicBezTo>
                  <a:cubicBezTo>
                    <a:pt x="42" y="26"/>
                    <a:pt x="42" y="26"/>
                    <a:pt x="42" y="26"/>
                  </a:cubicBezTo>
                  <a:cubicBezTo>
                    <a:pt x="41" y="25"/>
                    <a:pt x="40" y="25"/>
                    <a:pt x="39" y="25"/>
                  </a:cubicBezTo>
                  <a:cubicBezTo>
                    <a:pt x="39" y="25"/>
                    <a:pt x="39" y="25"/>
                    <a:pt x="38" y="25"/>
                  </a:cubicBezTo>
                  <a:cubicBezTo>
                    <a:pt x="38" y="25"/>
                    <a:pt x="38" y="25"/>
                    <a:pt x="37" y="25"/>
                  </a:cubicBezTo>
                  <a:cubicBezTo>
                    <a:pt x="37" y="25"/>
                    <a:pt x="36" y="25"/>
                    <a:pt x="35" y="24"/>
                  </a:cubicBezTo>
                  <a:cubicBezTo>
                    <a:pt x="35" y="25"/>
                    <a:pt x="35" y="25"/>
                    <a:pt x="35" y="25"/>
                  </a:cubicBezTo>
                  <a:cubicBezTo>
                    <a:pt x="34" y="25"/>
                    <a:pt x="35" y="26"/>
                    <a:pt x="35" y="26"/>
                  </a:cubicBezTo>
                  <a:cubicBezTo>
                    <a:pt x="35" y="27"/>
                    <a:pt x="35" y="27"/>
                    <a:pt x="36" y="27"/>
                  </a:cubicBezTo>
                  <a:cubicBezTo>
                    <a:pt x="36" y="27"/>
                    <a:pt x="36" y="27"/>
                    <a:pt x="36" y="27"/>
                  </a:cubicBezTo>
                  <a:cubicBezTo>
                    <a:pt x="36" y="27"/>
                    <a:pt x="36" y="27"/>
                    <a:pt x="36" y="27"/>
                  </a:cubicBezTo>
                  <a:cubicBezTo>
                    <a:pt x="36" y="27"/>
                    <a:pt x="36" y="27"/>
                    <a:pt x="36" y="27"/>
                  </a:cubicBezTo>
                  <a:cubicBezTo>
                    <a:pt x="36" y="28"/>
                    <a:pt x="35" y="28"/>
                    <a:pt x="34" y="29"/>
                  </a:cubicBezTo>
                  <a:cubicBezTo>
                    <a:pt x="33" y="29"/>
                    <a:pt x="32" y="29"/>
                    <a:pt x="32" y="29"/>
                  </a:cubicBezTo>
                  <a:cubicBezTo>
                    <a:pt x="30" y="29"/>
                    <a:pt x="28" y="29"/>
                    <a:pt x="27" y="31"/>
                  </a:cubicBezTo>
                  <a:cubicBezTo>
                    <a:pt x="27" y="30"/>
                    <a:pt x="26" y="29"/>
                    <a:pt x="25" y="29"/>
                  </a:cubicBezTo>
                  <a:cubicBezTo>
                    <a:pt x="23" y="29"/>
                    <a:pt x="21" y="30"/>
                    <a:pt x="20" y="30"/>
                  </a:cubicBezTo>
                  <a:cubicBezTo>
                    <a:pt x="20" y="30"/>
                    <a:pt x="20" y="30"/>
                    <a:pt x="20" y="30"/>
                  </a:cubicBezTo>
                  <a:cubicBezTo>
                    <a:pt x="16" y="31"/>
                    <a:pt x="15" y="34"/>
                    <a:pt x="17" y="35"/>
                  </a:cubicBezTo>
                  <a:cubicBezTo>
                    <a:pt x="17" y="35"/>
                    <a:pt x="17" y="35"/>
                    <a:pt x="17" y="35"/>
                  </a:cubicBezTo>
                  <a:cubicBezTo>
                    <a:pt x="15" y="35"/>
                    <a:pt x="15" y="34"/>
                    <a:pt x="13" y="34"/>
                  </a:cubicBezTo>
                  <a:cubicBezTo>
                    <a:pt x="13" y="37"/>
                    <a:pt x="9" y="36"/>
                    <a:pt x="7" y="38"/>
                  </a:cubicBezTo>
                  <a:cubicBezTo>
                    <a:pt x="11" y="38"/>
                    <a:pt x="11" y="44"/>
                    <a:pt x="9" y="45"/>
                  </a:cubicBezTo>
                  <a:cubicBezTo>
                    <a:pt x="9" y="45"/>
                    <a:pt x="7" y="44"/>
                    <a:pt x="6" y="44"/>
                  </a:cubicBezTo>
                  <a:cubicBezTo>
                    <a:pt x="5" y="44"/>
                    <a:pt x="5" y="44"/>
                    <a:pt x="4" y="45"/>
                  </a:cubicBezTo>
                  <a:cubicBezTo>
                    <a:pt x="3" y="45"/>
                    <a:pt x="3" y="45"/>
                    <a:pt x="2" y="45"/>
                  </a:cubicBezTo>
                  <a:cubicBezTo>
                    <a:pt x="1" y="45"/>
                    <a:pt x="1" y="45"/>
                    <a:pt x="1" y="45"/>
                  </a:cubicBezTo>
                  <a:cubicBezTo>
                    <a:pt x="0" y="47"/>
                    <a:pt x="3" y="46"/>
                    <a:pt x="3" y="48"/>
                  </a:cubicBezTo>
                  <a:cubicBezTo>
                    <a:pt x="2" y="50"/>
                    <a:pt x="3" y="52"/>
                    <a:pt x="2" y="54"/>
                  </a:cubicBezTo>
                  <a:cubicBezTo>
                    <a:pt x="3" y="54"/>
                    <a:pt x="4" y="55"/>
                    <a:pt x="5" y="55"/>
                  </a:cubicBezTo>
                  <a:cubicBezTo>
                    <a:pt x="9" y="55"/>
                    <a:pt x="10" y="49"/>
                    <a:pt x="13" y="47"/>
                  </a:cubicBezTo>
                  <a:cubicBezTo>
                    <a:pt x="14" y="47"/>
                    <a:pt x="14" y="46"/>
                    <a:pt x="14" y="45"/>
                  </a:cubicBezTo>
                  <a:cubicBezTo>
                    <a:pt x="15" y="44"/>
                    <a:pt x="15" y="44"/>
                    <a:pt x="16" y="44"/>
                  </a:cubicBezTo>
                  <a:cubicBezTo>
                    <a:pt x="16" y="44"/>
                    <a:pt x="17" y="44"/>
                    <a:pt x="17" y="44"/>
                  </a:cubicBezTo>
                  <a:cubicBezTo>
                    <a:pt x="17" y="44"/>
                    <a:pt x="18" y="44"/>
                    <a:pt x="18" y="44"/>
                  </a:cubicBezTo>
                  <a:cubicBezTo>
                    <a:pt x="19" y="44"/>
                    <a:pt x="19" y="44"/>
                    <a:pt x="20" y="42"/>
                  </a:cubicBezTo>
                  <a:cubicBezTo>
                    <a:pt x="20" y="42"/>
                    <a:pt x="20" y="42"/>
                    <a:pt x="20" y="42"/>
                  </a:cubicBezTo>
                  <a:cubicBezTo>
                    <a:pt x="20" y="42"/>
                    <a:pt x="20" y="42"/>
                    <a:pt x="20" y="42"/>
                  </a:cubicBezTo>
                  <a:cubicBezTo>
                    <a:pt x="20" y="43"/>
                    <a:pt x="20" y="43"/>
                    <a:pt x="20" y="43"/>
                  </a:cubicBezTo>
                  <a:cubicBezTo>
                    <a:pt x="21" y="43"/>
                    <a:pt x="21" y="43"/>
                    <a:pt x="21" y="43"/>
                  </a:cubicBezTo>
                  <a:cubicBezTo>
                    <a:pt x="22" y="43"/>
                    <a:pt x="22" y="43"/>
                    <a:pt x="22" y="43"/>
                  </a:cubicBezTo>
                  <a:cubicBezTo>
                    <a:pt x="23" y="43"/>
                    <a:pt x="23" y="43"/>
                    <a:pt x="23" y="43"/>
                  </a:cubicBezTo>
                  <a:cubicBezTo>
                    <a:pt x="24" y="47"/>
                    <a:pt x="28" y="47"/>
                    <a:pt x="30" y="50"/>
                  </a:cubicBezTo>
                  <a:cubicBezTo>
                    <a:pt x="32" y="46"/>
                    <a:pt x="27" y="46"/>
                    <a:pt x="25" y="44"/>
                  </a:cubicBezTo>
                  <a:cubicBezTo>
                    <a:pt x="24" y="42"/>
                    <a:pt x="26" y="41"/>
                    <a:pt x="26" y="40"/>
                  </a:cubicBezTo>
                  <a:cubicBezTo>
                    <a:pt x="27" y="41"/>
                    <a:pt x="27" y="41"/>
                    <a:pt x="28" y="41"/>
                  </a:cubicBezTo>
                  <a:cubicBezTo>
                    <a:pt x="29" y="41"/>
                    <a:pt x="30" y="41"/>
                    <a:pt x="30" y="40"/>
                  </a:cubicBezTo>
                  <a:cubicBezTo>
                    <a:pt x="29" y="40"/>
                    <a:pt x="29" y="40"/>
                    <a:pt x="29" y="39"/>
                  </a:cubicBezTo>
                  <a:cubicBezTo>
                    <a:pt x="31" y="38"/>
                    <a:pt x="30" y="37"/>
                    <a:pt x="29" y="36"/>
                  </a:cubicBezTo>
                  <a:cubicBezTo>
                    <a:pt x="30" y="36"/>
                    <a:pt x="30" y="36"/>
                    <a:pt x="31" y="36"/>
                  </a:cubicBezTo>
                  <a:cubicBezTo>
                    <a:pt x="32" y="36"/>
                    <a:pt x="32" y="36"/>
                    <a:pt x="32" y="36"/>
                  </a:cubicBezTo>
                  <a:cubicBezTo>
                    <a:pt x="32" y="36"/>
                    <a:pt x="32" y="36"/>
                    <a:pt x="32" y="36"/>
                  </a:cubicBezTo>
                  <a:cubicBezTo>
                    <a:pt x="32" y="36"/>
                    <a:pt x="32" y="36"/>
                    <a:pt x="32" y="36"/>
                  </a:cubicBezTo>
                  <a:cubicBezTo>
                    <a:pt x="32" y="37"/>
                    <a:pt x="31" y="37"/>
                    <a:pt x="31" y="38"/>
                  </a:cubicBezTo>
                  <a:cubicBezTo>
                    <a:pt x="31" y="38"/>
                    <a:pt x="32" y="38"/>
                    <a:pt x="32" y="38"/>
                  </a:cubicBezTo>
                  <a:cubicBezTo>
                    <a:pt x="32" y="38"/>
                    <a:pt x="33" y="38"/>
                    <a:pt x="33" y="37"/>
                  </a:cubicBezTo>
                  <a:cubicBezTo>
                    <a:pt x="34" y="37"/>
                    <a:pt x="34" y="37"/>
                    <a:pt x="34" y="37"/>
                  </a:cubicBezTo>
                  <a:cubicBezTo>
                    <a:pt x="35" y="37"/>
                    <a:pt x="35" y="37"/>
                    <a:pt x="35" y="38"/>
                  </a:cubicBezTo>
                  <a:cubicBezTo>
                    <a:pt x="35" y="38"/>
                    <a:pt x="35" y="38"/>
                    <a:pt x="35" y="38"/>
                  </a:cubicBezTo>
                  <a:cubicBezTo>
                    <a:pt x="34" y="38"/>
                    <a:pt x="33" y="38"/>
                    <a:pt x="33" y="38"/>
                  </a:cubicBezTo>
                  <a:cubicBezTo>
                    <a:pt x="32" y="38"/>
                    <a:pt x="32" y="39"/>
                    <a:pt x="31" y="39"/>
                  </a:cubicBezTo>
                  <a:cubicBezTo>
                    <a:pt x="31" y="39"/>
                    <a:pt x="31" y="38"/>
                    <a:pt x="30" y="38"/>
                  </a:cubicBezTo>
                  <a:cubicBezTo>
                    <a:pt x="30" y="39"/>
                    <a:pt x="31" y="40"/>
                    <a:pt x="31" y="40"/>
                  </a:cubicBezTo>
                  <a:cubicBezTo>
                    <a:pt x="31" y="40"/>
                    <a:pt x="31" y="40"/>
                    <a:pt x="31" y="40"/>
                  </a:cubicBezTo>
                  <a:cubicBezTo>
                    <a:pt x="29" y="40"/>
                    <a:pt x="29" y="42"/>
                    <a:pt x="28" y="42"/>
                  </a:cubicBezTo>
                  <a:cubicBezTo>
                    <a:pt x="29" y="43"/>
                    <a:pt x="29" y="43"/>
                    <a:pt x="29" y="43"/>
                  </a:cubicBezTo>
                  <a:cubicBezTo>
                    <a:pt x="31" y="43"/>
                    <a:pt x="34" y="42"/>
                    <a:pt x="32" y="40"/>
                  </a:cubicBezTo>
                  <a:cubicBezTo>
                    <a:pt x="33" y="40"/>
                    <a:pt x="33" y="40"/>
                    <a:pt x="33" y="40"/>
                  </a:cubicBezTo>
                  <a:cubicBezTo>
                    <a:pt x="33" y="40"/>
                    <a:pt x="33" y="40"/>
                    <a:pt x="33" y="40"/>
                  </a:cubicBezTo>
                  <a:cubicBezTo>
                    <a:pt x="33" y="40"/>
                    <a:pt x="34" y="40"/>
                    <a:pt x="34" y="40"/>
                  </a:cubicBezTo>
                  <a:cubicBezTo>
                    <a:pt x="34" y="40"/>
                    <a:pt x="35" y="41"/>
                    <a:pt x="35" y="41"/>
                  </a:cubicBezTo>
                  <a:cubicBezTo>
                    <a:pt x="35" y="41"/>
                    <a:pt x="35" y="41"/>
                    <a:pt x="35" y="41"/>
                  </a:cubicBezTo>
                  <a:cubicBezTo>
                    <a:pt x="33" y="41"/>
                    <a:pt x="34" y="43"/>
                    <a:pt x="34" y="44"/>
                  </a:cubicBezTo>
                  <a:cubicBezTo>
                    <a:pt x="34" y="44"/>
                    <a:pt x="34" y="44"/>
                    <a:pt x="34" y="44"/>
                  </a:cubicBezTo>
                  <a:cubicBezTo>
                    <a:pt x="33" y="46"/>
                    <a:pt x="34" y="49"/>
                    <a:pt x="36" y="50"/>
                  </a:cubicBezTo>
                  <a:cubicBezTo>
                    <a:pt x="36" y="51"/>
                    <a:pt x="37" y="51"/>
                    <a:pt x="38" y="51"/>
                  </a:cubicBezTo>
                  <a:cubicBezTo>
                    <a:pt x="38" y="51"/>
                    <a:pt x="38" y="51"/>
                    <a:pt x="38" y="51"/>
                  </a:cubicBezTo>
                  <a:cubicBezTo>
                    <a:pt x="38" y="50"/>
                    <a:pt x="37" y="48"/>
                    <a:pt x="39" y="48"/>
                  </a:cubicBezTo>
                  <a:cubicBezTo>
                    <a:pt x="39" y="48"/>
                    <a:pt x="39" y="48"/>
                    <a:pt x="39" y="49"/>
                  </a:cubicBezTo>
                  <a:cubicBezTo>
                    <a:pt x="40" y="48"/>
                    <a:pt x="40" y="48"/>
                    <a:pt x="41" y="47"/>
                  </a:cubicBezTo>
                  <a:cubicBezTo>
                    <a:pt x="41" y="47"/>
                    <a:pt x="41" y="47"/>
                    <a:pt x="42" y="47"/>
                  </a:cubicBezTo>
                  <a:cubicBezTo>
                    <a:pt x="43" y="47"/>
                    <a:pt x="42" y="48"/>
                    <a:pt x="42" y="49"/>
                  </a:cubicBezTo>
                  <a:cubicBezTo>
                    <a:pt x="43" y="48"/>
                    <a:pt x="45" y="48"/>
                    <a:pt x="45" y="47"/>
                  </a:cubicBezTo>
                  <a:cubicBezTo>
                    <a:pt x="44" y="47"/>
                    <a:pt x="44" y="46"/>
                    <a:pt x="44" y="45"/>
                  </a:cubicBezTo>
                  <a:cubicBezTo>
                    <a:pt x="44" y="44"/>
                    <a:pt x="44" y="44"/>
                    <a:pt x="43" y="44"/>
                  </a:cubicBezTo>
                  <a:cubicBezTo>
                    <a:pt x="43" y="44"/>
                    <a:pt x="42" y="44"/>
                    <a:pt x="42" y="44"/>
                  </a:cubicBezTo>
                  <a:cubicBezTo>
                    <a:pt x="41" y="44"/>
                    <a:pt x="41" y="45"/>
                    <a:pt x="40" y="45"/>
                  </a:cubicBezTo>
                  <a:cubicBezTo>
                    <a:pt x="40" y="45"/>
                    <a:pt x="39" y="45"/>
                    <a:pt x="39" y="45"/>
                  </a:cubicBezTo>
                  <a:cubicBezTo>
                    <a:pt x="39" y="44"/>
                    <a:pt x="40" y="44"/>
                    <a:pt x="40" y="44"/>
                  </a:cubicBezTo>
                  <a:cubicBezTo>
                    <a:pt x="40" y="44"/>
                    <a:pt x="40" y="44"/>
                    <a:pt x="41" y="44"/>
                  </a:cubicBezTo>
                  <a:cubicBezTo>
                    <a:pt x="41" y="43"/>
                    <a:pt x="42" y="43"/>
                    <a:pt x="43" y="43"/>
                  </a:cubicBezTo>
                  <a:cubicBezTo>
                    <a:pt x="44" y="43"/>
                    <a:pt x="44" y="43"/>
                    <a:pt x="45" y="43"/>
                  </a:cubicBezTo>
                  <a:cubicBezTo>
                    <a:pt x="45" y="43"/>
                    <a:pt x="45" y="42"/>
                    <a:pt x="45" y="42"/>
                  </a:cubicBezTo>
                  <a:cubicBezTo>
                    <a:pt x="45" y="42"/>
                    <a:pt x="45" y="42"/>
                    <a:pt x="45" y="42"/>
                  </a:cubicBezTo>
                  <a:cubicBezTo>
                    <a:pt x="45" y="42"/>
                    <a:pt x="45" y="42"/>
                    <a:pt x="45" y="42"/>
                  </a:cubicBezTo>
                  <a:cubicBezTo>
                    <a:pt x="45" y="42"/>
                    <a:pt x="46" y="42"/>
                    <a:pt x="46" y="42"/>
                  </a:cubicBezTo>
                  <a:cubicBezTo>
                    <a:pt x="46" y="42"/>
                    <a:pt x="46" y="42"/>
                    <a:pt x="46" y="42"/>
                  </a:cubicBezTo>
                  <a:cubicBezTo>
                    <a:pt x="44" y="41"/>
                    <a:pt x="47" y="40"/>
                    <a:pt x="47" y="39"/>
                  </a:cubicBezTo>
                  <a:cubicBezTo>
                    <a:pt x="48" y="40"/>
                    <a:pt x="49" y="40"/>
                    <a:pt x="51" y="40"/>
                  </a:cubicBezTo>
                  <a:cubicBezTo>
                    <a:pt x="53" y="40"/>
                    <a:pt x="56" y="39"/>
                    <a:pt x="56" y="36"/>
                  </a:cubicBezTo>
                  <a:cubicBezTo>
                    <a:pt x="55" y="36"/>
                    <a:pt x="55" y="36"/>
                    <a:pt x="55" y="36"/>
                  </a:cubicBezTo>
                  <a:cubicBezTo>
                    <a:pt x="56" y="35"/>
                    <a:pt x="56" y="35"/>
                    <a:pt x="56" y="35"/>
                  </a:cubicBezTo>
                  <a:cubicBezTo>
                    <a:pt x="56" y="35"/>
                    <a:pt x="56" y="35"/>
                    <a:pt x="56" y="35"/>
                  </a:cubicBezTo>
                  <a:cubicBezTo>
                    <a:pt x="60" y="36"/>
                    <a:pt x="55" y="41"/>
                    <a:pt x="55" y="42"/>
                  </a:cubicBezTo>
                  <a:cubicBezTo>
                    <a:pt x="57" y="43"/>
                    <a:pt x="60" y="44"/>
                    <a:pt x="59" y="45"/>
                  </a:cubicBezTo>
                  <a:cubicBezTo>
                    <a:pt x="59" y="45"/>
                    <a:pt x="59" y="45"/>
                    <a:pt x="59" y="45"/>
                  </a:cubicBezTo>
                  <a:cubicBezTo>
                    <a:pt x="59" y="45"/>
                    <a:pt x="60" y="45"/>
                    <a:pt x="60" y="45"/>
                  </a:cubicBezTo>
                  <a:cubicBezTo>
                    <a:pt x="61" y="45"/>
                    <a:pt x="61" y="44"/>
                    <a:pt x="62" y="44"/>
                  </a:cubicBezTo>
                  <a:cubicBezTo>
                    <a:pt x="62" y="44"/>
                    <a:pt x="63" y="45"/>
                    <a:pt x="63" y="45"/>
                  </a:cubicBezTo>
                  <a:cubicBezTo>
                    <a:pt x="63" y="46"/>
                    <a:pt x="63" y="46"/>
                    <a:pt x="63" y="46"/>
                  </a:cubicBezTo>
                  <a:cubicBezTo>
                    <a:pt x="63" y="45"/>
                    <a:pt x="62" y="45"/>
                    <a:pt x="61" y="45"/>
                  </a:cubicBezTo>
                  <a:cubicBezTo>
                    <a:pt x="60" y="45"/>
                    <a:pt x="60" y="46"/>
                    <a:pt x="61" y="47"/>
                  </a:cubicBezTo>
                  <a:cubicBezTo>
                    <a:pt x="61" y="47"/>
                    <a:pt x="60" y="47"/>
                    <a:pt x="60" y="48"/>
                  </a:cubicBezTo>
                  <a:cubicBezTo>
                    <a:pt x="57" y="48"/>
                    <a:pt x="54" y="47"/>
                    <a:pt x="51" y="47"/>
                  </a:cubicBezTo>
                  <a:cubicBezTo>
                    <a:pt x="48" y="47"/>
                    <a:pt x="46" y="48"/>
                    <a:pt x="43" y="50"/>
                  </a:cubicBezTo>
                  <a:cubicBezTo>
                    <a:pt x="44" y="54"/>
                    <a:pt x="47" y="54"/>
                    <a:pt x="50" y="54"/>
                  </a:cubicBezTo>
                  <a:cubicBezTo>
                    <a:pt x="52" y="54"/>
                    <a:pt x="54" y="54"/>
                    <a:pt x="57" y="54"/>
                  </a:cubicBezTo>
                  <a:cubicBezTo>
                    <a:pt x="57" y="55"/>
                    <a:pt x="57" y="55"/>
                    <a:pt x="57" y="55"/>
                  </a:cubicBezTo>
                  <a:cubicBezTo>
                    <a:pt x="56" y="55"/>
                    <a:pt x="55" y="56"/>
                    <a:pt x="55" y="57"/>
                  </a:cubicBezTo>
                  <a:cubicBezTo>
                    <a:pt x="55" y="57"/>
                    <a:pt x="55" y="57"/>
                    <a:pt x="55" y="57"/>
                  </a:cubicBezTo>
                  <a:cubicBezTo>
                    <a:pt x="57" y="57"/>
                    <a:pt x="56" y="59"/>
                    <a:pt x="55" y="59"/>
                  </a:cubicBezTo>
                  <a:cubicBezTo>
                    <a:pt x="55" y="59"/>
                    <a:pt x="55" y="59"/>
                    <a:pt x="54" y="59"/>
                  </a:cubicBezTo>
                  <a:cubicBezTo>
                    <a:pt x="54" y="59"/>
                    <a:pt x="56" y="61"/>
                    <a:pt x="56" y="61"/>
                  </a:cubicBezTo>
                  <a:cubicBezTo>
                    <a:pt x="55" y="61"/>
                    <a:pt x="55" y="61"/>
                    <a:pt x="55" y="61"/>
                  </a:cubicBezTo>
                  <a:cubicBezTo>
                    <a:pt x="55" y="62"/>
                    <a:pt x="55" y="63"/>
                    <a:pt x="55" y="65"/>
                  </a:cubicBezTo>
                  <a:cubicBezTo>
                    <a:pt x="55" y="65"/>
                    <a:pt x="55" y="65"/>
                    <a:pt x="55" y="65"/>
                  </a:cubicBezTo>
                  <a:cubicBezTo>
                    <a:pt x="56" y="65"/>
                    <a:pt x="57" y="64"/>
                    <a:pt x="57" y="63"/>
                  </a:cubicBezTo>
                  <a:cubicBezTo>
                    <a:pt x="58" y="64"/>
                    <a:pt x="57" y="64"/>
                    <a:pt x="57" y="65"/>
                  </a:cubicBezTo>
                  <a:cubicBezTo>
                    <a:pt x="56" y="65"/>
                    <a:pt x="56" y="66"/>
                    <a:pt x="55" y="66"/>
                  </a:cubicBezTo>
                  <a:cubicBezTo>
                    <a:pt x="55" y="66"/>
                    <a:pt x="54" y="66"/>
                    <a:pt x="54" y="66"/>
                  </a:cubicBezTo>
                  <a:cubicBezTo>
                    <a:pt x="58" y="71"/>
                    <a:pt x="61" y="81"/>
                    <a:pt x="66" y="83"/>
                  </a:cubicBezTo>
                  <a:cubicBezTo>
                    <a:pt x="65" y="85"/>
                    <a:pt x="66" y="87"/>
                    <a:pt x="66" y="90"/>
                  </a:cubicBezTo>
                  <a:cubicBezTo>
                    <a:pt x="71" y="89"/>
                    <a:pt x="75" y="87"/>
                    <a:pt x="78" y="84"/>
                  </a:cubicBezTo>
                  <a:cubicBezTo>
                    <a:pt x="78" y="84"/>
                    <a:pt x="79" y="84"/>
                    <a:pt x="79" y="84"/>
                  </a:cubicBezTo>
                  <a:cubicBezTo>
                    <a:pt x="84" y="82"/>
                    <a:pt x="90" y="74"/>
                    <a:pt x="82" y="72"/>
                  </a:cubicBezTo>
                  <a:cubicBezTo>
                    <a:pt x="81" y="74"/>
                    <a:pt x="81" y="75"/>
                    <a:pt x="82" y="77"/>
                  </a:cubicBezTo>
                  <a:cubicBezTo>
                    <a:pt x="81" y="77"/>
                    <a:pt x="81" y="77"/>
                    <a:pt x="81" y="77"/>
                  </a:cubicBezTo>
                  <a:cubicBezTo>
                    <a:pt x="81" y="76"/>
                    <a:pt x="80" y="76"/>
                    <a:pt x="80" y="75"/>
                  </a:cubicBezTo>
                  <a:cubicBezTo>
                    <a:pt x="81" y="74"/>
                    <a:pt x="81" y="72"/>
                    <a:pt x="82" y="71"/>
                  </a:cubicBezTo>
                  <a:cubicBezTo>
                    <a:pt x="80" y="72"/>
                    <a:pt x="79" y="74"/>
                    <a:pt x="76" y="74"/>
                  </a:cubicBezTo>
                  <a:cubicBezTo>
                    <a:pt x="73" y="72"/>
                    <a:pt x="73" y="67"/>
                    <a:pt x="68" y="66"/>
                  </a:cubicBezTo>
                  <a:cubicBezTo>
                    <a:pt x="69" y="65"/>
                    <a:pt x="69" y="65"/>
                    <a:pt x="70" y="65"/>
                  </a:cubicBezTo>
                  <a:cubicBezTo>
                    <a:pt x="70" y="65"/>
                    <a:pt x="70" y="65"/>
                    <a:pt x="70" y="65"/>
                  </a:cubicBezTo>
                  <a:cubicBezTo>
                    <a:pt x="70" y="64"/>
                    <a:pt x="70" y="63"/>
                    <a:pt x="70" y="63"/>
                  </a:cubicBezTo>
                  <a:cubicBezTo>
                    <a:pt x="71" y="63"/>
                    <a:pt x="71" y="63"/>
                    <a:pt x="71" y="63"/>
                  </a:cubicBezTo>
                  <a:cubicBezTo>
                    <a:pt x="72" y="63"/>
                    <a:pt x="73" y="63"/>
                    <a:pt x="74" y="63"/>
                  </a:cubicBezTo>
                  <a:cubicBezTo>
                    <a:pt x="74" y="67"/>
                    <a:pt x="77" y="69"/>
                    <a:pt x="80" y="69"/>
                  </a:cubicBezTo>
                  <a:cubicBezTo>
                    <a:pt x="81" y="69"/>
                    <a:pt x="82" y="69"/>
                    <a:pt x="83" y="68"/>
                  </a:cubicBezTo>
                  <a:cubicBezTo>
                    <a:pt x="83" y="69"/>
                    <a:pt x="84" y="70"/>
                    <a:pt x="84" y="71"/>
                  </a:cubicBezTo>
                  <a:cubicBezTo>
                    <a:pt x="85" y="71"/>
                    <a:pt x="87" y="71"/>
                    <a:pt x="88" y="71"/>
                  </a:cubicBezTo>
                  <a:cubicBezTo>
                    <a:pt x="88" y="71"/>
                    <a:pt x="88" y="71"/>
                    <a:pt x="88" y="71"/>
                  </a:cubicBezTo>
                  <a:cubicBezTo>
                    <a:pt x="89" y="71"/>
                    <a:pt x="89" y="71"/>
                    <a:pt x="89" y="71"/>
                  </a:cubicBezTo>
                  <a:cubicBezTo>
                    <a:pt x="89" y="71"/>
                    <a:pt x="90" y="71"/>
                    <a:pt x="90" y="71"/>
                  </a:cubicBezTo>
                  <a:cubicBezTo>
                    <a:pt x="90" y="71"/>
                    <a:pt x="90" y="71"/>
                    <a:pt x="90" y="71"/>
                  </a:cubicBezTo>
                  <a:cubicBezTo>
                    <a:pt x="91" y="71"/>
                    <a:pt x="92" y="70"/>
                    <a:pt x="93" y="70"/>
                  </a:cubicBezTo>
                  <a:cubicBezTo>
                    <a:pt x="94" y="70"/>
                    <a:pt x="95" y="71"/>
                    <a:pt x="95" y="71"/>
                  </a:cubicBezTo>
                  <a:cubicBezTo>
                    <a:pt x="96" y="72"/>
                    <a:pt x="97" y="72"/>
                    <a:pt x="98" y="72"/>
                  </a:cubicBezTo>
                  <a:cubicBezTo>
                    <a:pt x="98" y="72"/>
                    <a:pt x="98" y="72"/>
                    <a:pt x="99" y="72"/>
                  </a:cubicBezTo>
                  <a:cubicBezTo>
                    <a:pt x="99" y="72"/>
                    <a:pt x="99" y="72"/>
                    <a:pt x="99" y="72"/>
                  </a:cubicBezTo>
                  <a:cubicBezTo>
                    <a:pt x="99" y="72"/>
                    <a:pt x="99" y="72"/>
                    <a:pt x="99" y="72"/>
                  </a:cubicBezTo>
                  <a:cubicBezTo>
                    <a:pt x="98" y="73"/>
                    <a:pt x="98" y="74"/>
                    <a:pt x="100" y="74"/>
                  </a:cubicBezTo>
                  <a:cubicBezTo>
                    <a:pt x="100" y="74"/>
                    <a:pt x="100" y="74"/>
                    <a:pt x="101" y="74"/>
                  </a:cubicBezTo>
                  <a:cubicBezTo>
                    <a:pt x="101" y="74"/>
                    <a:pt x="101" y="74"/>
                    <a:pt x="101" y="74"/>
                  </a:cubicBezTo>
                  <a:cubicBezTo>
                    <a:pt x="101" y="74"/>
                    <a:pt x="101" y="74"/>
                    <a:pt x="101" y="74"/>
                  </a:cubicBezTo>
                  <a:cubicBezTo>
                    <a:pt x="100" y="75"/>
                    <a:pt x="99" y="78"/>
                    <a:pt x="101" y="78"/>
                  </a:cubicBezTo>
                  <a:cubicBezTo>
                    <a:pt x="101" y="78"/>
                    <a:pt x="101" y="78"/>
                    <a:pt x="102" y="78"/>
                  </a:cubicBezTo>
                  <a:cubicBezTo>
                    <a:pt x="102" y="78"/>
                    <a:pt x="102" y="78"/>
                    <a:pt x="102" y="78"/>
                  </a:cubicBezTo>
                  <a:cubicBezTo>
                    <a:pt x="102" y="78"/>
                    <a:pt x="102" y="77"/>
                    <a:pt x="102" y="77"/>
                  </a:cubicBezTo>
                  <a:cubicBezTo>
                    <a:pt x="102" y="76"/>
                    <a:pt x="102" y="75"/>
                    <a:pt x="103" y="75"/>
                  </a:cubicBezTo>
                  <a:cubicBezTo>
                    <a:pt x="103" y="75"/>
                    <a:pt x="103" y="76"/>
                    <a:pt x="104" y="76"/>
                  </a:cubicBezTo>
                  <a:cubicBezTo>
                    <a:pt x="103" y="83"/>
                    <a:pt x="108" y="90"/>
                    <a:pt x="110" y="97"/>
                  </a:cubicBezTo>
                  <a:cubicBezTo>
                    <a:pt x="114" y="95"/>
                    <a:pt x="114" y="90"/>
                    <a:pt x="114" y="85"/>
                  </a:cubicBezTo>
                  <a:cubicBezTo>
                    <a:pt x="119" y="84"/>
                    <a:pt x="121" y="76"/>
                    <a:pt x="124" y="76"/>
                  </a:cubicBezTo>
                  <a:cubicBezTo>
                    <a:pt x="124" y="74"/>
                    <a:pt x="123" y="74"/>
                    <a:pt x="123" y="72"/>
                  </a:cubicBezTo>
                  <a:cubicBezTo>
                    <a:pt x="123" y="72"/>
                    <a:pt x="123" y="72"/>
                    <a:pt x="123" y="72"/>
                  </a:cubicBezTo>
                  <a:cubicBezTo>
                    <a:pt x="123" y="72"/>
                    <a:pt x="123" y="73"/>
                    <a:pt x="124" y="73"/>
                  </a:cubicBezTo>
                  <a:cubicBezTo>
                    <a:pt x="124" y="74"/>
                    <a:pt x="124" y="75"/>
                    <a:pt x="125" y="76"/>
                  </a:cubicBezTo>
                  <a:cubicBezTo>
                    <a:pt x="125" y="73"/>
                    <a:pt x="127" y="72"/>
                    <a:pt x="129" y="72"/>
                  </a:cubicBezTo>
                  <a:cubicBezTo>
                    <a:pt x="129" y="73"/>
                    <a:pt x="125" y="74"/>
                    <a:pt x="127" y="74"/>
                  </a:cubicBezTo>
                  <a:cubicBezTo>
                    <a:pt x="128" y="74"/>
                    <a:pt x="128" y="74"/>
                    <a:pt x="128" y="74"/>
                  </a:cubicBezTo>
                  <a:cubicBezTo>
                    <a:pt x="128" y="74"/>
                    <a:pt x="128" y="74"/>
                    <a:pt x="129" y="75"/>
                  </a:cubicBezTo>
                  <a:cubicBezTo>
                    <a:pt x="129" y="75"/>
                    <a:pt x="129" y="76"/>
                    <a:pt x="129" y="76"/>
                  </a:cubicBezTo>
                  <a:cubicBezTo>
                    <a:pt x="129" y="76"/>
                    <a:pt x="129" y="75"/>
                    <a:pt x="129" y="74"/>
                  </a:cubicBezTo>
                  <a:cubicBezTo>
                    <a:pt x="130" y="74"/>
                    <a:pt x="130" y="74"/>
                    <a:pt x="130" y="74"/>
                  </a:cubicBezTo>
                  <a:cubicBezTo>
                    <a:pt x="130" y="74"/>
                    <a:pt x="130" y="74"/>
                    <a:pt x="130" y="74"/>
                  </a:cubicBezTo>
                  <a:cubicBezTo>
                    <a:pt x="128" y="79"/>
                    <a:pt x="133" y="79"/>
                    <a:pt x="133" y="84"/>
                  </a:cubicBezTo>
                  <a:cubicBezTo>
                    <a:pt x="135" y="83"/>
                    <a:pt x="135" y="83"/>
                    <a:pt x="136" y="83"/>
                  </a:cubicBezTo>
                  <a:cubicBezTo>
                    <a:pt x="136" y="83"/>
                    <a:pt x="136" y="83"/>
                    <a:pt x="137" y="83"/>
                  </a:cubicBezTo>
                  <a:cubicBezTo>
                    <a:pt x="136" y="83"/>
                    <a:pt x="136" y="82"/>
                    <a:pt x="135" y="81"/>
                  </a:cubicBezTo>
                  <a:cubicBezTo>
                    <a:pt x="136" y="81"/>
                    <a:pt x="136" y="81"/>
                    <a:pt x="137" y="81"/>
                  </a:cubicBezTo>
                  <a:cubicBezTo>
                    <a:pt x="138" y="84"/>
                    <a:pt x="138" y="88"/>
                    <a:pt x="139" y="90"/>
                  </a:cubicBezTo>
                  <a:cubicBezTo>
                    <a:pt x="139" y="89"/>
                    <a:pt x="139" y="89"/>
                    <a:pt x="139" y="89"/>
                  </a:cubicBezTo>
                  <a:cubicBezTo>
                    <a:pt x="139" y="89"/>
                    <a:pt x="140" y="90"/>
                    <a:pt x="140" y="90"/>
                  </a:cubicBezTo>
                  <a:cubicBezTo>
                    <a:pt x="140" y="89"/>
                    <a:pt x="140" y="89"/>
                    <a:pt x="141" y="89"/>
                  </a:cubicBezTo>
                  <a:cubicBezTo>
                    <a:pt x="142" y="89"/>
                    <a:pt x="141" y="90"/>
                    <a:pt x="142" y="90"/>
                  </a:cubicBezTo>
                  <a:cubicBezTo>
                    <a:pt x="143" y="90"/>
                    <a:pt x="143" y="90"/>
                    <a:pt x="143" y="90"/>
                  </a:cubicBezTo>
                  <a:cubicBezTo>
                    <a:pt x="143" y="89"/>
                    <a:pt x="143" y="89"/>
                    <a:pt x="143" y="89"/>
                  </a:cubicBezTo>
                  <a:cubicBezTo>
                    <a:pt x="144" y="89"/>
                    <a:pt x="144" y="89"/>
                    <a:pt x="144" y="89"/>
                  </a:cubicBezTo>
                  <a:cubicBezTo>
                    <a:pt x="144" y="91"/>
                    <a:pt x="144" y="93"/>
                    <a:pt x="147" y="93"/>
                  </a:cubicBezTo>
                  <a:cubicBezTo>
                    <a:pt x="148" y="92"/>
                    <a:pt x="148" y="91"/>
                    <a:pt x="149" y="91"/>
                  </a:cubicBezTo>
                  <a:cubicBezTo>
                    <a:pt x="149" y="91"/>
                    <a:pt x="150" y="91"/>
                    <a:pt x="150" y="91"/>
                  </a:cubicBezTo>
                  <a:cubicBezTo>
                    <a:pt x="150" y="91"/>
                    <a:pt x="149" y="92"/>
                    <a:pt x="149" y="93"/>
                  </a:cubicBezTo>
                  <a:cubicBezTo>
                    <a:pt x="149" y="93"/>
                    <a:pt x="150" y="93"/>
                    <a:pt x="150" y="93"/>
                  </a:cubicBezTo>
                  <a:cubicBezTo>
                    <a:pt x="153" y="93"/>
                    <a:pt x="152" y="87"/>
                    <a:pt x="150" y="86"/>
                  </a:cubicBezTo>
                  <a:cubicBezTo>
                    <a:pt x="150" y="85"/>
                    <a:pt x="142" y="82"/>
                    <a:pt x="146" y="80"/>
                  </a:cubicBezTo>
                  <a:cubicBezTo>
                    <a:pt x="147" y="78"/>
                    <a:pt x="147" y="75"/>
                    <a:pt x="145" y="74"/>
                  </a:cubicBezTo>
                  <a:cubicBezTo>
                    <a:pt x="145" y="75"/>
                    <a:pt x="145" y="76"/>
                    <a:pt x="144" y="76"/>
                  </a:cubicBezTo>
                  <a:cubicBezTo>
                    <a:pt x="144" y="75"/>
                    <a:pt x="144" y="75"/>
                    <a:pt x="143" y="75"/>
                  </a:cubicBezTo>
                  <a:cubicBezTo>
                    <a:pt x="143" y="75"/>
                    <a:pt x="143" y="75"/>
                    <a:pt x="143" y="75"/>
                  </a:cubicBezTo>
                  <a:cubicBezTo>
                    <a:pt x="143" y="74"/>
                    <a:pt x="145" y="75"/>
                    <a:pt x="146" y="74"/>
                  </a:cubicBezTo>
                  <a:cubicBezTo>
                    <a:pt x="146" y="75"/>
                    <a:pt x="147" y="75"/>
                    <a:pt x="148" y="76"/>
                  </a:cubicBezTo>
                  <a:cubicBezTo>
                    <a:pt x="148" y="77"/>
                    <a:pt x="149" y="77"/>
                    <a:pt x="150" y="77"/>
                  </a:cubicBezTo>
                  <a:cubicBezTo>
                    <a:pt x="158" y="77"/>
                    <a:pt x="165" y="69"/>
                    <a:pt x="163" y="62"/>
                  </a:cubicBezTo>
                  <a:cubicBezTo>
                    <a:pt x="159" y="62"/>
                    <a:pt x="160" y="61"/>
                    <a:pt x="161" y="59"/>
                  </a:cubicBezTo>
                  <a:cubicBezTo>
                    <a:pt x="158" y="59"/>
                    <a:pt x="157" y="56"/>
                    <a:pt x="159" y="53"/>
                  </a:cubicBezTo>
                  <a:cubicBezTo>
                    <a:pt x="159" y="54"/>
                    <a:pt x="158" y="54"/>
                    <a:pt x="157" y="54"/>
                  </a:cubicBezTo>
                  <a:cubicBezTo>
                    <a:pt x="156" y="54"/>
                    <a:pt x="154" y="53"/>
                    <a:pt x="154" y="51"/>
                  </a:cubicBezTo>
                  <a:cubicBezTo>
                    <a:pt x="154" y="51"/>
                    <a:pt x="154" y="51"/>
                    <a:pt x="154" y="51"/>
                  </a:cubicBezTo>
                  <a:cubicBezTo>
                    <a:pt x="155" y="51"/>
                    <a:pt x="155" y="50"/>
                    <a:pt x="156" y="49"/>
                  </a:cubicBezTo>
                  <a:cubicBezTo>
                    <a:pt x="156" y="49"/>
                    <a:pt x="156" y="48"/>
                    <a:pt x="157" y="48"/>
                  </a:cubicBezTo>
                  <a:cubicBezTo>
                    <a:pt x="157" y="48"/>
                    <a:pt x="158" y="48"/>
                    <a:pt x="158" y="48"/>
                  </a:cubicBezTo>
                  <a:cubicBezTo>
                    <a:pt x="159" y="48"/>
                    <a:pt x="158" y="51"/>
                    <a:pt x="159" y="51"/>
                  </a:cubicBezTo>
                  <a:cubicBezTo>
                    <a:pt x="160" y="49"/>
                    <a:pt x="162" y="49"/>
                    <a:pt x="163" y="48"/>
                  </a:cubicBezTo>
                  <a:cubicBezTo>
                    <a:pt x="163" y="48"/>
                    <a:pt x="163" y="48"/>
                    <a:pt x="163" y="48"/>
                  </a:cubicBezTo>
                  <a:cubicBezTo>
                    <a:pt x="163" y="48"/>
                    <a:pt x="163" y="48"/>
                    <a:pt x="163" y="48"/>
                  </a:cubicBezTo>
                  <a:cubicBezTo>
                    <a:pt x="162" y="49"/>
                    <a:pt x="163" y="52"/>
                    <a:pt x="165" y="52"/>
                  </a:cubicBezTo>
                  <a:cubicBezTo>
                    <a:pt x="166" y="52"/>
                    <a:pt x="166" y="52"/>
                    <a:pt x="167" y="52"/>
                  </a:cubicBezTo>
                  <a:cubicBezTo>
                    <a:pt x="167" y="52"/>
                    <a:pt x="167" y="52"/>
                    <a:pt x="167" y="52"/>
                  </a:cubicBezTo>
                  <a:cubicBezTo>
                    <a:pt x="167" y="52"/>
                    <a:pt x="167" y="52"/>
                    <a:pt x="167" y="52"/>
                  </a:cubicBezTo>
                  <a:cubicBezTo>
                    <a:pt x="165" y="54"/>
                    <a:pt x="168" y="54"/>
                    <a:pt x="167" y="57"/>
                  </a:cubicBezTo>
                  <a:cubicBezTo>
                    <a:pt x="168" y="57"/>
                    <a:pt x="169" y="57"/>
                    <a:pt x="170" y="57"/>
                  </a:cubicBezTo>
                  <a:cubicBezTo>
                    <a:pt x="170" y="53"/>
                    <a:pt x="167" y="52"/>
                    <a:pt x="165" y="51"/>
                  </a:cubicBezTo>
                  <a:cubicBezTo>
                    <a:pt x="166" y="48"/>
                    <a:pt x="166" y="48"/>
                    <a:pt x="167" y="46"/>
                  </a:cubicBezTo>
                  <a:cubicBezTo>
                    <a:pt x="166" y="46"/>
                    <a:pt x="166" y="46"/>
                    <a:pt x="166" y="46"/>
                  </a:cubicBezTo>
                  <a:cubicBezTo>
                    <a:pt x="165" y="46"/>
                    <a:pt x="165" y="48"/>
                    <a:pt x="164" y="48"/>
                  </a:cubicBezTo>
                  <a:cubicBezTo>
                    <a:pt x="164" y="47"/>
                    <a:pt x="163" y="47"/>
                    <a:pt x="163" y="47"/>
                  </a:cubicBezTo>
                  <a:cubicBezTo>
                    <a:pt x="165" y="46"/>
                    <a:pt x="166" y="45"/>
                    <a:pt x="168" y="45"/>
                  </a:cubicBezTo>
                  <a:cubicBezTo>
                    <a:pt x="168" y="45"/>
                    <a:pt x="169" y="45"/>
                    <a:pt x="171" y="45"/>
                  </a:cubicBezTo>
                  <a:cubicBezTo>
                    <a:pt x="174" y="39"/>
                    <a:pt x="171" y="32"/>
                    <a:pt x="167" y="29"/>
                  </a:cubicBezTo>
                  <a:cubicBezTo>
                    <a:pt x="166" y="29"/>
                    <a:pt x="166" y="29"/>
                    <a:pt x="166" y="29"/>
                  </a:cubicBezTo>
                  <a:cubicBezTo>
                    <a:pt x="165" y="29"/>
                    <a:pt x="165" y="30"/>
                    <a:pt x="164" y="30"/>
                  </a:cubicBezTo>
                  <a:cubicBezTo>
                    <a:pt x="163" y="29"/>
                    <a:pt x="161" y="29"/>
                    <a:pt x="160" y="28"/>
                  </a:cubicBezTo>
                  <a:cubicBezTo>
                    <a:pt x="162" y="26"/>
                    <a:pt x="161" y="22"/>
                    <a:pt x="163" y="21"/>
                  </a:cubicBezTo>
                  <a:cubicBezTo>
                    <a:pt x="163" y="21"/>
                    <a:pt x="163" y="21"/>
                    <a:pt x="164" y="21"/>
                  </a:cubicBezTo>
                  <a:cubicBezTo>
                    <a:pt x="165" y="21"/>
                    <a:pt x="166" y="21"/>
                    <a:pt x="167" y="21"/>
                  </a:cubicBezTo>
                  <a:cubicBezTo>
                    <a:pt x="168" y="21"/>
                    <a:pt x="169" y="21"/>
                    <a:pt x="171" y="21"/>
                  </a:cubicBezTo>
                  <a:cubicBezTo>
                    <a:pt x="172" y="21"/>
                    <a:pt x="173" y="21"/>
                    <a:pt x="174" y="21"/>
                  </a:cubicBezTo>
                  <a:cubicBezTo>
                    <a:pt x="174" y="18"/>
                    <a:pt x="175" y="18"/>
                    <a:pt x="177" y="18"/>
                  </a:cubicBezTo>
                  <a:cubicBezTo>
                    <a:pt x="177" y="18"/>
                    <a:pt x="177" y="18"/>
                    <a:pt x="178" y="18"/>
                  </a:cubicBezTo>
                  <a:cubicBezTo>
                    <a:pt x="178" y="18"/>
                    <a:pt x="178" y="18"/>
                    <a:pt x="178" y="18"/>
                  </a:cubicBezTo>
                  <a:cubicBezTo>
                    <a:pt x="180" y="18"/>
                    <a:pt x="181" y="18"/>
                    <a:pt x="182" y="17"/>
                  </a:cubicBezTo>
                  <a:cubicBezTo>
                    <a:pt x="184" y="19"/>
                    <a:pt x="181" y="22"/>
                    <a:pt x="181" y="26"/>
                  </a:cubicBezTo>
                  <a:cubicBezTo>
                    <a:pt x="183" y="29"/>
                    <a:pt x="186" y="30"/>
                    <a:pt x="189" y="33"/>
                  </a:cubicBezTo>
                  <a:cubicBezTo>
                    <a:pt x="189" y="28"/>
                    <a:pt x="187" y="26"/>
                    <a:pt x="184" y="20"/>
                  </a:cubicBezTo>
                  <a:cubicBezTo>
                    <a:pt x="186" y="20"/>
                    <a:pt x="188" y="20"/>
                    <a:pt x="190" y="20"/>
                  </a:cubicBezTo>
                  <a:cubicBezTo>
                    <a:pt x="190" y="17"/>
                    <a:pt x="193" y="18"/>
                    <a:pt x="193" y="16"/>
                  </a:cubicBezTo>
                  <a:cubicBezTo>
                    <a:pt x="192" y="15"/>
                    <a:pt x="188" y="16"/>
                    <a:pt x="188" y="13"/>
                  </a:cubicBezTo>
                  <a:cubicBezTo>
                    <a:pt x="188" y="13"/>
                    <a:pt x="188" y="13"/>
                    <a:pt x="189" y="13"/>
                  </a:cubicBezTo>
                  <a:cubicBezTo>
                    <a:pt x="189" y="13"/>
                    <a:pt x="189" y="14"/>
                    <a:pt x="190" y="14"/>
                  </a:cubicBezTo>
                  <a:cubicBezTo>
                    <a:pt x="190" y="14"/>
                    <a:pt x="191" y="14"/>
                    <a:pt x="191" y="14"/>
                  </a:cubicBezTo>
                  <a:cubicBezTo>
                    <a:pt x="191" y="14"/>
                    <a:pt x="192" y="14"/>
                    <a:pt x="192" y="13"/>
                  </a:cubicBezTo>
                  <a:cubicBezTo>
                    <a:pt x="191" y="13"/>
                    <a:pt x="190" y="13"/>
                    <a:pt x="190" y="12"/>
                  </a:cubicBezTo>
                  <a:cubicBezTo>
                    <a:pt x="190" y="12"/>
                    <a:pt x="190" y="12"/>
                    <a:pt x="191" y="12"/>
                  </a:cubicBezTo>
                  <a:cubicBezTo>
                    <a:pt x="192" y="12"/>
                    <a:pt x="192" y="13"/>
                    <a:pt x="194" y="13"/>
                  </a:cubicBezTo>
                  <a:cubicBezTo>
                    <a:pt x="194" y="13"/>
                    <a:pt x="194" y="13"/>
                    <a:pt x="194" y="13"/>
                  </a:cubicBezTo>
                  <a:cubicBezTo>
                    <a:pt x="194" y="13"/>
                    <a:pt x="195" y="14"/>
                    <a:pt x="196" y="14"/>
                  </a:cubicBezTo>
                  <a:cubicBezTo>
                    <a:pt x="196" y="14"/>
                    <a:pt x="197" y="14"/>
                    <a:pt x="198" y="14"/>
                  </a:cubicBezTo>
                  <a:cubicBezTo>
                    <a:pt x="198" y="14"/>
                    <a:pt x="199" y="14"/>
                    <a:pt x="199" y="13"/>
                  </a:cubicBezTo>
                  <a:cubicBezTo>
                    <a:pt x="198" y="13"/>
                    <a:pt x="199" y="11"/>
                    <a:pt x="198" y="11"/>
                  </a:cubicBezTo>
                  <a:cubicBezTo>
                    <a:pt x="197" y="12"/>
                    <a:pt x="196" y="13"/>
                    <a:pt x="195" y="13"/>
                  </a:cubicBezTo>
                  <a:cubicBezTo>
                    <a:pt x="195" y="13"/>
                    <a:pt x="194" y="12"/>
                    <a:pt x="194" y="12"/>
                  </a:cubicBezTo>
                  <a:cubicBezTo>
                    <a:pt x="178" y="7"/>
                    <a:pt x="157" y="9"/>
                    <a:pt x="144" y="5"/>
                  </a:cubicBezTo>
                  <a:cubicBezTo>
                    <a:pt x="142" y="6"/>
                    <a:pt x="140" y="7"/>
                    <a:pt x="138" y="7"/>
                  </a:cubicBezTo>
                  <a:cubicBezTo>
                    <a:pt x="135" y="7"/>
                    <a:pt x="131" y="5"/>
                    <a:pt x="127" y="4"/>
                  </a:cubicBezTo>
                  <a:cubicBezTo>
                    <a:pt x="127" y="3"/>
                    <a:pt x="127" y="3"/>
                    <a:pt x="127" y="3"/>
                  </a:cubicBezTo>
                  <a:cubicBezTo>
                    <a:pt x="125" y="3"/>
                    <a:pt x="124" y="4"/>
                    <a:pt x="122" y="4"/>
                  </a:cubicBezTo>
                  <a:cubicBezTo>
                    <a:pt x="122" y="4"/>
                    <a:pt x="122" y="4"/>
                    <a:pt x="121" y="4"/>
                  </a:cubicBezTo>
                  <a:cubicBezTo>
                    <a:pt x="120" y="4"/>
                    <a:pt x="120" y="4"/>
                    <a:pt x="119" y="4"/>
                  </a:cubicBezTo>
                  <a:cubicBezTo>
                    <a:pt x="118" y="4"/>
                    <a:pt x="116" y="4"/>
                    <a:pt x="115" y="4"/>
                  </a:cubicBezTo>
                  <a:cubicBezTo>
                    <a:pt x="113" y="4"/>
                    <a:pt x="112" y="4"/>
                    <a:pt x="111" y="4"/>
                  </a:cubicBezTo>
                  <a:cubicBezTo>
                    <a:pt x="110" y="4"/>
                    <a:pt x="109" y="4"/>
                    <a:pt x="109" y="4"/>
                  </a:cubicBezTo>
                  <a:cubicBezTo>
                    <a:pt x="111" y="3"/>
                    <a:pt x="112" y="2"/>
                    <a:pt x="113" y="1"/>
                  </a:cubicBezTo>
                  <a:cubicBezTo>
                    <a:pt x="110" y="0"/>
                    <a:pt x="108" y="0"/>
                    <a:pt x="1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23"/>
            <p:cNvSpPr>
              <a:spLocks noEditPoints="1"/>
            </p:cNvSpPr>
            <p:nvPr/>
          </p:nvSpPr>
          <p:spPr bwMode="auto">
            <a:xfrm>
              <a:off x="2402680" y="2794001"/>
              <a:ext cx="741363" cy="614363"/>
            </a:xfrm>
            <a:custGeom>
              <a:avLst/>
              <a:gdLst>
                <a:gd name="T0" fmla="*/ 72 w 108"/>
                <a:gd name="T1" fmla="*/ 32 h 89"/>
                <a:gd name="T2" fmla="*/ 80 w 108"/>
                <a:gd name="T3" fmla="*/ 39 h 89"/>
                <a:gd name="T4" fmla="*/ 72 w 108"/>
                <a:gd name="T5" fmla="*/ 38 h 89"/>
                <a:gd name="T6" fmla="*/ 68 w 108"/>
                <a:gd name="T7" fmla="*/ 36 h 89"/>
                <a:gd name="T8" fmla="*/ 60 w 108"/>
                <a:gd name="T9" fmla="*/ 30 h 89"/>
                <a:gd name="T10" fmla="*/ 60 w 108"/>
                <a:gd name="T11" fmla="*/ 30 h 89"/>
                <a:gd name="T12" fmla="*/ 61 w 108"/>
                <a:gd name="T13" fmla="*/ 13 h 89"/>
                <a:gd name="T14" fmla="*/ 50 w 108"/>
                <a:gd name="T15" fmla="*/ 8 h 89"/>
                <a:gd name="T16" fmla="*/ 48 w 108"/>
                <a:gd name="T17" fmla="*/ 11 h 89"/>
                <a:gd name="T18" fmla="*/ 97 w 108"/>
                <a:gd name="T19" fmla="*/ 0 h 89"/>
                <a:gd name="T20" fmla="*/ 93 w 108"/>
                <a:gd name="T21" fmla="*/ 0 h 89"/>
                <a:gd name="T22" fmla="*/ 90 w 108"/>
                <a:gd name="T23" fmla="*/ 3 h 89"/>
                <a:gd name="T24" fmla="*/ 86 w 108"/>
                <a:gd name="T25" fmla="*/ 6 h 89"/>
                <a:gd name="T26" fmla="*/ 78 w 108"/>
                <a:gd name="T27" fmla="*/ 9 h 89"/>
                <a:gd name="T28" fmla="*/ 61 w 108"/>
                <a:gd name="T29" fmla="*/ 7 h 89"/>
                <a:gd name="T30" fmla="*/ 42 w 108"/>
                <a:gd name="T31" fmla="*/ 6 h 89"/>
                <a:gd name="T32" fmla="*/ 29 w 108"/>
                <a:gd name="T33" fmla="*/ 3 h 89"/>
                <a:gd name="T34" fmla="*/ 10 w 108"/>
                <a:gd name="T35" fmla="*/ 9 h 89"/>
                <a:gd name="T36" fmla="*/ 9 w 108"/>
                <a:gd name="T37" fmla="*/ 10 h 89"/>
                <a:gd name="T38" fmla="*/ 1 w 108"/>
                <a:gd name="T39" fmla="*/ 15 h 89"/>
                <a:gd name="T40" fmla="*/ 4 w 108"/>
                <a:gd name="T41" fmla="*/ 20 h 89"/>
                <a:gd name="T42" fmla="*/ 14 w 108"/>
                <a:gd name="T43" fmla="*/ 17 h 89"/>
                <a:gd name="T44" fmla="*/ 23 w 108"/>
                <a:gd name="T45" fmla="*/ 17 h 89"/>
                <a:gd name="T46" fmla="*/ 26 w 108"/>
                <a:gd name="T47" fmla="*/ 17 h 89"/>
                <a:gd name="T48" fmla="*/ 30 w 108"/>
                <a:gd name="T49" fmla="*/ 32 h 89"/>
                <a:gd name="T50" fmla="*/ 20 w 108"/>
                <a:gd name="T51" fmla="*/ 53 h 89"/>
                <a:gd name="T52" fmla="*/ 29 w 108"/>
                <a:gd name="T53" fmla="*/ 57 h 89"/>
                <a:gd name="T54" fmla="*/ 51 w 108"/>
                <a:gd name="T55" fmla="*/ 79 h 89"/>
                <a:gd name="T56" fmla="*/ 53 w 108"/>
                <a:gd name="T57" fmla="*/ 85 h 89"/>
                <a:gd name="T58" fmla="*/ 59 w 108"/>
                <a:gd name="T59" fmla="*/ 89 h 89"/>
                <a:gd name="T60" fmla="*/ 58 w 108"/>
                <a:gd name="T61" fmla="*/ 82 h 89"/>
                <a:gd name="T62" fmla="*/ 54 w 108"/>
                <a:gd name="T63" fmla="*/ 82 h 89"/>
                <a:gd name="T64" fmla="*/ 52 w 108"/>
                <a:gd name="T65" fmla="*/ 78 h 89"/>
                <a:gd name="T66" fmla="*/ 53 w 108"/>
                <a:gd name="T67" fmla="*/ 74 h 89"/>
                <a:gd name="T68" fmla="*/ 46 w 108"/>
                <a:gd name="T69" fmla="*/ 78 h 89"/>
                <a:gd name="T70" fmla="*/ 51 w 108"/>
                <a:gd name="T71" fmla="*/ 61 h 89"/>
                <a:gd name="T72" fmla="*/ 75 w 108"/>
                <a:gd name="T73" fmla="*/ 52 h 89"/>
                <a:gd name="T74" fmla="*/ 90 w 108"/>
                <a:gd name="T75" fmla="*/ 38 h 89"/>
                <a:gd name="T76" fmla="*/ 95 w 108"/>
                <a:gd name="T77" fmla="*/ 32 h 89"/>
                <a:gd name="T78" fmla="*/ 89 w 108"/>
                <a:gd name="T79" fmla="*/ 34 h 89"/>
                <a:gd name="T80" fmla="*/ 107 w 108"/>
                <a:gd name="T81" fmla="*/ 26 h 89"/>
                <a:gd name="T82" fmla="*/ 106 w 108"/>
                <a:gd name="T83" fmla="*/ 24 h 89"/>
                <a:gd name="T84" fmla="*/ 98 w 108"/>
                <a:gd name="T85" fmla="*/ 15 h 89"/>
                <a:gd name="T86" fmla="*/ 78 w 108"/>
                <a:gd name="T87" fmla="*/ 30 h 89"/>
                <a:gd name="T88" fmla="*/ 72 w 108"/>
                <a:gd name="T89" fmla="*/ 21 h 89"/>
                <a:gd name="T90" fmla="*/ 77 w 108"/>
                <a:gd name="T91" fmla="*/ 11 h 89"/>
                <a:gd name="T92" fmla="*/ 81 w 108"/>
                <a:gd name="T93" fmla="*/ 9 h 89"/>
                <a:gd name="T94" fmla="*/ 97 w 108"/>
                <a:gd name="T95" fmla="*/ 4 h 89"/>
                <a:gd name="T96" fmla="*/ 108 w 108"/>
                <a:gd name="T97" fmla="*/ 8 h 89"/>
                <a:gd name="T98" fmla="*/ 99 w 108"/>
                <a:gd name="T9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89">
                  <a:moveTo>
                    <a:pt x="64" y="36"/>
                  </a:moveTo>
                  <a:cubicBezTo>
                    <a:pt x="63" y="36"/>
                    <a:pt x="63" y="36"/>
                    <a:pt x="63" y="36"/>
                  </a:cubicBezTo>
                  <a:cubicBezTo>
                    <a:pt x="63" y="33"/>
                    <a:pt x="66" y="32"/>
                    <a:pt x="70" y="32"/>
                  </a:cubicBezTo>
                  <a:cubicBezTo>
                    <a:pt x="70" y="32"/>
                    <a:pt x="71" y="32"/>
                    <a:pt x="72" y="32"/>
                  </a:cubicBezTo>
                  <a:cubicBezTo>
                    <a:pt x="72" y="35"/>
                    <a:pt x="72" y="37"/>
                    <a:pt x="75" y="37"/>
                  </a:cubicBezTo>
                  <a:cubicBezTo>
                    <a:pt x="75" y="37"/>
                    <a:pt x="76" y="37"/>
                    <a:pt x="76" y="36"/>
                  </a:cubicBezTo>
                  <a:cubicBezTo>
                    <a:pt x="77" y="40"/>
                    <a:pt x="72" y="38"/>
                    <a:pt x="72" y="41"/>
                  </a:cubicBezTo>
                  <a:cubicBezTo>
                    <a:pt x="74" y="40"/>
                    <a:pt x="77" y="40"/>
                    <a:pt x="80" y="39"/>
                  </a:cubicBezTo>
                  <a:cubicBezTo>
                    <a:pt x="80" y="40"/>
                    <a:pt x="80" y="40"/>
                    <a:pt x="80" y="40"/>
                  </a:cubicBezTo>
                  <a:cubicBezTo>
                    <a:pt x="76" y="41"/>
                    <a:pt x="74" y="43"/>
                    <a:pt x="69" y="44"/>
                  </a:cubicBezTo>
                  <a:cubicBezTo>
                    <a:pt x="70" y="42"/>
                    <a:pt x="71" y="42"/>
                    <a:pt x="72" y="41"/>
                  </a:cubicBezTo>
                  <a:cubicBezTo>
                    <a:pt x="71" y="40"/>
                    <a:pt x="70" y="39"/>
                    <a:pt x="72" y="38"/>
                  </a:cubicBezTo>
                  <a:cubicBezTo>
                    <a:pt x="70" y="38"/>
                    <a:pt x="69" y="39"/>
                    <a:pt x="67" y="39"/>
                  </a:cubicBezTo>
                  <a:cubicBezTo>
                    <a:pt x="68" y="42"/>
                    <a:pt x="67" y="43"/>
                    <a:pt x="65" y="43"/>
                  </a:cubicBezTo>
                  <a:cubicBezTo>
                    <a:pt x="64" y="43"/>
                    <a:pt x="64" y="43"/>
                    <a:pt x="64" y="43"/>
                  </a:cubicBezTo>
                  <a:cubicBezTo>
                    <a:pt x="65" y="41"/>
                    <a:pt x="66" y="38"/>
                    <a:pt x="68" y="36"/>
                  </a:cubicBezTo>
                  <a:cubicBezTo>
                    <a:pt x="68" y="36"/>
                    <a:pt x="67" y="36"/>
                    <a:pt x="66" y="36"/>
                  </a:cubicBezTo>
                  <a:cubicBezTo>
                    <a:pt x="66" y="36"/>
                    <a:pt x="65" y="36"/>
                    <a:pt x="65" y="36"/>
                  </a:cubicBezTo>
                  <a:cubicBezTo>
                    <a:pt x="64" y="36"/>
                    <a:pt x="64" y="36"/>
                    <a:pt x="64" y="36"/>
                  </a:cubicBezTo>
                  <a:moveTo>
                    <a:pt x="60" y="30"/>
                  </a:moveTo>
                  <a:cubicBezTo>
                    <a:pt x="60" y="30"/>
                    <a:pt x="60" y="30"/>
                    <a:pt x="60" y="30"/>
                  </a:cubicBezTo>
                  <a:cubicBezTo>
                    <a:pt x="60" y="28"/>
                    <a:pt x="59" y="25"/>
                    <a:pt x="62" y="25"/>
                  </a:cubicBezTo>
                  <a:cubicBezTo>
                    <a:pt x="62" y="25"/>
                    <a:pt x="62" y="25"/>
                    <a:pt x="62" y="25"/>
                  </a:cubicBezTo>
                  <a:cubicBezTo>
                    <a:pt x="62" y="26"/>
                    <a:pt x="63" y="30"/>
                    <a:pt x="60" y="30"/>
                  </a:cubicBezTo>
                  <a:moveTo>
                    <a:pt x="55" y="14"/>
                  </a:moveTo>
                  <a:cubicBezTo>
                    <a:pt x="56" y="14"/>
                    <a:pt x="56" y="13"/>
                    <a:pt x="57" y="13"/>
                  </a:cubicBezTo>
                  <a:cubicBezTo>
                    <a:pt x="58" y="13"/>
                    <a:pt x="59" y="13"/>
                    <a:pt x="60" y="13"/>
                  </a:cubicBezTo>
                  <a:cubicBezTo>
                    <a:pt x="60" y="13"/>
                    <a:pt x="60" y="13"/>
                    <a:pt x="61" y="13"/>
                  </a:cubicBezTo>
                  <a:cubicBezTo>
                    <a:pt x="58" y="15"/>
                    <a:pt x="54" y="16"/>
                    <a:pt x="49" y="16"/>
                  </a:cubicBezTo>
                  <a:cubicBezTo>
                    <a:pt x="49" y="13"/>
                    <a:pt x="54" y="16"/>
                    <a:pt x="53" y="13"/>
                  </a:cubicBezTo>
                  <a:cubicBezTo>
                    <a:pt x="53" y="13"/>
                    <a:pt x="54" y="14"/>
                    <a:pt x="55" y="14"/>
                  </a:cubicBezTo>
                  <a:moveTo>
                    <a:pt x="50" y="8"/>
                  </a:moveTo>
                  <a:cubicBezTo>
                    <a:pt x="51" y="8"/>
                    <a:pt x="51" y="8"/>
                    <a:pt x="52" y="8"/>
                  </a:cubicBezTo>
                  <a:cubicBezTo>
                    <a:pt x="53" y="7"/>
                    <a:pt x="54" y="7"/>
                    <a:pt x="55" y="7"/>
                  </a:cubicBezTo>
                  <a:cubicBezTo>
                    <a:pt x="55" y="7"/>
                    <a:pt x="56" y="7"/>
                    <a:pt x="57" y="8"/>
                  </a:cubicBezTo>
                  <a:cubicBezTo>
                    <a:pt x="55" y="10"/>
                    <a:pt x="52" y="11"/>
                    <a:pt x="48" y="11"/>
                  </a:cubicBezTo>
                  <a:cubicBezTo>
                    <a:pt x="48" y="10"/>
                    <a:pt x="48" y="9"/>
                    <a:pt x="48" y="8"/>
                  </a:cubicBezTo>
                  <a:cubicBezTo>
                    <a:pt x="49" y="8"/>
                    <a:pt x="49" y="8"/>
                    <a:pt x="50" y="8"/>
                  </a:cubicBezTo>
                  <a:moveTo>
                    <a:pt x="98" y="0"/>
                  </a:moveTo>
                  <a:cubicBezTo>
                    <a:pt x="97" y="0"/>
                    <a:pt x="97" y="0"/>
                    <a:pt x="97" y="0"/>
                  </a:cubicBezTo>
                  <a:cubicBezTo>
                    <a:pt x="96" y="0"/>
                    <a:pt x="96" y="1"/>
                    <a:pt x="96" y="1"/>
                  </a:cubicBezTo>
                  <a:cubicBezTo>
                    <a:pt x="95" y="1"/>
                    <a:pt x="95" y="1"/>
                    <a:pt x="95" y="1"/>
                  </a:cubicBezTo>
                  <a:cubicBezTo>
                    <a:pt x="95" y="1"/>
                    <a:pt x="94" y="1"/>
                    <a:pt x="94" y="1"/>
                  </a:cubicBezTo>
                  <a:cubicBezTo>
                    <a:pt x="94" y="1"/>
                    <a:pt x="93" y="0"/>
                    <a:pt x="93" y="0"/>
                  </a:cubicBezTo>
                  <a:cubicBezTo>
                    <a:pt x="92" y="0"/>
                    <a:pt x="92" y="1"/>
                    <a:pt x="91" y="1"/>
                  </a:cubicBezTo>
                  <a:cubicBezTo>
                    <a:pt x="91" y="1"/>
                    <a:pt x="91" y="1"/>
                    <a:pt x="90" y="1"/>
                  </a:cubicBezTo>
                  <a:cubicBezTo>
                    <a:pt x="90" y="2"/>
                    <a:pt x="91" y="2"/>
                    <a:pt x="89" y="3"/>
                  </a:cubicBezTo>
                  <a:cubicBezTo>
                    <a:pt x="89" y="3"/>
                    <a:pt x="90" y="3"/>
                    <a:pt x="90" y="3"/>
                  </a:cubicBezTo>
                  <a:cubicBezTo>
                    <a:pt x="91" y="3"/>
                    <a:pt x="91" y="4"/>
                    <a:pt x="91" y="5"/>
                  </a:cubicBezTo>
                  <a:cubicBezTo>
                    <a:pt x="90" y="6"/>
                    <a:pt x="88" y="7"/>
                    <a:pt x="86" y="7"/>
                  </a:cubicBezTo>
                  <a:cubicBezTo>
                    <a:pt x="86" y="6"/>
                    <a:pt x="86" y="6"/>
                    <a:pt x="86" y="6"/>
                  </a:cubicBezTo>
                  <a:cubicBezTo>
                    <a:pt x="86" y="6"/>
                    <a:pt x="86" y="6"/>
                    <a:pt x="86" y="6"/>
                  </a:cubicBezTo>
                  <a:cubicBezTo>
                    <a:pt x="85" y="7"/>
                    <a:pt x="85" y="7"/>
                    <a:pt x="85" y="7"/>
                  </a:cubicBezTo>
                  <a:cubicBezTo>
                    <a:pt x="85" y="7"/>
                    <a:pt x="85" y="7"/>
                    <a:pt x="84" y="7"/>
                  </a:cubicBezTo>
                  <a:cubicBezTo>
                    <a:pt x="84" y="6"/>
                    <a:pt x="85" y="5"/>
                    <a:pt x="85" y="5"/>
                  </a:cubicBezTo>
                  <a:cubicBezTo>
                    <a:pt x="82" y="6"/>
                    <a:pt x="80" y="7"/>
                    <a:pt x="78" y="9"/>
                  </a:cubicBezTo>
                  <a:cubicBezTo>
                    <a:pt x="77" y="7"/>
                    <a:pt x="74" y="6"/>
                    <a:pt x="72" y="6"/>
                  </a:cubicBezTo>
                  <a:cubicBezTo>
                    <a:pt x="69" y="6"/>
                    <a:pt x="67" y="7"/>
                    <a:pt x="66" y="9"/>
                  </a:cubicBezTo>
                  <a:cubicBezTo>
                    <a:pt x="66" y="7"/>
                    <a:pt x="65" y="7"/>
                    <a:pt x="63" y="7"/>
                  </a:cubicBezTo>
                  <a:cubicBezTo>
                    <a:pt x="62" y="7"/>
                    <a:pt x="62" y="7"/>
                    <a:pt x="61" y="7"/>
                  </a:cubicBezTo>
                  <a:cubicBezTo>
                    <a:pt x="61" y="7"/>
                    <a:pt x="61" y="7"/>
                    <a:pt x="60" y="7"/>
                  </a:cubicBezTo>
                  <a:cubicBezTo>
                    <a:pt x="60" y="7"/>
                    <a:pt x="60" y="7"/>
                    <a:pt x="60" y="7"/>
                  </a:cubicBezTo>
                  <a:cubicBezTo>
                    <a:pt x="60" y="5"/>
                    <a:pt x="58" y="4"/>
                    <a:pt x="56" y="4"/>
                  </a:cubicBezTo>
                  <a:cubicBezTo>
                    <a:pt x="52" y="4"/>
                    <a:pt x="46" y="6"/>
                    <a:pt x="42" y="6"/>
                  </a:cubicBezTo>
                  <a:cubicBezTo>
                    <a:pt x="41" y="6"/>
                    <a:pt x="39" y="5"/>
                    <a:pt x="38" y="5"/>
                  </a:cubicBezTo>
                  <a:cubicBezTo>
                    <a:pt x="37" y="5"/>
                    <a:pt x="36" y="6"/>
                    <a:pt x="36" y="7"/>
                  </a:cubicBezTo>
                  <a:cubicBezTo>
                    <a:pt x="36" y="5"/>
                    <a:pt x="37" y="5"/>
                    <a:pt x="38" y="4"/>
                  </a:cubicBezTo>
                  <a:cubicBezTo>
                    <a:pt x="34" y="3"/>
                    <a:pt x="32" y="3"/>
                    <a:pt x="29" y="3"/>
                  </a:cubicBezTo>
                  <a:cubicBezTo>
                    <a:pt x="24" y="3"/>
                    <a:pt x="19" y="4"/>
                    <a:pt x="13" y="5"/>
                  </a:cubicBezTo>
                  <a:cubicBezTo>
                    <a:pt x="12" y="7"/>
                    <a:pt x="16" y="8"/>
                    <a:pt x="14" y="9"/>
                  </a:cubicBezTo>
                  <a:cubicBezTo>
                    <a:pt x="13" y="9"/>
                    <a:pt x="13" y="9"/>
                    <a:pt x="12" y="9"/>
                  </a:cubicBezTo>
                  <a:cubicBezTo>
                    <a:pt x="11" y="9"/>
                    <a:pt x="11" y="9"/>
                    <a:pt x="10" y="9"/>
                  </a:cubicBezTo>
                  <a:cubicBezTo>
                    <a:pt x="10" y="9"/>
                    <a:pt x="9" y="9"/>
                    <a:pt x="9" y="9"/>
                  </a:cubicBezTo>
                  <a:cubicBezTo>
                    <a:pt x="8" y="9"/>
                    <a:pt x="7" y="9"/>
                    <a:pt x="6" y="11"/>
                  </a:cubicBezTo>
                  <a:cubicBezTo>
                    <a:pt x="6" y="11"/>
                    <a:pt x="6" y="11"/>
                    <a:pt x="7" y="11"/>
                  </a:cubicBezTo>
                  <a:cubicBezTo>
                    <a:pt x="7" y="11"/>
                    <a:pt x="8" y="11"/>
                    <a:pt x="9" y="10"/>
                  </a:cubicBezTo>
                  <a:cubicBezTo>
                    <a:pt x="9" y="10"/>
                    <a:pt x="10" y="10"/>
                    <a:pt x="10" y="10"/>
                  </a:cubicBezTo>
                  <a:cubicBezTo>
                    <a:pt x="11" y="10"/>
                    <a:pt x="11" y="10"/>
                    <a:pt x="11" y="11"/>
                  </a:cubicBezTo>
                  <a:cubicBezTo>
                    <a:pt x="9" y="13"/>
                    <a:pt x="0" y="13"/>
                    <a:pt x="1" y="15"/>
                  </a:cubicBezTo>
                  <a:cubicBezTo>
                    <a:pt x="1" y="15"/>
                    <a:pt x="1" y="15"/>
                    <a:pt x="1" y="15"/>
                  </a:cubicBezTo>
                  <a:cubicBezTo>
                    <a:pt x="2" y="15"/>
                    <a:pt x="3" y="16"/>
                    <a:pt x="3" y="16"/>
                  </a:cubicBezTo>
                  <a:cubicBezTo>
                    <a:pt x="2" y="17"/>
                    <a:pt x="1" y="17"/>
                    <a:pt x="0" y="18"/>
                  </a:cubicBezTo>
                  <a:cubicBezTo>
                    <a:pt x="1" y="18"/>
                    <a:pt x="2" y="18"/>
                    <a:pt x="3" y="18"/>
                  </a:cubicBezTo>
                  <a:cubicBezTo>
                    <a:pt x="5" y="18"/>
                    <a:pt x="5" y="18"/>
                    <a:pt x="4" y="20"/>
                  </a:cubicBezTo>
                  <a:cubicBezTo>
                    <a:pt x="7" y="19"/>
                    <a:pt x="9" y="16"/>
                    <a:pt x="13" y="16"/>
                  </a:cubicBezTo>
                  <a:cubicBezTo>
                    <a:pt x="13" y="16"/>
                    <a:pt x="14" y="16"/>
                    <a:pt x="15" y="16"/>
                  </a:cubicBezTo>
                  <a:cubicBezTo>
                    <a:pt x="14" y="16"/>
                    <a:pt x="13" y="16"/>
                    <a:pt x="13" y="17"/>
                  </a:cubicBezTo>
                  <a:cubicBezTo>
                    <a:pt x="13" y="17"/>
                    <a:pt x="14" y="17"/>
                    <a:pt x="14" y="17"/>
                  </a:cubicBezTo>
                  <a:cubicBezTo>
                    <a:pt x="16" y="17"/>
                    <a:pt x="16" y="16"/>
                    <a:pt x="15" y="15"/>
                  </a:cubicBezTo>
                  <a:cubicBezTo>
                    <a:pt x="15" y="15"/>
                    <a:pt x="16" y="14"/>
                    <a:pt x="17" y="14"/>
                  </a:cubicBezTo>
                  <a:cubicBezTo>
                    <a:pt x="18" y="14"/>
                    <a:pt x="19" y="15"/>
                    <a:pt x="20" y="16"/>
                  </a:cubicBezTo>
                  <a:cubicBezTo>
                    <a:pt x="21" y="16"/>
                    <a:pt x="22" y="17"/>
                    <a:pt x="23" y="17"/>
                  </a:cubicBezTo>
                  <a:cubicBezTo>
                    <a:pt x="23" y="17"/>
                    <a:pt x="24" y="16"/>
                    <a:pt x="25" y="15"/>
                  </a:cubicBezTo>
                  <a:cubicBezTo>
                    <a:pt x="25" y="16"/>
                    <a:pt x="25" y="16"/>
                    <a:pt x="25" y="16"/>
                  </a:cubicBezTo>
                  <a:cubicBezTo>
                    <a:pt x="25" y="16"/>
                    <a:pt x="25" y="16"/>
                    <a:pt x="25" y="16"/>
                  </a:cubicBezTo>
                  <a:cubicBezTo>
                    <a:pt x="26" y="17"/>
                    <a:pt x="26" y="17"/>
                    <a:pt x="26" y="17"/>
                  </a:cubicBezTo>
                  <a:cubicBezTo>
                    <a:pt x="27" y="17"/>
                    <a:pt x="27" y="17"/>
                    <a:pt x="27" y="17"/>
                  </a:cubicBezTo>
                  <a:cubicBezTo>
                    <a:pt x="28" y="17"/>
                    <a:pt x="28" y="17"/>
                    <a:pt x="28" y="17"/>
                  </a:cubicBezTo>
                  <a:cubicBezTo>
                    <a:pt x="29" y="17"/>
                    <a:pt x="29" y="17"/>
                    <a:pt x="29" y="17"/>
                  </a:cubicBezTo>
                  <a:cubicBezTo>
                    <a:pt x="30" y="24"/>
                    <a:pt x="27" y="27"/>
                    <a:pt x="30" y="32"/>
                  </a:cubicBezTo>
                  <a:cubicBezTo>
                    <a:pt x="30" y="32"/>
                    <a:pt x="29" y="32"/>
                    <a:pt x="29" y="33"/>
                  </a:cubicBezTo>
                  <a:cubicBezTo>
                    <a:pt x="28" y="35"/>
                    <a:pt x="28" y="35"/>
                    <a:pt x="28" y="35"/>
                  </a:cubicBezTo>
                  <a:cubicBezTo>
                    <a:pt x="27" y="35"/>
                    <a:pt x="27" y="34"/>
                    <a:pt x="26" y="34"/>
                  </a:cubicBezTo>
                  <a:cubicBezTo>
                    <a:pt x="23" y="41"/>
                    <a:pt x="18" y="44"/>
                    <a:pt x="20" y="53"/>
                  </a:cubicBezTo>
                  <a:cubicBezTo>
                    <a:pt x="22" y="54"/>
                    <a:pt x="23" y="56"/>
                    <a:pt x="26" y="57"/>
                  </a:cubicBezTo>
                  <a:cubicBezTo>
                    <a:pt x="20" y="58"/>
                    <a:pt x="27" y="68"/>
                    <a:pt x="28" y="70"/>
                  </a:cubicBezTo>
                  <a:cubicBezTo>
                    <a:pt x="27" y="66"/>
                    <a:pt x="21" y="57"/>
                    <a:pt x="27" y="57"/>
                  </a:cubicBezTo>
                  <a:cubicBezTo>
                    <a:pt x="28" y="57"/>
                    <a:pt x="28" y="57"/>
                    <a:pt x="29" y="57"/>
                  </a:cubicBezTo>
                  <a:cubicBezTo>
                    <a:pt x="29" y="58"/>
                    <a:pt x="29" y="58"/>
                    <a:pt x="29" y="58"/>
                  </a:cubicBezTo>
                  <a:cubicBezTo>
                    <a:pt x="24" y="64"/>
                    <a:pt x="36" y="69"/>
                    <a:pt x="33" y="76"/>
                  </a:cubicBezTo>
                  <a:cubicBezTo>
                    <a:pt x="37" y="80"/>
                    <a:pt x="43" y="81"/>
                    <a:pt x="48" y="82"/>
                  </a:cubicBezTo>
                  <a:cubicBezTo>
                    <a:pt x="49" y="80"/>
                    <a:pt x="50" y="79"/>
                    <a:pt x="51" y="79"/>
                  </a:cubicBezTo>
                  <a:cubicBezTo>
                    <a:pt x="53" y="82"/>
                    <a:pt x="49" y="80"/>
                    <a:pt x="49" y="84"/>
                  </a:cubicBezTo>
                  <a:cubicBezTo>
                    <a:pt x="50" y="84"/>
                    <a:pt x="51" y="84"/>
                    <a:pt x="51" y="84"/>
                  </a:cubicBezTo>
                  <a:cubicBezTo>
                    <a:pt x="51" y="85"/>
                    <a:pt x="51" y="85"/>
                    <a:pt x="51" y="85"/>
                  </a:cubicBezTo>
                  <a:cubicBezTo>
                    <a:pt x="52" y="85"/>
                    <a:pt x="52" y="85"/>
                    <a:pt x="53" y="85"/>
                  </a:cubicBezTo>
                  <a:cubicBezTo>
                    <a:pt x="53" y="85"/>
                    <a:pt x="53" y="85"/>
                    <a:pt x="53" y="85"/>
                  </a:cubicBezTo>
                  <a:cubicBezTo>
                    <a:pt x="54" y="85"/>
                    <a:pt x="54" y="85"/>
                    <a:pt x="54" y="85"/>
                  </a:cubicBezTo>
                  <a:cubicBezTo>
                    <a:pt x="55" y="85"/>
                    <a:pt x="55" y="85"/>
                    <a:pt x="55" y="86"/>
                  </a:cubicBezTo>
                  <a:cubicBezTo>
                    <a:pt x="54" y="87"/>
                    <a:pt x="59" y="87"/>
                    <a:pt x="59" y="89"/>
                  </a:cubicBezTo>
                  <a:cubicBezTo>
                    <a:pt x="59" y="87"/>
                    <a:pt x="59" y="84"/>
                    <a:pt x="60" y="83"/>
                  </a:cubicBezTo>
                  <a:cubicBezTo>
                    <a:pt x="60" y="83"/>
                    <a:pt x="60" y="83"/>
                    <a:pt x="60" y="83"/>
                  </a:cubicBezTo>
                  <a:cubicBezTo>
                    <a:pt x="59" y="83"/>
                    <a:pt x="59" y="83"/>
                    <a:pt x="59" y="83"/>
                  </a:cubicBezTo>
                  <a:cubicBezTo>
                    <a:pt x="59" y="82"/>
                    <a:pt x="58" y="82"/>
                    <a:pt x="58" y="82"/>
                  </a:cubicBezTo>
                  <a:cubicBezTo>
                    <a:pt x="57" y="82"/>
                    <a:pt x="57" y="82"/>
                    <a:pt x="56" y="82"/>
                  </a:cubicBezTo>
                  <a:cubicBezTo>
                    <a:pt x="56" y="82"/>
                    <a:pt x="55" y="82"/>
                    <a:pt x="55" y="82"/>
                  </a:cubicBezTo>
                  <a:cubicBezTo>
                    <a:pt x="54" y="82"/>
                    <a:pt x="54" y="82"/>
                    <a:pt x="54" y="82"/>
                  </a:cubicBezTo>
                  <a:cubicBezTo>
                    <a:pt x="54" y="82"/>
                    <a:pt x="54" y="82"/>
                    <a:pt x="54" y="82"/>
                  </a:cubicBezTo>
                  <a:cubicBezTo>
                    <a:pt x="53" y="82"/>
                    <a:pt x="53" y="81"/>
                    <a:pt x="53" y="81"/>
                  </a:cubicBezTo>
                  <a:cubicBezTo>
                    <a:pt x="53" y="80"/>
                    <a:pt x="54" y="81"/>
                    <a:pt x="54" y="79"/>
                  </a:cubicBezTo>
                  <a:cubicBezTo>
                    <a:pt x="53" y="79"/>
                    <a:pt x="53" y="78"/>
                    <a:pt x="52" y="78"/>
                  </a:cubicBezTo>
                  <a:cubicBezTo>
                    <a:pt x="52" y="78"/>
                    <a:pt x="52" y="78"/>
                    <a:pt x="52" y="78"/>
                  </a:cubicBezTo>
                  <a:cubicBezTo>
                    <a:pt x="54" y="77"/>
                    <a:pt x="56" y="76"/>
                    <a:pt x="57" y="73"/>
                  </a:cubicBezTo>
                  <a:cubicBezTo>
                    <a:pt x="56" y="73"/>
                    <a:pt x="56" y="73"/>
                    <a:pt x="56" y="73"/>
                  </a:cubicBezTo>
                  <a:cubicBezTo>
                    <a:pt x="55" y="73"/>
                    <a:pt x="55" y="73"/>
                    <a:pt x="55" y="73"/>
                  </a:cubicBezTo>
                  <a:cubicBezTo>
                    <a:pt x="54" y="74"/>
                    <a:pt x="54" y="74"/>
                    <a:pt x="53" y="74"/>
                  </a:cubicBezTo>
                  <a:cubicBezTo>
                    <a:pt x="53" y="74"/>
                    <a:pt x="53" y="74"/>
                    <a:pt x="53" y="74"/>
                  </a:cubicBezTo>
                  <a:cubicBezTo>
                    <a:pt x="53" y="77"/>
                    <a:pt x="51" y="78"/>
                    <a:pt x="49" y="78"/>
                  </a:cubicBezTo>
                  <a:cubicBezTo>
                    <a:pt x="48" y="78"/>
                    <a:pt x="48" y="78"/>
                    <a:pt x="47" y="78"/>
                  </a:cubicBezTo>
                  <a:cubicBezTo>
                    <a:pt x="47" y="78"/>
                    <a:pt x="47" y="78"/>
                    <a:pt x="46" y="78"/>
                  </a:cubicBezTo>
                  <a:cubicBezTo>
                    <a:pt x="46" y="78"/>
                    <a:pt x="45" y="78"/>
                    <a:pt x="44" y="78"/>
                  </a:cubicBezTo>
                  <a:cubicBezTo>
                    <a:pt x="43" y="75"/>
                    <a:pt x="43" y="70"/>
                    <a:pt x="44" y="66"/>
                  </a:cubicBezTo>
                  <a:cubicBezTo>
                    <a:pt x="44" y="66"/>
                    <a:pt x="44" y="66"/>
                    <a:pt x="44" y="66"/>
                  </a:cubicBezTo>
                  <a:cubicBezTo>
                    <a:pt x="45" y="63"/>
                    <a:pt x="48" y="61"/>
                    <a:pt x="51" y="61"/>
                  </a:cubicBezTo>
                  <a:cubicBezTo>
                    <a:pt x="52" y="61"/>
                    <a:pt x="54" y="61"/>
                    <a:pt x="55" y="62"/>
                  </a:cubicBezTo>
                  <a:cubicBezTo>
                    <a:pt x="56" y="60"/>
                    <a:pt x="57" y="59"/>
                    <a:pt x="59" y="59"/>
                  </a:cubicBezTo>
                  <a:cubicBezTo>
                    <a:pt x="62" y="59"/>
                    <a:pt x="65" y="62"/>
                    <a:pt x="66" y="65"/>
                  </a:cubicBezTo>
                  <a:cubicBezTo>
                    <a:pt x="66" y="59"/>
                    <a:pt x="69" y="54"/>
                    <a:pt x="75" y="52"/>
                  </a:cubicBezTo>
                  <a:cubicBezTo>
                    <a:pt x="74" y="49"/>
                    <a:pt x="76" y="46"/>
                    <a:pt x="78" y="46"/>
                  </a:cubicBezTo>
                  <a:cubicBezTo>
                    <a:pt x="79" y="46"/>
                    <a:pt x="79" y="46"/>
                    <a:pt x="80" y="46"/>
                  </a:cubicBezTo>
                  <a:cubicBezTo>
                    <a:pt x="82" y="43"/>
                    <a:pt x="86" y="40"/>
                    <a:pt x="90" y="38"/>
                  </a:cubicBezTo>
                  <a:cubicBezTo>
                    <a:pt x="90" y="38"/>
                    <a:pt x="90" y="38"/>
                    <a:pt x="90" y="38"/>
                  </a:cubicBezTo>
                  <a:cubicBezTo>
                    <a:pt x="91" y="38"/>
                    <a:pt x="91" y="38"/>
                    <a:pt x="91" y="38"/>
                  </a:cubicBezTo>
                  <a:cubicBezTo>
                    <a:pt x="92" y="38"/>
                    <a:pt x="92" y="37"/>
                    <a:pt x="93" y="37"/>
                  </a:cubicBezTo>
                  <a:cubicBezTo>
                    <a:pt x="93" y="37"/>
                    <a:pt x="94" y="37"/>
                    <a:pt x="94" y="37"/>
                  </a:cubicBezTo>
                  <a:cubicBezTo>
                    <a:pt x="92" y="33"/>
                    <a:pt x="95" y="33"/>
                    <a:pt x="95" y="32"/>
                  </a:cubicBezTo>
                  <a:cubicBezTo>
                    <a:pt x="95" y="32"/>
                    <a:pt x="95" y="32"/>
                    <a:pt x="94" y="32"/>
                  </a:cubicBezTo>
                  <a:cubicBezTo>
                    <a:pt x="93" y="32"/>
                    <a:pt x="92" y="33"/>
                    <a:pt x="90" y="34"/>
                  </a:cubicBezTo>
                  <a:cubicBezTo>
                    <a:pt x="90" y="34"/>
                    <a:pt x="90" y="34"/>
                    <a:pt x="90" y="34"/>
                  </a:cubicBezTo>
                  <a:cubicBezTo>
                    <a:pt x="90" y="34"/>
                    <a:pt x="90" y="34"/>
                    <a:pt x="89" y="34"/>
                  </a:cubicBezTo>
                  <a:cubicBezTo>
                    <a:pt x="89" y="35"/>
                    <a:pt x="89" y="35"/>
                    <a:pt x="89" y="35"/>
                  </a:cubicBezTo>
                  <a:cubicBezTo>
                    <a:pt x="89" y="35"/>
                    <a:pt x="89" y="35"/>
                    <a:pt x="88" y="34"/>
                  </a:cubicBezTo>
                  <a:cubicBezTo>
                    <a:pt x="90" y="29"/>
                    <a:pt x="104" y="32"/>
                    <a:pt x="107" y="27"/>
                  </a:cubicBezTo>
                  <a:cubicBezTo>
                    <a:pt x="107" y="26"/>
                    <a:pt x="107" y="26"/>
                    <a:pt x="107" y="26"/>
                  </a:cubicBezTo>
                  <a:cubicBezTo>
                    <a:pt x="106" y="26"/>
                    <a:pt x="106" y="26"/>
                    <a:pt x="105" y="26"/>
                  </a:cubicBezTo>
                  <a:cubicBezTo>
                    <a:pt x="105" y="26"/>
                    <a:pt x="105" y="26"/>
                    <a:pt x="104" y="26"/>
                  </a:cubicBezTo>
                  <a:cubicBezTo>
                    <a:pt x="104" y="26"/>
                    <a:pt x="104" y="26"/>
                    <a:pt x="103" y="26"/>
                  </a:cubicBezTo>
                  <a:cubicBezTo>
                    <a:pt x="104" y="25"/>
                    <a:pt x="106" y="26"/>
                    <a:pt x="106" y="24"/>
                  </a:cubicBezTo>
                  <a:cubicBezTo>
                    <a:pt x="102" y="24"/>
                    <a:pt x="104" y="20"/>
                    <a:pt x="103" y="17"/>
                  </a:cubicBezTo>
                  <a:cubicBezTo>
                    <a:pt x="102" y="19"/>
                    <a:pt x="101" y="20"/>
                    <a:pt x="99" y="20"/>
                  </a:cubicBezTo>
                  <a:cubicBezTo>
                    <a:pt x="99" y="20"/>
                    <a:pt x="98" y="20"/>
                    <a:pt x="98" y="20"/>
                  </a:cubicBezTo>
                  <a:cubicBezTo>
                    <a:pt x="97" y="19"/>
                    <a:pt x="97" y="16"/>
                    <a:pt x="98" y="15"/>
                  </a:cubicBezTo>
                  <a:cubicBezTo>
                    <a:pt x="96" y="15"/>
                    <a:pt x="94" y="14"/>
                    <a:pt x="92" y="13"/>
                  </a:cubicBezTo>
                  <a:cubicBezTo>
                    <a:pt x="91" y="18"/>
                    <a:pt x="88" y="18"/>
                    <a:pt x="88" y="22"/>
                  </a:cubicBezTo>
                  <a:cubicBezTo>
                    <a:pt x="84" y="23"/>
                    <a:pt x="83" y="27"/>
                    <a:pt x="81" y="30"/>
                  </a:cubicBezTo>
                  <a:cubicBezTo>
                    <a:pt x="80" y="30"/>
                    <a:pt x="79" y="30"/>
                    <a:pt x="78" y="30"/>
                  </a:cubicBezTo>
                  <a:cubicBezTo>
                    <a:pt x="78" y="28"/>
                    <a:pt x="79" y="26"/>
                    <a:pt x="80" y="24"/>
                  </a:cubicBezTo>
                  <a:cubicBezTo>
                    <a:pt x="80" y="24"/>
                    <a:pt x="79" y="24"/>
                    <a:pt x="79" y="24"/>
                  </a:cubicBezTo>
                  <a:cubicBezTo>
                    <a:pt x="77" y="24"/>
                    <a:pt x="76" y="23"/>
                    <a:pt x="75" y="22"/>
                  </a:cubicBezTo>
                  <a:cubicBezTo>
                    <a:pt x="75" y="22"/>
                    <a:pt x="74" y="21"/>
                    <a:pt x="72" y="21"/>
                  </a:cubicBezTo>
                  <a:cubicBezTo>
                    <a:pt x="72" y="21"/>
                    <a:pt x="71" y="21"/>
                    <a:pt x="70" y="22"/>
                  </a:cubicBezTo>
                  <a:cubicBezTo>
                    <a:pt x="72" y="20"/>
                    <a:pt x="71" y="19"/>
                    <a:pt x="70" y="17"/>
                  </a:cubicBezTo>
                  <a:cubicBezTo>
                    <a:pt x="72" y="15"/>
                    <a:pt x="81" y="13"/>
                    <a:pt x="77" y="11"/>
                  </a:cubicBezTo>
                  <a:cubicBezTo>
                    <a:pt x="77" y="11"/>
                    <a:pt x="77" y="11"/>
                    <a:pt x="77" y="11"/>
                  </a:cubicBezTo>
                  <a:cubicBezTo>
                    <a:pt x="77" y="11"/>
                    <a:pt x="77" y="11"/>
                    <a:pt x="77" y="11"/>
                  </a:cubicBezTo>
                  <a:cubicBezTo>
                    <a:pt x="78" y="11"/>
                    <a:pt x="78" y="11"/>
                    <a:pt x="79" y="11"/>
                  </a:cubicBezTo>
                  <a:cubicBezTo>
                    <a:pt x="81" y="11"/>
                    <a:pt x="83" y="11"/>
                    <a:pt x="84" y="10"/>
                  </a:cubicBezTo>
                  <a:cubicBezTo>
                    <a:pt x="82" y="10"/>
                    <a:pt x="81" y="10"/>
                    <a:pt x="81" y="9"/>
                  </a:cubicBezTo>
                  <a:cubicBezTo>
                    <a:pt x="86" y="9"/>
                    <a:pt x="91" y="9"/>
                    <a:pt x="93" y="5"/>
                  </a:cubicBezTo>
                  <a:cubicBezTo>
                    <a:pt x="93" y="4"/>
                    <a:pt x="94" y="4"/>
                    <a:pt x="95" y="4"/>
                  </a:cubicBezTo>
                  <a:cubicBezTo>
                    <a:pt x="95" y="4"/>
                    <a:pt x="96" y="4"/>
                    <a:pt x="96" y="4"/>
                  </a:cubicBezTo>
                  <a:cubicBezTo>
                    <a:pt x="96" y="4"/>
                    <a:pt x="97" y="4"/>
                    <a:pt x="97" y="4"/>
                  </a:cubicBezTo>
                  <a:cubicBezTo>
                    <a:pt x="98" y="4"/>
                    <a:pt x="98" y="4"/>
                    <a:pt x="99" y="3"/>
                  </a:cubicBezTo>
                  <a:cubicBezTo>
                    <a:pt x="101" y="4"/>
                    <a:pt x="102" y="5"/>
                    <a:pt x="102" y="7"/>
                  </a:cubicBezTo>
                  <a:cubicBezTo>
                    <a:pt x="103" y="8"/>
                    <a:pt x="105" y="8"/>
                    <a:pt x="107" y="8"/>
                  </a:cubicBezTo>
                  <a:cubicBezTo>
                    <a:pt x="107" y="8"/>
                    <a:pt x="108" y="8"/>
                    <a:pt x="108" y="8"/>
                  </a:cubicBezTo>
                  <a:cubicBezTo>
                    <a:pt x="108" y="4"/>
                    <a:pt x="101" y="4"/>
                    <a:pt x="103" y="1"/>
                  </a:cubicBezTo>
                  <a:cubicBezTo>
                    <a:pt x="101" y="1"/>
                    <a:pt x="100" y="2"/>
                    <a:pt x="99" y="2"/>
                  </a:cubicBezTo>
                  <a:cubicBezTo>
                    <a:pt x="98" y="2"/>
                    <a:pt x="98" y="2"/>
                    <a:pt x="97" y="1"/>
                  </a:cubicBezTo>
                  <a:cubicBezTo>
                    <a:pt x="97" y="0"/>
                    <a:pt x="98" y="1"/>
                    <a:pt x="99"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4"/>
            <p:cNvSpPr>
              <a:spLocks/>
            </p:cNvSpPr>
            <p:nvPr/>
          </p:nvSpPr>
          <p:spPr bwMode="auto">
            <a:xfrm>
              <a:off x="3082130" y="2843213"/>
              <a:ext cx="49213" cy="47625"/>
            </a:xfrm>
            <a:custGeom>
              <a:avLst/>
              <a:gdLst>
                <a:gd name="T0" fmla="*/ 2 w 7"/>
                <a:gd name="T1" fmla="*/ 0 h 7"/>
                <a:gd name="T2" fmla="*/ 0 w 7"/>
                <a:gd name="T3" fmla="*/ 4 h 7"/>
                <a:gd name="T4" fmla="*/ 0 w 7"/>
                <a:gd name="T5" fmla="*/ 4 h 7"/>
                <a:gd name="T6" fmla="*/ 1 w 7"/>
                <a:gd name="T7" fmla="*/ 5 h 7"/>
                <a:gd name="T8" fmla="*/ 2 w 7"/>
                <a:gd name="T9" fmla="*/ 7 h 7"/>
                <a:gd name="T10" fmla="*/ 3 w 7"/>
                <a:gd name="T11" fmla="*/ 6 h 7"/>
                <a:gd name="T12" fmla="*/ 3 w 7"/>
                <a:gd name="T13" fmla="*/ 4 h 7"/>
                <a:gd name="T14" fmla="*/ 5 w 7"/>
                <a:gd name="T15" fmla="*/ 5 h 7"/>
                <a:gd name="T16" fmla="*/ 6 w 7"/>
                <a:gd name="T17" fmla="*/ 5 h 7"/>
                <a:gd name="T18" fmla="*/ 6 w 7"/>
                <a:gd name="T19" fmla="*/ 5 h 7"/>
                <a:gd name="T20" fmla="*/ 2 w 7"/>
                <a:gd name="T21" fmla="*/ 1 h 7"/>
                <a:gd name="T22" fmla="*/ 2 w 7"/>
                <a:gd name="T23" fmla="*/ 1 h 7"/>
                <a:gd name="T24" fmla="*/ 2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2" y="0"/>
                  </a:moveTo>
                  <a:cubicBezTo>
                    <a:pt x="1" y="1"/>
                    <a:pt x="0" y="2"/>
                    <a:pt x="0" y="4"/>
                  </a:cubicBezTo>
                  <a:cubicBezTo>
                    <a:pt x="0" y="4"/>
                    <a:pt x="0" y="4"/>
                    <a:pt x="0" y="4"/>
                  </a:cubicBezTo>
                  <a:cubicBezTo>
                    <a:pt x="1" y="4"/>
                    <a:pt x="1" y="5"/>
                    <a:pt x="1" y="5"/>
                  </a:cubicBezTo>
                  <a:cubicBezTo>
                    <a:pt x="1" y="6"/>
                    <a:pt x="2" y="7"/>
                    <a:pt x="2" y="7"/>
                  </a:cubicBezTo>
                  <a:cubicBezTo>
                    <a:pt x="3" y="7"/>
                    <a:pt x="3" y="6"/>
                    <a:pt x="3" y="6"/>
                  </a:cubicBezTo>
                  <a:cubicBezTo>
                    <a:pt x="2" y="5"/>
                    <a:pt x="2" y="4"/>
                    <a:pt x="3" y="4"/>
                  </a:cubicBezTo>
                  <a:cubicBezTo>
                    <a:pt x="3" y="4"/>
                    <a:pt x="4" y="5"/>
                    <a:pt x="5" y="5"/>
                  </a:cubicBezTo>
                  <a:cubicBezTo>
                    <a:pt x="5" y="5"/>
                    <a:pt x="6" y="5"/>
                    <a:pt x="6" y="5"/>
                  </a:cubicBezTo>
                  <a:cubicBezTo>
                    <a:pt x="6" y="5"/>
                    <a:pt x="6" y="5"/>
                    <a:pt x="6" y="5"/>
                  </a:cubicBezTo>
                  <a:cubicBezTo>
                    <a:pt x="7" y="2"/>
                    <a:pt x="4" y="2"/>
                    <a:pt x="2" y="1"/>
                  </a:cubicBezTo>
                  <a:cubicBezTo>
                    <a:pt x="2" y="1"/>
                    <a:pt x="2" y="1"/>
                    <a:pt x="2"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25"/>
            <p:cNvSpPr>
              <a:spLocks/>
            </p:cNvSpPr>
            <p:nvPr/>
          </p:nvSpPr>
          <p:spPr bwMode="auto">
            <a:xfrm>
              <a:off x="2801143" y="2781301"/>
              <a:ext cx="123825" cy="47625"/>
            </a:xfrm>
            <a:custGeom>
              <a:avLst/>
              <a:gdLst>
                <a:gd name="T0" fmla="*/ 5 w 18"/>
                <a:gd name="T1" fmla="*/ 0 h 7"/>
                <a:gd name="T2" fmla="*/ 3 w 18"/>
                <a:gd name="T3" fmla="*/ 1 h 7"/>
                <a:gd name="T4" fmla="*/ 0 w 18"/>
                <a:gd name="T5" fmla="*/ 4 h 7"/>
                <a:gd name="T6" fmla="*/ 1 w 18"/>
                <a:gd name="T7" fmla="*/ 4 h 7"/>
                <a:gd name="T8" fmla="*/ 4 w 18"/>
                <a:gd name="T9" fmla="*/ 3 h 7"/>
                <a:gd name="T10" fmla="*/ 7 w 18"/>
                <a:gd name="T11" fmla="*/ 2 h 7"/>
                <a:gd name="T12" fmla="*/ 9 w 18"/>
                <a:gd name="T13" fmla="*/ 3 h 7"/>
                <a:gd name="T14" fmla="*/ 7 w 18"/>
                <a:gd name="T15" fmla="*/ 3 h 7"/>
                <a:gd name="T16" fmla="*/ 7 w 18"/>
                <a:gd name="T17" fmla="*/ 5 h 7"/>
                <a:gd name="T18" fmla="*/ 5 w 18"/>
                <a:gd name="T19" fmla="*/ 5 h 7"/>
                <a:gd name="T20" fmla="*/ 5 w 18"/>
                <a:gd name="T21" fmla="*/ 6 h 7"/>
                <a:gd name="T22" fmla="*/ 8 w 18"/>
                <a:gd name="T23" fmla="*/ 7 h 7"/>
                <a:gd name="T24" fmla="*/ 18 w 18"/>
                <a:gd name="T25" fmla="*/ 5 h 7"/>
                <a:gd name="T26" fmla="*/ 18 w 18"/>
                <a:gd name="T27" fmla="*/ 5 h 7"/>
                <a:gd name="T28" fmla="*/ 18 w 18"/>
                <a:gd name="T29" fmla="*/ 2 h 7"/>
                <a:gd name="T30" fmla="*/ 14 w 18"/>
                <a:gd name="T31" fmla="*/ 3 h 7"/>
                <a:gd name="T32" fmla="*/ 10 w 18"/>
                <a:gd name="T33" fmla="*/ 3 h 7"/>
                <a:gd name="T34" fmla="*/ 10 w 18"/>
                <a:gd name="T35" fmla="*/ 1 h 7"/>
                <a:gd name="T36" fmla="*/ 8 w 18"/>
                <a:gd name="T37" fmla="*/ 1 h 7"/>
                <a:gd name="T38" fmla="*/ 7 w 18"/>
                <a:gd name="T39" fmla="*/ 1 h 7"/>
                <a:gd name="T40" fmla="*/ 5 w 18"/>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7">
                  <a:moveTo>
                    <a:pt x="5" y="0"/>
                  </a:moveTo>
                  <a:cubicBezTo>
                    <a:pt x="4" y="0"/>
                    <a:pt x="4" y="0"/>
                    <a:pt x="3" y="1"/>
                  </a:cubicBezTo>
                  <a:cubicBezTo>
                    <a:pt x="3" y="3"/>
                    <a:pt x="0" y="2"/>
                    <a:pt x="0" y="4"/>
                  </a:cubicBezTo>
                  <a:cubicBezTo>
                    <a:pt x="0" y="4"/>
                    <a:pt x="1" y="4"/>
                    <a:pt x="1" y="4"/>
                  </a:cubicBezTo>
                  <a:cubicBezTo>
                    <a:pt x="2" y="4"/>
                    <a:pt x="3" y="3"/>
                    <a:pt x="4" y="3"/>
                  </a:cubicBezTo>
                  <a:cubicBezTo>
                    <a:pt x="5" y="2"/>
                    <a:pt x="6" y="2"/>
                    <a:pt x="7" y="2"/>
                  </a:cubicBezTo>
                  <a:cubicBezTo>
                    <a:pt x="8" y="2"/>
                    <a:pt x="8" y="2"/>
                    <a:pt x="9" y="3"/>
                  </a:cubicBezTo>
                  <a:cubicBezTo>
                    <a:pt x="8" y="3"/>
                    <a:pt x="7" y="2"/>
                    <a:pt x="7" y="3"/>
                  </a:cubicBezTo>
                  <a:cubicBezTo>
                    <a:pt x="4" y="4"/>
                    <a:pt x="9" y="3"/>
                    <a:pt x="7" y="5"/>
                  </a:cubicBezTo>
                  <a:cubicBezTo>
                    <a:pt x="7" y="5"/>
                    <a:pt x="6" y="5"/>
                    <a:pt x="5" y="5"/>
                  </a:cubicBezTo>
                  <a:cubicBezTo>
                    <a:pt x="4" y="5"/>
                    <a:pt x="4" y="5"/>
                    <a:pt x="5" y="6"/>
                  </a:cubicBezTo>
                  <a:cubicBezTo>
                    <a:pt x="5" y="7"/>
                    <a:pt x="7" y="7"/>
                    <a:pt x="8" y="7"/>
                  </a:cubicBezTo>
                  <a:cubicBezTo>
                    <a:pt x="12" y="7"/>
                    <a:pt x="16" y="6"/>
                    <a:pt x="18" y="5"/>
                  </a:cubicBezTo>
                  <a:cubicBezTo>
                    <a:pt x="18" y="5"/>
                    <a:pt x="18" y="5"/>
                    <a:pt x="18" y="5"/>
                  </a:cubicBezTo>
                  <a:cubicBezTo>
                    <a:pt x="15" y="5"/>
                    <a:pt x="18" y="4"/>
                    <a:pt x="18" y="2"/>
                  </a:cubicBezTo>
                  <a:cubicBezTo>
                    <a:pt x="16" y="3"/>
                    <a:pt x="15" y="3"/>
                    <a:pt x="14" y="3"/>
                  </a:cubicBezTo>
                  <a:cubicBezTo>
                    <a:pt x="13" y="3"/>
                    <a:pt x="12" y="3"/>
                    <a:pt x="10" y="3"/>
                  </a:cubicBezTo>
                  <a:cubicBezTo>
                    <a:pt x="10" y="1"/>
                    <a:pt x="9" y="2"/>
                    <a:pt x="10" y="1"/>
                  </a:cubicBezTo>
                  <a:cubicBezTo>
                    <a:pt x="9" y="1"/>
                    <a:pt x="9" y="1"/>
                    <a:pt x="8" y="1"/>
                  </a:cubicBezTo>
                  <a:cubicBezTo>
                    <a:pt x="8" y="1"/>
                    <a:pt x="7" y="1"/>
                    <a:pt x="7" y="1"/>
                  </a:cubicBezTo>
                  <a:cubicBezTo>
                    <a:pt x="6"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Rectangle 26"/>
            <p:cNvSpPr>
              <a:spLocks noChangeArrowheads="1"/>
            </p:cNvSpPr>
            <p:nvPr/>
          </p:nvSpPr>
          <p:spPr bwMode="auto">
            <a:xfrm>
              <a:off x="2896393" y="3076576"/>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7"/>
            <p:cNvSpPr>
              <a:spLocks/>
            </p:cNvSpPr>
            <p:nvPr/>
          </p:nvSpPr>
          <p:spPr bwMode="auto">
            <a:xfrm>
              <a:off x="2896393" y="307657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28"/>
            <p:cNvSpPr>
              <a:spLocks/>
            </p:cNvSpPr>
            <p:nvPr/>
          </p:nvSpPr>
          <p:spPr bwMode="auto">
            <a:xfrm>
              <a:off x="2855118" y="3243263"/>
              <a:ext cx="0" cy="12700"/>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29"/>
            <p:cNvSpPr>
              <a:spLocks/>
            </p:cNvSpPr>
            <p:nvPr/>
          </p:nvSpPr>
          <p:spPr bwMode="auto">
            <a:xfrm>
              <a:off x="2986880" y="2863851"/>
              <a:ext cx="20638" cy="14288"/>
            </a:xfrm>
            <a:custGeom>
              <a:avLst/>
              <a:gdLst>
                <a:gd name="T0" fmla="*/ 2 w 3"/>
                <a:gd name="T1" fmla="*/ 0 h 2"/>
                <a:gd name="T2" fmla="*/ 0 w 3"/>
                <a:gd name="T3" fmla="*/ 2 h 2"/>
                <a:gd name="T4" fmla="*/ 3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1" y="0"/>
                    <a:pt x="0" y="0"/>
                    <a:pt x="0" y="2"/>
                  </a:cubicBezTo>
                  <a:cubicBezTo>
                    <a:pt x="2" y="2"/>
                    <a:pt x="2"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30"/>
            <p:cNvSpPr>
              <a:spLocks/>
            </p:cNvSpPr>
            <p:nvPr/>
          </p:nvSpPr>
          <p:spPr bwMode="auto">
            <a:xfrm>
              <a:off x="3536155" y="2932113"/>
              <a:ext cx="47625" cy="69850"/>
            </a:xfrm>
            <a:custGeom>
              <a:avLst/>
              <a:gdLst>
                <a:gd name="T0" fmla="*/ 3 w 7"/>
                <a:gd name="T1" fmla="*/ 0 h 10"/>
                <a:gd name="T2" fmla="*/ 1 w 7"/>
                <a:gd name="T3" fmla="*/ 0 h 10"/>
                <a:gd name="T4" fmla="*/ 1 w 7"/>
                <a:gd name="T5" fmla="*/ 4 h 10"/>
                <a:gd name="T6" fmla="*/ 3 w 7"/>
                <a:gd name="T7" fmla="*/ 4 h 10"/>
                <a:gd name="T8" fmla="*/ 1 w 7"/>
                <a:gd name="T9" fmla="*/ 8 h 10"/>
                <a:gd name="T10" fmla="*/ 3 w 7"/>
                <a:gd name="T11" fmla="*/ 9 h 10"/>
                <a:gd name="T12" fmla="*/ 2 w 7"/>
                <a:gd name="T13" fmla="*/ 10 h 10"/>
                <a:gd name="T14" fmla="*/ 3 w 7"/>
                <a:gd name="T15" fmla="*/ 10 h 10"/>
                <a:gd name="T16" fmla="*/ 4 w 7"/>
                <a:gd name="T17" fmla="*/ 10 h 10"/>
                <a:gd name="T18" fmla="*/ 5 w 7"/>
                <a:gd name="T19" fmla="*/ 10 h 10"/>
                <a:gd name="T20" fmla="*/ 6 w 7"/>
                <a:gd name="T21" fmla="*/ 9 h 10"/>
                <a:gd name="T22" fmla="*/ 7 w 7"/>
                <a:gd name="T23" fmla="*/ 7 h 10"/>
                <a:gd name="T24" fmla="*/ 3 w 7"/>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2" y="0"/>
                    <a:pt x="2" y="0"/>
                    <a:pt x="1" y="0"/>
                  </a:cubicBezTo>
                  <a:cubicBezTo>
                    <a:pt x="0" y="2"/>
                    <a:pt x="2" y="2"/>
                    <a:pt x="1" y="4"/>
                  </a:cubicBezTo>
                  <a:cubicBezTo>
                    <a:pt x="1" y="4"/>
                    <a:pt x="3" y="3"/>
                    <a:pt x="3" y="4"/>
                  </a:cubicBezTo>
                  <a:cubicBezTo>
                    <a:pt x="3" y="7"/>
                    <a:pt x="1" y="6"/>
                    <a:pt x="1" y="8"/>
                  </a:cubicBezTo>
                  <a:cubicBezTo>
                    <a:pt x="1" y="8"/>
                    <a:pt x="3" y="8"/>
                    <a:pt x="3" y="9"/>
                  </a:cubicBezTo>
                  <a:cubicBezTo>
                    <a:pt x="2" y="9"/>
                    <a:pt x="2" y="9"/>
                    <a:pt x="2" y="10"/>
                  </a:cubicBezTo>
                  <a:cubicBezTo>
                    <a:pt x="2" y="10"/>
                    <a:pt x="2" y="10"/>
                    <a:pt x="3" y="10"/>
                  </a:cubicBezTo>
                  <a:cubicBezTo>
                    <a:pt x="3" y="10"/>
                    <a:pt x="3" y="10"/>
                    <a:pt x="4" y="10"/>
                  </a:cubicBezTo>
                  <a:cubicBezTo>
                    <a:pt x="4" y="10"/>
                    <a:pt x="5" y="10"/>
                    <a:pt x="5" y="10"/>
                  </a:cubicBezTo>
                  <a:cubicBezTo>
                    <a:pt x="6" y="10"/>
                    <a:pt x="6" y="10"/>
                    <a:pt x="6" y="9"/>
                  </a:cubicBezTo>
                  <a:cubicBezTo>
                    <a:pt x="4" y="9"/>
                    <a:pt x="7" y="8"/>
                    <a:pt x="7" y="7"/>
                  </a:cubicBezTo>
                  <a:cubicBezTo>
                    <a:pt x="5" y="4"/>
                    <a:pt x="1"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31"/>
            <p:cNvSpPr>
              <a:spLocks/>
            </p:cNvSpPr>
            <p:nvPr/>
          </p:nvSpPr>
          <p:spPr bwMode="auto">
            <a:xfrm>
              <a:off x="3110705" y="3001963"/>
              <a:ext cx="33338" cy="26988"/>
            </a:xfrm>
            <a:custGeom>
              <a:avLst/>
              <a:gdLst>
                <a:gd name="T0" fmla="*/ 2 w 5"/>
                <a:gd name="T1" fmla="*/ 0 h 4"/>
                <a:gd name="T2" fmla="*/ 0 w 5"/>
                <a:gd name="T3" fmla="*/ 4 h 4"/>
                <a:gd name="T4" fmla="*/ 4 w 5"/>
                <a:gd name="T5" fmla="*/ 4 h 4"/>
                <a:gd name="T6" fmla="*/ 2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1"/>
                    <a:pt x="1" y="2"/>
                    <a:pt x="0" y="4"/>
                  </a:cubicBezTo>
                  <a:cubicBezTo>
                    <a:pt x="1" y="4"/>
                    <a:pt x="3" y="4"/>
                    <a:pt x="4" y="4"/>
                  </a:cubicBezTo>
                  <a:cubicBezTo>
                    <a:pt x="5" y="1"/>
                    <a:pt x="2" y="3"/>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32"/>
            <p:cNvSpPr>
              <a:spLocks/>
            </p:cNvSpPr>
            <p:nvPr/>
          </p:nvSpPr>
          <p:spPr bwMode="auto">
            <a:xfrm>
              <a:off x="4688680" y="3105151"/>
              <a:ext cx="69850" cy="61913"/>
            </a:xfrm>
            <a:custGeom>
              <a:avLst/>
              <a:gdLst>
                <a:gd name="T0" fmla="*/ 6 w 10"/>
                <a:gd name="T1" fmla="*/ 0 h 9"/>
                <a:gd name="T2" fmla="*/ 7 w 10"/>
                <a:gd name="T3" fmla="*/ 4 h 9"/>
                <a:gd name="T4" fmla="*/ 5 w 10"/>
                <a:gd name="T5" fmla="*/ 6 h 9"/>
                <a:gd name="T6" fmla="*/ 4 w 10"/>
                <a:gd name="T7" fmla="*/ 7 h 9"/>
                <a:gd name="T8" fmla="*/ 4 w 10"/>
                <a:gd name="T9" fmla="*/ 7 h 9"/>
                <a:gd name="T10" fmla="*/ 3 w 10"/>
                <a:gd name="T11" fmla="*/ 7 h 9"/>
                <a:gd name="T12" fmla="*/ 2 w 10"/>
                <a:gd name="T13" fmla="*/ 7 h 9"/>
                <a:gd name="T14" fmla="*/ 0 w 10"/>
                <a:gd name="T15" fmla="*/ 8 h 9"/>
                <a:gd name="T16" fmla="*/ 1 w 10"/>
                <a:gd name="T17" fmla="*/ 8 h 9"/>
                <a:gd name="T18" fmla="*/ 2 w 10"/>
                <a:gd name="T19" fmla="*/ 8 h 9"/>
                <a:gd name="T20" fmla="*/ 3 w 10"/>
                <a:gd name="T21" fmla="*/ 8 h 9"/>
                <a:gd name="T22" fmla="*/ 5 w 10"/>
                <a:gd name="T23" fmla="*/ 8 h 9"/>
                <a:gd name="T24" fmla="*/ 5 w 10"/>
                <a:gd name="T25" fmla="*/ 9 h 9"/>
                <a:gd name="T26" fmla="*/ 9 w 10"/>
                <a:gd name="T27" fmla="*/ 7 h 9"/>
                <a:gd name="T28" fmla="*/ 6 w 1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
                  <a:moveTo>
                    <a:pt x="6" y="0"/>
                  </a:moveTo>
                  <a:cubicBezTo>
                    <a:pt x="6" y="1"/>
                    <a:pt x="7" y="2"/>
                    <a:pt x="7" y="4"/>
                  </a:cubicBezTo>
                  <a:cubicBezTo>
                    <a:pt x="6" y="4"/>
                    <a:pt x="6" y="5"/>
                    <a:pt x="5" y="6"/>
                  </a:cubicBezTo>
                  <a:cubicBezTo>
                    <a:pt x="4" y="6"/>
                    <a:pt x="4" y="6"/>
                    <a:pt x="4" y="7"/>
                  </a:cubicBezTo>
                  <a:cubicBezTo>
                    <a:pt x="4" y="7"/>
                    <a:pt x="4" y="7"/>
                    <a:pt x="4" y="7"/>
                  </a:cubicBezTo>
                  <a:cubicBezTo>
                    <a:pt x="4" y="7"/>
                    <a:pt x="4" y="7"/>
                    <a:pt x="3" y="7"/>
                  </a:cubicBezTo>
                  <a:cubicBezTo>
                    <a:pt x="3" y="7"/>
                    <a:pt x="3" y="7"/>
                    <a:pt x="2" y="7"/>
                  </a:cubicBezTo>
                  <a:cubicBezTo>
                    <a:pt x="1" y="7"/>
                    <a:pt x="0" y="7"/>
                    <a:pt x="0" y="8"/>
                  </a:cubicBezTo>
                  <a:cubicBezTo>
                    <a:pt x="0" y="8"/>
                    <a:pt x="0" y="8"/>
                    <a:pt x="1" y="8"/>
                  </a:cubicBezTo>
                  <a:cubicBezTo>
                    <a:pt x="1" y="8"/>
                    <a:pt x="2" y="8"/>
                    <a:pt x="2" y="8"/>
                  </a:cubicBezTo>
                  <a:cubicBezTo>
                    <a:pt x="3" y="8"/>
                    <a:pt x="3" y="8"/>
                    <a:pt x="3" y="8"/>
                  </a:cubicBezTo>
                  <a:cubicBezTo>
                    <a:pt x="4" y="8"/>
                    <a:pt x="4" y="8"/>
                    <a:pt x="5" y="8"/>
                  </a:cubicBezTo>
                  <a:cubicBezTo>
                    <a:pt x="5" y="9"/>
                    <a:pt x="5" y="9"/>
                    <a:pt x="5" y="9"/>
                  </a:cubicBezTo>
                  <a:cubicBezTo>
                    <a:pt x="6" y="9"/>
                    <a:pt x="7" y="7"/>
                    <a:pt x="9" y="7"/>
                  </a:cubicBezTo>
                  <a:cubicBezTo>
                    <a:pt x="8" y="3"/>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33"/>
            <p:cNvSpPr>
              <a:spLocks noEditPoints="1"/>
            </p:cNvSpPr>
            <p:nvPr/>
          </p:nvSpPr>
          <p:spPr bwMode="auto">
            <a:xfrm>
              <a:off x="3405980" y="3140076"/>
              <a:ext cx="611188" cy="730250"/>
            </a:xfrm>
            <a:custGeom>
              <a:avLst/>
              <a:gdLst>
                <a:gd name="T0" fmla="*/ 54 w 89"/>
                <a:gd name="T1" fmla="*/ 73 h 106"/>
                <a:gd name="T2" fmla="*/ 56 w 89"/>
                <a:gd name="T3" fmla="*/ 71 h 106"/>
                <a:gd name="T4" fmla="*/ 58 w 89"/>
                <a:gd name="T5" fmla="*/ 72 h 106"/>
                <a:gd name="T6" fmla="*/ 54 w 89"/>
                <a:gd name="T7" fmla="*/ 73 h 106"/>
                <a:gd name="T8" fmla="*/ 41 w 89"/>
                <a:gd name="T9" fmla="*/ 64 h 106"/>
                <a:gd name="T10" fmla="*/ 42 w 89"/>
                <a:gd name="T11" fmla="*/ 64 h 106"/>
                <a:gd name="T12" fmla="*/ 41 w 89"/>
                <a:gd name="T13" fmla="*/ 64 h 106"/>
                <a:gd name="T14" fmla="*/ 42 w 89"/>
                <a:gd name="T15" fmla="*/ 64 h 106"/>
                <a:gd name="T16" fmla="*/ 40 w 89"/>
                <a:gd name="T17" fmla="*/ 64 h 106"/>
                <a:gd name="T18" fmla="*/ 40 w 89"/>
                <a:gd name="T19" fmla="*/ 64 h 106"/>
                <a:gd name="T20" fmla="*/ 42 w 89"/>
                <a:gd name="T21" fmla="*/ 64 h 106"/>
                <a:gd name="T22" fmla="*/ 42 w 89"/>
                <a:gd name="T23" fmla="*/ 63 h 106"/>
                <a:gd name="T24" fmla="*/ 63 w 89"/>
                <a:gd name="T25" fmla="*/ 58 h 106"/>
                <a:gd name="T26" fmla="*/ 65 w 89"/>
                <a:gd name="T27" fmla="*/ 69 h 106"/>
                <a:gd name="T28" fmla="*/ 60 w 89"/>
                <a:gd name="T29" fmla="*/ 58 h 106"/>
                <a:gd name="T30" fmla="*/ 68 w 89"/>
                <a:gd name="T31" fmla="*/ 49 h 106"/>
                <a:gd name="T32" fmla="*/ 64 w 89"/>
                <a:gd name="T33" fmla="*/ 56 h 106"/>
                <a:gd name="T34" fmla="*/ 66 w 89"/>
                <a:gd name="T35" fmla="*/ 49 h 106"/>
                <a:gd name="T36" fmla="*/ 33 w 89"/>
                <a:gd name="T37" fmla="*/ 4 h 106"/>
                <a:gd name="T38" fmla="*/ 22 w 89"/>
                <a:gd name="T39" fmla="*/ 3 h 106"/>
                <a:gd name="T40" fmla="*/ 8 w 89"/>
                <a:gd name="T41" fmla="*/ 13 h 106"/>
                <a:gd name="T42" fmla="*/ 5 w 89"/>
                <a:gd name="T43" fmla="*/ 23 h 106"/>
                <a:gd name="T44" fmla="*/ 4 w 89"/>
                <a:gd name="T45" fmla="*/ 24 h 106"/>
                <a:gd name="T46" fmla="*/ 3 w 89"/>
                <a:gd name="T47" fmla="*/ 30 h 106"/>
                <a:gd name="T48" fmla="*/ 1 w 89"/>
                <a:gd name="T49" fmla="*/ 30 h 106"/>
                <a:gd name="T50" fmla="*/ 2 w 89"/>
                <a:gd name="T51" fmla="*/ 36 h 106"/>
                <a:gd name="T52" fmla="*/ 5 w 89"/>
                <a:gd name="T53" fmla="*/ 37 h 106"/>
                <a:gd name="T54" fmla="*/ 6 w 89"/>
                <a:gd name="T55" fmla="*/ 40 h 106"/>
                <a:gd name="T56" fmla="*/ 8 w 89"/>
                <a:gd name="T57" fmla="*/ 45 h 106"/>
                <a:gd name="T58" fmla="*/ 19 w 89"/>
                <a:gd name="T59" fmla="*/ 46 h 106"/>
                <a:gd name="T60" fmla="*/ 22 w 89"/>
                <a:gd name="T61" fmla="*/ 47 h 106"/>
                <a:gd name="T62" fmla="*/ 26 w 89"/>
                <a:gd name="T63" fmla="*/ 43 h 106"/>
                <a:gd name="T64" fmla="*/ 35 w 89"/>
                <a:gd name="T65" fmla="*/ 46 h 106"/>
                <a:gd name="T66" fmla="*/ 37 w 89"/>
                <a:gd name="T67" fmla="*/ 52 h 106"/>
                <a:gd name="T68" fmla="*/ 37 w 89"/>
                <a:gd name="T69" fmla="*/ 54 h 106"/>
                <a:gd name="T70" fmla="*/ 39 w 89"/>
                <a:gd name="T71" fmla="*/ 80 h 106"/>
                <a:gd name="T72" fmla="*/ 45 w 89"/>
                <a:gd name="T73" fmla="*/ 97 h 106"/>
                <a:gd name="T74" fmla="*/ 63 w 89"/>
                <a:gd name="T75" fmla="*/ 95 h 106"/>
                <a:gd name="T76" fmla="*/ 65 w 89"/>
                <a:gd name="T77" fmla="*/ 93 h 106"/>
                <a:gd name="T78" fmla="*/ 75 w 89"/>
                <a:gd name="T79" fmla="*/ 72 h 106"/>
                <a:gd name="T80" fmla="*/ 73 w 89"/>
                <a:gd name="T81" fmla="*/ 72 h 106"/>
                <a:gd name="T82" fmla="*/ 77 w 89"/>
                <a:gd name="T83" fmla="*/ 56 h 106"/>
                <a:gd name="T84" fmla="*/ 81 w 89"/>
                <a:gd name="T85" fmla="*/ 40 h 106"/>
                <a:gd name="T86" fmla="*/ 79 w 89"/>
                <a:gd name="T87" fmla="*/ 37 h 106"/>
                <a:gd name="T88" fmla="*/ 74 w 89"/>
                <a:gd name="T89" fmla="*/ 32 h 106"/>
                <a:gd name="T90" fmla="*/ 71 w 89"/>
                <a:gd name="T91" fmla="*/ 30 h 106"/>
                <a:gd name="T92" fmla="*/ 65 w 89"/>
                <a:gd name="T93" fmla="*/ 12 h 106"/>
                <a:gd name="T94" fmla="*/ 63 w 89"/>
                <a:gd name="T95" fmla="*/ 9 h 106"/>
                <a:gd name="T96" fmla="*/ 54 w 89"/>
                <a:gd name="T97" fmla="*/ 8 h 106"/>
                <a:gd name="T98" fmla="*/ 50 w 89"/>
                <a:gd name="T99" fmla="*/ 6 h 106"/>
                <a:gd name="T100" fmla="*/ 37 w 89"/>
                <a:gd name="T10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06">
                  <a:moveTo>
                    <a:pt x="64" y="95"/>
                  </a:moveTo>
                  <a:cubicBezTo>
                    <a:pt x="64" y="95"/>
                    <a:pt x="64" y="95"/>
                    <a:pt x="64" y="95"/>
                  </a:cubicBezTo>
                  <a:cubicBezTo>
                    <a:pt x="64" y="95"/>
                    <a:pt x="64" y="95"/>
                    <a:pt x="64" y="95"/>
                  </a:cubicBezTo>
                  <a:moveTo>
                    <a:pt x="54" y="73"/>
                  </a:moveTo>
                  <a:cubicBezTo>
                    <a:pt x="54" y="73"/>
                    <a:pt x="54" y="72"/>
                    <a:pt x="54" y="72"/>
                  </a:cubicBezTo>
                  <a:cubicBezTo>
                    <a:pt x="54" y="71"/>
                    <a:pt x="54" y="71"/>
                    <a:pt x="54" y="70"/>
                  </a:cubicBezTo>
                  <a:cubicBezTo>
                    <a:pt x="54" y="70"/>
                    <a:pt x="54" y="70"/>
                    <a:pt x="54" y="70"/>
                  </a:cubicBezTo>
                  <a:cubicBezTo>
                    <a:pt x="55" y="70"/>
                    <a:pt x="55" y="71"/>
                    <a:pt x="56" y="71"/>
                  </a:cubicBezTo>
                  <a:cubicBezTo>
                    <a:pt x="56" y="72"/>
                    <a:pt x="57" y="72"/>
                    <a:pt x="57" y="72"/>
                  </a:cubicBezTo>
                  <a:cubicBezTo>
                    <a:pt x="58" y="72"/>
                    <a:pt x="58" y="72"/>
                    <a:pt x="58" y="72"/>
                  </a:cubicBezTo>
                  <a:cubicBezTo>
                    <a:pt x="58" y="72"/>
                    <a:pt x="58" y="72"/>
                    <a:pt x="58" y="72"/>
                  </a:cubicBezTo>
                  <a:cubicBezTo>
                    <a:pt x="58" y="72"/>
                    <a:pt x="58" y="72"/>
                    <a:pt x="58" y="72"/>
                  </a:cubicBezTo>
                  <a:cubicBezTo>
                    <a:pt x="58" y="72"/>
                    <a:pt x="58" y="73"/>
                    <a:pt x="58" y="73"/>
                  </a:cubicBezTo>
                  <a:cubicBezTo>
                    <a:pt x="57" y="73"/>
                    <a:pt x="56" y="72"/>
                    <a:pt x="55" y="72"/>
                  </a:cubicBezTo>
                  <a:cubicBezTo>
                    <a:pt x="54" y="72"/>
                    <a:pt x="54" y="72"/>
                    <a:pt x="54" y="73"/>
                  </a:cubicBezTo>
                  <a:cubicBezTo>
                    <a:pt x="54" y="73"/>
                    <a:pt x="54" y="73"/>
                    <a:pt x="54" y="73"/>
                  </a:cubicBezTo>
                  <a:moveTo>
                    <a:pt x="41" y="64"/>
                  </a:moveTo>
                  <a:cubicBezTo>
                    <a:pt x="42" y="64"/>
                    <a:pt x="42" y="64"/>
                    <a:pt x="42" y="64"/>
                  </a:cubicBezTo>
                  <a:cubicBezTo>
                    <a:pt x="41" y="64"/>
                    <a:pt x="41" y="64"/>
                    <a:pt x="41" y="64"/>
                  </a:cubicBezTo>
                  <a:moveTo>
                    <a:pt x="41" y="64"/>
                  </a:moveTo>
                  <a:cubicBezTo>
                    <a:pt x="41" y="64"/>
                    <a:pt x="41" y="64"/>
                    <a:pt x="41" y="64"/>
                  </a:cubicBezTo>
                  <a:cubicBezTo>
                    <a:pt x="41" y="64"/>
                    <a:pt x="41" y="64"/>
                    <a:pt x="41" y="64"/>
                  </a:cubicBezTo>
                  <a:moveTo>
                    <a:pt x="42" y="64"/>
                  </a:moveTo>
                  <a:cubicBezTo>
                    <a:pt x="42" y="64"/>
                    <a:pt x="42" y="64"/>
                    <a:pt x="42" y="64"/>
                  </a:cubicBezTo>
                  <a:cubicBezTo>
                    <a:pt x="42" y="64"/>
                    <a:pt x="42" y="64"/>
                    <a:pt x="42" y="64"/>
                  </a:cubicBezTo>
                  <a:moveTo>
                    <a:pt x="41" y="64"/>
                  </a:moveTo>
                  <a:cubicBezTo>
                    <a:pt x="41" y="64"/>
                    <a:pt x="41" y="64"/>
                    <a:pt x="41" y="64"/>
                  </a:cubicBezTo>
                  <a:cubicBezTo>
                    <a:pt x="41" y="64"/>
                    <a:pt x="41" y="64"/>
                    <a:pt x="41"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2" y="63"/>
                  </a:moveTo>
                  <a:cubicBezTo>
                    <a:pt x="42" y="63"/>
                    <a:pt x="42" y="63"/>
                    <a:pt x="42" y="63"/>
                  </a:cubicBezTo>
                  <a:cubicBezTo>
                    <a:pt x="42" y="63"/>
                    <a:pt x="42" y="63"/>
                    <a:pt x="42" y="63"/>
                  </a:cubicBezTo>
                  <a:moveTo>
                    <a:pt x="61" y="59"/>
                  </a:moveTo>
                  <a:cubicBezTo>
                    <a:pt x="61" y="59"/>
                    <a:pt x="62" y="59"/>
                    <a:pt x="62" y="59"/>
                  </a:cubicBezTo>
                  <a:cubicBezTo>
                    <a:pt x="62" y="58"/>
                    <a:pt x="62" y="58"/>
                    <a:pt x="63" y="58"/>
                  </a:cubicBezTo>
                  <a:cubicBezTo>
                    <a:pt x="63" y="58"/>
                    <a:pt x="63" y="58"/>
                    <a:pt x="63" y="58"/>
                  </a:cubicBezTo>
                  <a:cubicBezTo>
                    <a:pt x="63" y="59"/>
                    <a:pt x="63" y="59"/>
                    <a:pt x="64" y="60"/>
                  </a:cubicBezTo>
                  <a:cubicBezTo>
                    <a:pt x="60" y="62"/>
                    <a:pt x="62" y="67"/>
                    <a:pt x="65" y="68"/>
                  </a:cubicBezTo>
                  <a:cubicBezTo>
                    <a:pt x="65" y="69"/>
                    <a:pt x="65" y="69"/>
                    <a:pt x="65" y="69"/>
                  </a:cubicBezTo>
                  <a:cubicBezTo>
                    <a:pt x="64" y="69"/>
                    <a:pt x="63" y="68"/>
                    <a:pt x="61" y="68"/>
                  </a:cubicBezTo>
                  <a:cubicBezTo>
                    <a:pt x="61" y="68"/>
                    <a:pt x="61" y="68"/>
                    <a:pt x="61" y="68"/>
                  </a:cubicBezTo>
                  <a:cubicBezTo>
                    <a:pt x="60" y="68"/>
                    <a:pt x="60" y="67"/>
                    <a:pt x="60" y="67"/>
                  </a:cubicBezTo>
                  <a:cubicBezTo>
                    <a:pt x="63" y="66"/>
                    <a:pt x="59" y="62"/>
                    <a:pt x="60" y="58"/>
                  </a:cubicBezTo>
                  <a:cubicBezTo>
                    <a:pt x="61" y="59"/>
                    <a:pt x="61" y="59"/>
                    <a:pt x="61" y="59"/>
                  </a:cubicBezTo>
                  <a:moveTo>
                    <a:pt x="66" y="49"/>
                  </a:moveTo>
                  <a:cubicBezTo>
                    <a:pt x="67" y="49"/>
                    <a:pt x="67" y="48"/>
                    <a:pt x="68" y="48"/>
                  </a:cubicBezTo>
                  <a:cubicBezTo>
                    <a:pt x="68" y="49"/>
                    <a:pt x="68" y="49"/>
                    <a:pt x="68" y="49"/>
                  </a:cubicBezTo>
                  <a:cubicBezTo>
                    <a:pt x="70" y="53"/>
                    <a:pt x="66" y="54"/>
                    <a:pt x="69" y="57"/>
                  </a:cubicBezTo>
                  <a:cubicBezTo>
                    <a:pt x="68" y="58"/>
                    <a:pt x="66" y="58"/>
                    <a:pt x="66" y="60"/>
                  </a:cubicBezTo>
                  <a:cubicBezTo>
                    <a:pt x="66" y="60"/>
                    <a:pt x="66" y="60"/>
                    <a:pt x="66" y="60"/>
                  </a:cubicBezTo>
                  <a:cubicBezTo>
                    <a:pt x="65" y="59"/>
                    <a:pt x="64" y="58"/>
                    <a:pt x="64" y="56"/>
                  </a:cubicBezTo>
                  <a:cubicBezTo>
                    <a:pt x="65" y="54"/>
                    <a:pt x="67" y="54"/>
                    <a:pt x="68" y="53"/>
                  </a:cubicBezTo>
                  <a:cubicBezTo>
                    <a:pt x="68" y="51"/>
                    <a:pt x="68" y="50"/>
                    <a:pt x="66" y="49"/>
                  </a:cubicBezTo>
                  <a:cubicBezTo>
                    <a:pt x="66" y="49"/>
                    <a:pt x="66" y="49"/>
                    <a:pt x="66" y="49"/>
                  </a:cubicBezTo>
                  <a:cubicBezTo>
                    <a:pt x="66" y="49"/>
                    <a:pt x="66" y="49"/>
                    <a:pt x="66" y="49"/>
                  </a:cubicBezTo>
                  <a:cubicBezTo>
                    <a:pt x="66" y="49"/>
                    <a:pt x="66" y="49"/>
                    <a:pt x="66" y="49"/>
                  </a:cubicBezTo>
                  <a:moveTo>
                    <a:pt x="37" y="0"/>
                  </a:moveTo>
                  <a:cubicBezTo>
                    <a:pt x="36" y="0"/>
                    <a:pt x="35" y="0"/>
                    <a:pt x="34" y="0"/>
                  </a:cubicBezTo>
                  <a:cubicBezTo>
                    <a:pt x="34" y="1"/>
                    <a:pt x="35" y="4"/>
                    <a:pt x="33" y="4"/>
                  </a:cubicBezTo>
                  <a:cubicBezTo>
                    <a:pt x="33" y="4"/>
                    <a:pt x="33" y="4"/>
                    <a:pt x="33" y="4"/>
                  </a:cubicBezTo>
                  <a:cubicBezTo>
                    <a:pt x="33" y="3"/>
                    <a:pt x="33" y="2"/>
                    <a:pt x="33" y="1"/>
                  </a:cubicBezTo>
                  <a:cubicBezTo>
                    <a:pt x="32" y="0"/>
                    <a:pt x="31" y="0"/>
                    <a:pt x="30" y="0"/>
                  </a:cubicBezTo>
                  <a:cubicBezTo>
                    <a:pt x="27" y="0"/>
                    <a:pt x="23" y="1"/>
                    <a:pt x="22" y="3"/>
                  </a:cubicBezTo>
                  <a:cubicBezTo>
                    <a:pt x="21" y="3"/>
                    <a:pt x="21" y="3"/>
                    <a:pt x="20" y="3"/>
                  </a:cubicBezTo>
                  <a:cubicBezTo>
                    <a:pt x="20" y="3"/>
                    <a:pt x="20" y="3"/>
                    <a:pt x="19" y="3"/>
                  </a:cubicBezTo>
                  <a:cubicBezTo>
                    <a:pt x="18" y="3"/>
                    <a:pt x="17" y="3"/>
                    <a:pt x="16" y="2"/>
                  </a:cubicBezTo>
                  <a:cubicBezTo>
                    <a:pt x="13" y="5"/>
                    <a:pt x="12" y="10"/>
                    <a:pt x="8" y="13"/>
                  </a:cubicBezTo>
                  <a:cubicBezTo>
                    <a:pt x="8" y="13"/>
                    <a:pt x="7" y="13"/>
                    <a:pt x="7" y="14"/>
                  </a:cubicBezTo>
                  <a:cubicBezTo>
                    <a:pt x="7" y="14"/>
                    <a:pt x="7" y="14"/>
                    <a:pt x="6" y="14"/>
                  </a:cubicBezTo>
                  <a:cubicBezTo>
                    <a:pt x="5" y="17"/>
                    <a:pt x="3" y="20"/>
                    <a:pt x="1" y="23"/>
                  </a:cubicBezTo>
                  <a:cubicBezTo>
                    <a:pt x="3" y="23"/>
                    <a:pt x="4" y="23"/>
                    <a:pt x="5" y="23"/>
                  </a:cubicBezTo>
                  <a:cubicBezTo>
                    <a:pt x="6" y="23"/>
                    <a:pt x="6" y="23"/>
                    <a:pt x="6" y="23"/>
                  </a:cubicBezTo>
                  <a:cubicBezTo>
                    <a:pt x="6" y="23"/>
                    <a:pt x="6" y="23"/>
                    <a:pt x="6" y="23"/>
                  </a:cubicBezTo>
                  <a:cubicBezTo>
                    <a:pt x="6" y="24"/>
                    <a:pt x="6" y="24"/>
                    <a:pt x="5" y="24"/>
                  </a:cubicBezTo>
                  <a:cubicBezTo>
                    <a:pt x="5" y="24"/>
                    <a:pt x="4" y="24"/>
                    <a:pt x="4" y="24"/>
                  </a:cubicBezTo>
                  <a:cubicBezTo>
                    <a:pt x="3" y="24"/>
                    <a:pt x="3" y="24"/>
                    <a:pt x="3" y="24"/>
                  </a:cubicBezTo>
                  <a:cubicBezTo>
                    <a:pt x="2" y="24"/>
                    <a:pt x="2" y="24"/>
                    <a:pt x="2" y="24"/>
                  </a:cubicBezTo>
                  <a:cubicBezTo>
                    <a:pt x="2" y="26"/>
                    <a:pt x="2" y="28"/>
                    <a:pt x="2" y="30"/>
                  </a:cubicBezTo>
                  <a:cubicBezTo>
                    <a:pt x="2" y="30"/>
                    <a:pt x="3" y="30"/>
                    <a:pt x="3" y="30"/>
                  </a:cubicBezTo>
                  <a:cubicBezTo>
                    <a:pt x="5" y="30"/>
                    <a:pt x="6" y="31"/>
                    <a:pt x="6" y="32"/>
                  </a:cubicBezTo>
                  <a:cubicBezTo>
                    <a:pt x="5" y="32"/>
                    <a:pt x="5" y="32"/>
                    <a:pt x="5" y="32"/>
                  </a:cubicBezTo>
                  <a:cubicBezTo>
                    <a:pt x="5" y="31"/>
                    <a:pt x="4" y="30"/>
                    <a:pt x="2" y="30"/>
                  </a:cubicBezTo>
                  <a:cubicBezTo>
                    <a:pt x="2" y="30"/>
                    <a:pt x="2" y="30"/>
                    <a:pt x="1" y="30"/>
                  </a:cubicBezTo>
                  <a:cubicBezTo>
                    <a:pt x="2" y="32"/>
                    <a:pt x="0" y="32"/>
                    <a:pt x="1" y="34"/>
                  </a:cubicBezTo>
                  <a:cubicBezTo>
                    <a:pt x="1" y="34"/>
                    <a:pt x="2" y="35"/>
                    <a:pt x="2" y="35"/>
                  </a:cubicBezTo>
                  <a:cubicBezTo>
                    <a:pt x="3" y="35"/>
                    <a:pt x="3" y="35"/>
                    <a:pt x="3" y="35"/>
                  </a:cubicBezTo>
                  <a:cubicBezTo>
                    <a:pt x="4" y="35"/>
                    <a:pt x="2" y="35"/>
                    <a:pt x="2" y="36"/>
                  </a:cubicBezTo>
                  <a:cubicBezTo>
                    <a:pt x="3" y="36"/>
                    <a:pt x="3" y="36"/>
                    <a:pt x="3" y="37"/>
                  </a:cubicBezTo>
                  <a:cubicBezTo>
                    <a:pt x="3" y="37"/>
                    <a:pt x="3" y="37"/>
                    <a:pt x="3" y="37"/>
                  </a:cubicBezTo>
                  <a:cubicBezTo>
                    <a:pt x="4" y="37"/>
                    <a:pt x="4" y="37"/>
                    <a:pt x="5" y="37"/>
                  </a:cubicBezTo>
                  <a:cubicBezTo>
                    <a:pt x="5" y="37"/>
                    <a:pt x="5" y="37"/>
                    <a:pt x="5" y="37"/>
                  </a:cubicBezTo>
                  <a:cubicBezTo>
                    <a:pt x="5" y="37"/>
                    <a:pt x="5" y="37"/>
                    <a:pt x="5" y="37"/>
                  </a:cubicBezTo>
                  <a:cubicBezTo>
                    <a:pt x="5" y="37"/>
                    <a:pt x="5" y="38"/>
                    <a:pt x="4" y="38"/>
                  </a:cubicBezTo>
                  <a:cubicBezTo>
                    <a:pt x="4" y="38"/>
                    <a:pt x="4" y="38"/>
                    <a:pt x="3" y="38"/>
                  </a:cubicBezTo>
                  <a:cubicBezTo>
                    <a:pt x="4" y="40"/>
                    <a:pt x="4" y="40"/>
                    <a:pt x="6" y="40"/>
                  </a:cubicBezTo>
                  <a:cubicBezTo>
                    <a:pt x="6" y="40"/>
                    <a:pt x="7" y="40"/>
                    <a:pt x="8" y="40"/>
                  </a:cubicBezTo>
                  <a:cubicBezTo>
                    <a:pt x="8" y="41"/>
                    <a:pt x="10" y="41"/>
                    <a:pt x="10" y="43"/>
                  </a:cubicBezTo>
                  <a:cubicBezTo>
                    <a:pt x="10" y="43"/>
                    <a:pt x="10" y="43"/>
                    <a:pt x="10" y="43"/>
                  </a:cubicBezTo>
                  <a:cubicBezTo>
                    <a:pt x="8" y="43"/>
                    <a:pt x="8" y="44"/>
                    <a:pt x="8" y="45"/>
                  </a:cubicBezTo>
                  <a:cubicBezTo>
                    <a:pt x="10" y="47"/>
                    <a:pt x="12" y="48"/>
                    <a:pt x="13" y="48"/>
                  </a:cubicBezTo>
                  <a:cubicBezTo>
                    <a:pt x="15" y="48"/>
                    <a:pt x="16" y="47"/>
                    <a:pt x="18" y="46"/>
                  </a:cubicBezTo>
                  <a:cubicBezTo>
                    <a:pt x="19" y="46"/>
                    <a:pt x="19" y="46"/>
                    <a:pt x="19" y="46"/>
                  </a:cubicBezTo>
                  <a:cubicBezTo>
                    <a:pt x="19" y="46"/>
                    <a:pt x="19" y="46"/>
                    <a:pt x="19" y="46"/>
                  </a:cubicBezTo>
                  <a:cubicBezTo>
                    <a:pt x="19" y="47"/>
                    <a:pt x="19" y="47"/>
                    <a:pt x="19" y="47"/>
                  </a:cubicBezTo>
                  <a:cubicBezTo>
                    <a:pt x="20" y="47"/>
                    <a:pt x="20" y="47"/>
                    <a:pt x="20" y="47"/>
                  </a:cubicBezTo>
                  <a:cubicBezTo>
                    <a:pt x="21" y="47"/>
                    <a:pt x="21" y="47"/>
                    <a:pt x="22" y="47"/>
                  </a:cubicBezTo>
                  <a:cubicBezTo>
                    <a:pt x="22" y="47"/>
                    <a:pt x="22" y="47"/>
                    <a:pt x="22" y="47"/>
                  </a:cubicBezTo>
                  <a:cubicBezTo>
                    <a:pt x="23" y="47"/>
                    <a:pt x="23" y="47"/>
                    <a:pt x="23" y="47"/>
                  </a:cubicBezTo>
                  <a:cubicBezTo>
                    <a:pt x="23" y="46"/>
                    <a:pt x="25" y="46"/>
                    <a:pt x="25" y="45"/>
                  </a:cubicBezTo>
                  <a:cubicBezTo>
                    <a:pt x="25" y="45"/>
                    <a:pt x="25" y="45"/>
                    <a:pt x="25" y="45"/>
                  </a:cubicBezTo>
                  <a:cubicBezTo>
                    <a:pt x="26" y="45"/>
                    <a:pt x="26" y="44"/>
                    <a:pt x="26" y="43"/>
                  </a:cubicBezTo>
                  <a:cubicBezTo>
                    <a:pt x="26" y="42"/>
                    <a:pt x="26" y="41"/>
                    <a:pt x="26" y="41"/>
                  </a:cubicBezTo>
                  <a:cubicBezTo>
                    <a:pt x="26" y="41"/>
                    <a:pt x="26" y="41"/>
                    <a:pt x="26" y="41"/>
                  </a:cubicBezTo>
                  <a:cubicBezTo>
                    <a:pt x="25" y="46"/>
                    <a:pt x="31" y="44"/>
                    <a:pt x="30" y="48"/>
                  </a:cubicBezTo>
                  <a:cubicBezTo>
                    <a:pt x="32" y="48"/>
                    <a:pt x="34" y="48"/>
                    <a:pt x="35" y="46"/>
                  </a:cubicBezTo>
                  <a:cubicBezTo>
                    <a:pt x="35" y="46"/>
                    <a:pt x="35" y="46"/>
                    <a:pt x="35" y="46"/>
                  </a:cubicBezTo>
                  <a:cubicBezTo>
                    <a:pt x="35" y="46"/>
                    <a:pt x="35" y="46"/>
                    <a:pt x="35" y="46"/>
                  </a:cubicBezTo>
                  <a:cubicBezTo>
                    <a:pt x="34" y="49"/>
                    <a:pt x="37" y="48"/>
                    <a:pt x="36" y="52"/>
                  </a:cubicBezTo>
                  <a:cubicBezTo>
                    <a:pt x="36" y="52"/>
                    <a:pt x="37" y="52"/>
                    <a:pt x="37" y="52"/>
                  </a:cubicBezTo>
                  <a:cubicBezTo>
                    <a:pt x="37" y="52"/>
                    <a:pt x="37" y="52"/>
                    <a:pt x="37" y="52"/>
                  </a:cubicBezTo>
                  <a:cubicBezTo>
                    <a:pt x="37" y="52"/>
                    <a:pt x="37" y="52"/>
                    <a:pt x="37" y="52"/>
                  </a:cubicBezTo>
                  <a:cubicBezTo>
                    <a:pt x="37" y="52"/>
                    <a:pt x="36" y="52"/>
                    <a:pt x="36" y="53"/>
                  </a:cubicBezTo>
                  <a:cubicBezTo>
                    <a:pt x="36" y="53"/>
                    <a:pt x="37" y="53"/>
                    <a:pt x="37" y="54"/>
                  </a:cubicBezTo>
                  <a:cubicBezTo>
                    <a:pt x="33" y="54"/>
                    <a:pt x="35" y="59"/>
                    <a:pt x="37" y="60"/>
                  </a:cubicBezTo>
                  <a:cubicBezTo>
                    <a:pt x="38" y="62"/>
                    <a:pt x="39" y="63"/>
                    <a:pt x="39" y="64"/>
                  </a:cubicBezTo>
                  <a:cubicBezTo>
                    <a:pt x="39" y="64"/>
                    <a:pt x="39" y="64"/>
                    <a:pt x="39" y="64"/>
                  </a:cubicBezTo>
                  <a:cubicBezTo>
                    <a:pt x="42" y="69"/>
                    <a:pt x="40" y="74"/>
                    <a:pt x="39" y="80"/>
                  </a:cubicBezTo>
                  <a:cubicBezTo>
                    <a:pt x="39" y="80"/>
                    <a:pt x="40" y="80"/>
                    <a:pt x="41" y="80"/>
                  </a:cubicBezTo>
                  <a:cubicBezTo>
                    <a:pt x="41" y="81"/>
                    <a:pt x="41" y="81"/>
                    <a:pt x="41" y="81"/>
                  </a:cubicBezTo>
                  <a:cubicBezTo>
                    <a:pt x="40" y="81"/>
                    <a:pt x="39" y="81"/>
                    <a:pt x="38" y="81"/>
                  </a:cubicBezTo>
                  <a:cubicBezTo>
                    <a:pt x="42" y="84"/>
                    <a:pt x="41" y="95"/>
                    <a:pt x="45" y="97"/>
                  </a:cubicBezTo>
                  <a:cubicBezTo>
                    <a:pt x="44" y="97"/>
                    <a:pt x="44" y="98"/>
                    <a:pt x="45" y="98"/>
                  </a:cubicBezTo>
                  <a:cubicBezTo>
                    <a:pt x="46" y="101"/>
                    <a:pt x="45" y="105"/>
                    <a:pt x="48" y="106"/>
                  </a:cubicBezTo>
                  <a:cubicBezTo>
                    <a:pt x="55" y="106"/>
                    <a:pt x="63" y="102"/>
                    <a:pt x="64" y="95"/>
                  </a:cubicBezTo>
                  <a:cubicBezTo>
                    <a:pt x="64" y="95"/>
                    <a:pt x="63" y="95"/>
                    <a:pt x="63" y="95"/>
                  </a:cubicBezTo>
                  <a:cubicBezTo>
                    <a:pt x="63" y="95"/>
                    <a:pt x="62" y="95"/>
                    <a:pt x="62" y="95"/>
                  </a:cubicBezTo>
                  <a:cubicBezTo>
                    <a:pt x="63" y="95"/>
                    <a:pt x="64" y="95"/>
                    <a:pt x="64" y="94"/>
                  </a:cubicBezTo>
                  <a:cubicBezTo>
                    <a:pt x="63" y="93"/>
                    <a:pt x="63" y="92"/>
                    <a:pt x="64" y="91"/>
                  </a:cubicBezTo>
                  <a:cubicBezTo>
                    <a:pt x="65" y="92"/>
                    <a:pt x="64" y="93"/>
                    <a:pt x="65" y="93"/>
                  </a:cubicBezTo>
                  <a:cubicBezTo>
                    <a:pt x="66" y="92"/>
                    <a:pt x="67" y="92"/>
                    <a:pt x="68" y="91"/>
                  </a:cubicBezTo>
                  <a:cubicBezTo>
                    <a:pt x="68" y="88"/>
                    <a:pt x="68" y="86"/>
                    <a:pt x="67" y="84"/>
                  </a:cubicBezTo>
                  <a:cubicBezTo>
                    <a:pt x="70" y="83"/>
                    <a:pt x="72" y="80"/>
                    <a:pt x="75" y="79"/>
                  </a:cubicBezTo>
                  <a:cubicBezTo>
                    <a:pt x="75" y="76"/>
                    <a:pt x="75" y="74"/>
                    <a:pt x="75" y="72"/>
                  </a:cubicBezTo>
                  <a:cubicBezTo>
                    <a:pt x="75" y="72"/>
                    <a:pt x="75" y="72"/>
                    <a:pt x="75" y="72"/>
                  </a:cubicBezTo>
                  <a:cubicBezTo>
                    <a:pt x="74" y="72"/>
                    <a:pt x="74" y="72"/>
                    <a:pt x="74" y="72"/>
                  </a:cubicBezTo>
                  <a:cubicBezTo>
                    <a:pt x="73" y="72"/>
                    <a:pt x="73" y="72"/>
                    <a:pt x="73" y="72"/>
                  </a:cubicBezTo>
                  <a:cubicBezTo>
                    <a:pt x="73" y="72"/>
                    <a:pt x="73" y="72"/>
                    <a:pt x="73" y="72"/>
                  </a:cubicBezTo>
                  <a:cubicBezTo>
                    <a:pt x="76" y="71"/>
                    <a:pt x="73" y="66"/>
                    <a:pt x="73" y="63"/>
                  </a:cubicBezTo>
                  <a:cubicBezTo>
                    <a:pt x="74" y="63"/>
                    <a:pt x="74" y="62"/>
                    <a:pt x="75" y="60"/>
                  </a:cubicBezTo>
                  <a:cubicBezTo>
                    <a:pt x="75" y="59"/>
                    <a:pt x="75" y="58"/>
                    <a:pt x="77" y="57"/>
                  </a:cubicBezTo>
                  <a:cubicBezTo>
                    <a:pt x="77" y="57"/>
                    <a:pt x="77" y="57"/>
                    <a:pt x="77" y="56"/>
                  </a:cubicBezTo>
                  <a:cubicBezTo>
                    <a:pt x="82" y="51"/>
                    <a:pt x="88" y="47"/>
                    <a:pt x="89" y="38"/>
                  </a:cubicBezTo>
                  <a:cubicBezTo>
                    <a:pt x="89" y="38"/>
                    <a:pt x="89" y="38"/>
                    <a:pt x="89" y="38"/>
                  </a:cubicBezTo>
                  <a:cubicBezTo>
                    <a:pt x="87" y="38"/>
                    <a:pt x="86" y="38"/>
                    <a:pt x="85" y="39"/>
                  </a:cubicBezTo>
                  <a:cubicBezTo>
                    <a:pt x="83" y="39"/>
                    <a:pt x="82" y="40"/>
                    <a:pt x="81" y="40"/>
                  </a:cubicBezTo>
                  <a:cubicBezTo>
                    <a:pt x="81" y="40"/>
                    <a:pt x="80" y="40"/>
                    <a:pt x="79" y="39"/>
                  </a:cubicBezTo>
                  <a:cubicBezTo>
                    <a:pt x="79" y="39"/>
                    <a:pt x="79" y="39"/>
                    <a:pt x="79" y="40"/>
                  </a:cubicBezTo>
                  <a:cubicBezTo>
                    <a:pt x="78" y="40"/>
                    <a:pt x="78" y="39"/>
                    <a:pt x="77" y="39"/>
                  </a:cubicBezTo>
                  <a:cubicBezTo>
                    <a:pt x="78" y="38"/>
                    <a:pt x="79" y="38"/>
                    <a:pt x="79" y="37"/>
                  </a:cubicBezTo>
                  <a:cubicBezTo>
                    <a:pt x="79" y="37"/>
                    <a:pt x="78" y="37"/>
                    <a:pt x="78" y="37"/>
                  </a:cubicBezTo>
                  <a:cubicBezTo>
                    <a:pt x="77" y="37"/>
                    <a:pt x="77" y="36"/>
                    <a:pt x="77" y="35"/>
                  </a:cubicBezTo>
                  <a:cubicBezTo>
                    <a:pt x="77" y="35"/>
                    <a:pt x="77" y="35"/>
                    <a:pt x="77" y="35"/>
                  </a:cubicBezTo>
                  <a:cubicBezTo>
                    <a:pt x="77" y="33"/>
                    <a:pt x="75" y="33"/>
                    <a:pt x="74" y="32"/>
                  </a:cubicBezTo>
                  <a:cubicBezTo>
                    <a:pt x="74" y="31"/>
                    <a:pt x="73" y="31"/>
                    <a:pt x="73" y="29"/>
                  </a:cubicBezTo>
                  <a:cubicBezTo>
                    <a:pt x="73" y="29"/>
                    <a:pt x="73" y="29"/>
                    <a:pt x="73" y="29"/>
                  </a:cubicBezTo>
                  <a:cubicBezTo>
                    <a:pt x="72" y="29"/>
                    <a:pt x="72" y="29"/>
                    <a:pt x="72" y="30"/>
                  </a:cubicBezTo>
                  <a:cubicBezTo>
                    <a:pt x="71" y="30"/>
                    <a:pt x="71" y="30"/>
                    <a:pt x="71" y="30"/>
                  </a:cubicBezTo>
                  <a:cubicBezTo>
                    <a:pt x="71" y="30"/>
                    <a:pt x="71" y="30"/>
                    <a:pt x="71" y="30"/>
                  </a:cubicBezTo>
                  <a:cubicBezTo>
                    <a:pt x="73" y="24"/>
                    <a:pt x="65" y="17"/>
                    <a:pt x="64" y="10"/>
                  </a:cubicBezTo>
                  <a:cubicBezTo>
                    <a:pt x="64" y="10"/>
                    <a:pt x="64" y="10"/>
                    <a:pt x="64" y="10"/>
                  </a:cubicBezTo>
                  <a:cubicBezTo>
                    <a:pt x="65" y="10"/>
                    <a:pt x="65" y="11"/>
                    <a:pt x="65" y="12"/>
                  </a:cubicBezTo>
                  <a:cubicBezTo>
                    <a:pt x="65" y="12"/>
                    <a:pt x="65" y="13"/>
                    <a:pt x="66" y="13"/>
                  </a:cubicBezTo>
                  <a:cubicBezTo>
                    <a:pt x="66" y="13"/>
                    <a:pt x="66" y="13"/>
                    <a:pt x="66" y="13"/>
                  </a:cubicBezTo>
                  <a:cubicBezTo>
                    <a:pt x="66" y="12"/>
                    <a:pt x="66" y="11"/>
                    <a:pt x="66" y="9"/>
                  </a:cubicBezTo>
                  <a:cubicBezTo>
                    <a:pt x="65" y="9"/>
                    <a:pt x="64" y="9"/>
                    <a:pt x="63" y="9"/>
                  </a:cubicBezTo>
                  <a:cubicBezTo>
                    <a:pt x="62" y="9"/>
                    <a:pt x="62" y="9"/>
                    <a:pt x="61" y="9"/>
                  </a:cubicBezTo>
                  <a:cubicBezTo>
                    <a:pt x="60" y="9"/>
                    <a:pt x="59" y="9"/>
                    <a:pt x="59" y="9"/>
                  </a:cubicBezTo>
                  <a:cubicBezTo>
                    <a:pt x="57" y="9"/>
                    <a:pt x="56" y="9"/>
                    <a:pt x="55" y="8"/>
                  </a:cubicBezTo>
                  <a:cubicBezTo>
                    <a:pt x="54" y="8"/>
                    <a:pt x="54" y="8"/>
                    <a:pt x="54" y="8"/>
                  </a:cubicBezTo>
                  <a:cubicBezTo>
                    <a:pt x="54" y="7"/>
                    <a:pt x="54" y="7"/>
                    <a:pt x="54" y="7"/>
                  </a:cubicBezTo>
                  <a:cubicBezTo>
                    <a:pt x="54" y="8"/>
                    <a:pt x="53" y="8"/>
                    <a:pt x="53" y="8"/>
                  </a:cubicBezTo>
                  <a:cubicBezTo>
                    <a:pt x="52" y="8"/>
                    <a:pt x="52" y="7"/>
                    <a:pt x="52" y="7"/>
                  </a:cubicBezTo>
                  <a:cubicBezTo>
                    <a:pt x="51" y="6"/>
                    <a:pt x="51" y="6"/>
                    <a:pt x="50" y="6"/>
                  </a:cubicBezTo>
                  <a:cubicBezTo>
                    <a:pt x="50" y="6"/>
                    <a:pt x="50" y="6"/>
                    <a:pt x="50" y="6"/>
                  </a:cubicBezTo>
                  <a:cubicBezTo>
                    <a:pt x="48" y="6"/>
                    <a:pt x="50" y="10"/>
                    <a:pt x="47" y="10"/>
                  </a:cubicBezTo>
                  <a:cubicBezTo>
                    <a:pt x="43" y="7"/>
                    <a:pt x="38" y="7"/>
                    <a:pt x="35" y="4"/>
                  </a:cubicBezTo>
                  <a:cubicBezTo>
                    <a:pt x="38" y="4"/>
                    <a:pt x="35"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34"/>
            <p:cNvSpPr>
              <a:spLocks/>
            </p:cNvSpPr>
            <p:nvPr/>
          </p:nvSpPr>
          <p:spPr bwMode="auto">
            <a:xfrm>
              <a:off x="4469605" y="3463926"/>
              <a:ext cx="26988" cy="33338"/>
            </a:xfrm>
            <a:custGeom>
              <a:avLst/>
              <a:gdLst>
                <a:gd name="T0" fmla="*/ 3 w 4"/>
                <a:gd name="T1" fmla="*/ 0 h 5"/>
                <a:gd name="T2" fmla="*/ 0 w 4"/>
                <a:gd name="T3" fmla="*/ 0 h 5"/>
                <a:gd name="T4" fmla="*/ 4 w 4"/>
                <a:gd name="T5" fmla="*/ 5 h 5"/>
                <a:gd name="T6" fmla="*/ 3 w 4"/>
                <a:gd name="T7" fmla="*/ 0 h 5"/>
              </a:gdLst>
              <a:ahLst/>
              <a:cxnLst>
                <a:cxn ang="0">
                  <a:pos x="T0" y="T1"/>
                </a:cxn>
                <a:cxn ang="0">
                  <a:pos x="T2" y="T3"/>
                </a:cxn>
                <a:cxn ang="0">
                  <a:pos x="T4" y="T5"/>
                </a:cxn>
                <a:cxn ang="0">
                  <a:pos x="T6" y="T7"/>
                </a:cxn>
              </a:cxnLst>
              <a:rect l="0" t="0" r="r" b="b"/>
              <a:pathLst>
                <a:path w="4" h="5">
                  <a:moveTo>
                    <a:pt x="3" y="0"/>
                  </a:moveTo>
                  <a:cubicBezTo>
                    <a:pt x="2" y="0"/>
                    <a:pt x="1" y="0"/>
                    <a:pt x="0" y="0"/>
                  </a:cubicBezTo>
                  <a:cubicBezTo>
                    <a:pt x="0" y="2"/>
                    <a:pt x="1" y="4"/>
                    <a:pt x="4" y="5"/>
                  </a:cubicBezTo>
                  <a:cubicBezTo>
                    <a:pt x="3" y="4"/>
                    <a:pt x="3"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35"/>
            <p:cNvSpPr>
              <a:spLocks/>
            </p:cNvSpPr>
            <p:nvPr/>
          </p:nvSpPr>
          <p:spPr bwMode="auto">
            <a:xfrm>
              <a:off x="2821780" y="3400426"/>
              <a:ext cx="419100" cy="641350"/>
            </a:xfrm>
            <a:custGeom>
              <a:avLst/>
              <a:gdLst>
                <a:gd name="T0" fmla="*/ 14 w 61"/>
                <a:gd name="T1" fmla="*/ 3 h 93"/>
                <a:gd name="T2" fmla="*/ 12 w 61"/>
                <a:gd name="T3" fmla="*/ 4 h 93"/>
                <a:gd name="T4" fmla="*/ 9 w 61"/>
                <a:gd name="T5" fmla="*/ 1 h 93"/>
                <a:gd name="T6" fmla="*/ 4 w 61"/>
                <a:gd name="T7" fmla="*/ 14 h 93"/>
                <a:gd name="T8" fmla="*/ 2 w 61"/>
                <a:gd name="T9" fmla="*/ 23 h 93"/>
                <a:gd name="T10" fmla="*/ 5 w 61"/>
                <a:gd name="T11" fmla="*/ 23 h 93"/>
                <a:gd name="T12" fmla="*/ 4 w 61"/>
                <a:gd name="T13" fmla="*/ 25 h 93"/>
                <a:gd name="T14" fmla="*/ 16 w 61"/>
                <a:gd name="T15" fmla="*/ 43 h 93"/>
                <a:gd name="T16" fmla="*/ 19 w 61"/>
                <a:gd name="T17" fmla="*/ 64 h 93"/>
                <a:gd name="T18" fmla="*/ 19 w 61"/>
                <a:gd name="T19" fmla="*/ 65 h 93"/>
                <a:gd name="T20" fmla="*/ 19 w 61"/>
                <a:gd name="T21" fmla="*/ 65 h 93"/>
                <a:gd name="T22" fmla="*/ 20 w 61"/>
                <a:gd name="T23" fmla="*/ 79 h 93"/>
                <a:gd name="T24" fmla="*/ 23 w 61"/>
                <a:gd name="T25" fmla="*/ 78 h 93"/>
                <a:gd name="T26" fmla="*/ 25 w 61"/>
                <a:gd name="T27" fmla="*/ 85 h 93"/>
                <a:gd name="T28" fmla="*/ 24 w 61"/>
                <a:gd name="T29" fmla="*/ 89 h 93"/>
                <a:gd name="T30" fmla="*/ 26 w 61"/>
                <a:gd name="T31" fmla="*/ 88 h 93"/>
                <a:gd name="T32" fmla="*/ 33 w 61"/>
                <a:gd name="T33" fmla="*/ 88 h 93"/>
                <a:gd name="T34" fmla="*/ 30 w 61"/>
                <a:gd name="T35" fmla="*/ 78 h 93"/>
                <a:gd name="T36" fmla="*/ 33 w 61"/>
                <a:gd name="T37" fmla="*/ 74 h 93"/>
                <a:gd name="T38" fmla="*/ 35 w 61"/>
                <a:gd name="T39" fmla="*/ 68 h 93"/>
                <a:gd name="T40" fmla="*/ 36 w 61"/>
                <a:gd name="T41" fmla="*/ 67 h 93"/>
                <a:gd name="T42" fmla="*/ 42 w 61"/>
                <a:gd name="T43" fmla="*/ 68 h 93"/>
                <a:gd name="T44" fmla="*/ 41 w 61"/>
                <a:gd name="T45" fmla="*/ 65 h 93"/>
                <a:gd name="T46" fmla="*/ 44 w 61"/>
                <a:gd name="T47" fmla="*/ 61 h 93"/>
                <a:gd name="T48" fmla="*/ 53 w 61"/>
                <a:gd name="T49" fmla="*/ 51 h 93"/>
                <a:gd name="T50" fmla="*/ 61 w 61"/>
                <a:gd name="T51" fmla="*/ 31 h 93"/>
                <a:gd name="T52" fmla="*/ 52 w 61"/>
                <a:gd name="T53" fmla="*/ 21 h 93"/>
                <a:gd name="T54" fmla="*/ 44 w 61"/>
                <a:gd name="T55" fmla="*/ 18 h 93"/>
                <a:gd name="T56" fmla="*/ 40 w 61"/>
                <a:gd name="T57" fmla="*/ 19 h 93"/>
                <a:gd name="T58" fmla="*/ 42 w 61"/>
                <a:gd name="T59" fmla="*/ 14 h 93"/>
                <a:gd name="T60" fmla="*/ 40 w 61"/>
                <a:gd name="T61" fmla="*/ 12 h 93"/>
                <a:gd name="T62" fmla="*/ 33 w 61"/>
                <a:gd name="T63" fmla="*/ 9 h 93"/>
                <a:gd name="T64" fmla="*/ 32 w 61"/>
                <a:gd name="T65" fmla="*/ 11 h 93"/>
                <a:gd name="T66" fmla="*/ 27 w 61"/>
                <a:gd name="T67" fmla="*/ 7 h 93"/>
                <a:gd name="T68" fmla="*/ 27 w 61"/>
                <a:gd name="T69" fmla="*/ 3 h 93"/>
                <a:gd name="T70" fmla="*/ 16 w 61"/>
                <a:gd name="T7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93">
                  <a:moveTo>
                    <a:pt x="16" y="0"/>
                  </a:moveTo>
                  <a:cubicBezTo>
                    <a:pt x="14" y="0"/>
                    <a:pt x="15" y="2"/>
                    <a:pt x="14" y="3"/>
                  </a:cubicBezTo>
                  <a:cubicBezTo>
                    <a:pt x="13" y="3"/>
                    <a:pt x="14" y="1"/>
                    <a:pt x="13" y="1"/>
                  </a:cubicBezTo>
                  <a:cubicBezTo>
                    <a:pt x="12" y="2"/>
                    <a:pt x="13" y="4"/>
                    <a:pt x="12" y="4"/>
                  </a:cubicBezTo>
                  <a:cubicBezTo>
                    <a:pt x="11" y="3"/>
                    <a:pt x="12" y="3"/>
                    <a:pt x="12" y="1"/>
                  </a:cubicBezTo>
                  <a:cubicBezTo>
                    <a:pt x="11" y="1"/>
                    <a:pt x="10" y="1"/>
                    <a:pt x="9" y="1"/>
                  </a:cubicBezTo>
                  <a:cubicBezTo>
                    <a:pt x="10" y="4"/>
                    <a:pt x="6" y="4"/>
                    <a:pt x="6" y="7"/>
                  </a:cubicBezTo>
                  <a:cubicBezTo>
                    <a:pt x="7" y="9"/>
                    <a:pt x="6" y="14"/>
                    <a:pt x="4" y="14"/>
                  </a:cubicBezTo>
                  <a:cubicBezTo>
                    <a:pt x="4" y="14"/>
                    <a:pt x="4" y="15"/>
                    <a:pt x="4" y="16"/>
                  </a:cubicBezTo>
                  <a:cubicBezTo>
                    <a:pt x="0" y="19"/>
                    <a:pt x="4" y="19"/>
                    <a:pt x="2" y="23"/>
                  </a:cubicBezTo>
                  <a:cubicBezTo>
                    <a:pt x="3" y="23"/>
                    <a:pt x="4" y="23"/>
                    <a:pt x="4" y="23"/>
                  </a:cubicBezTo>
                  <a:cubicBezTo>
                    <a:pt x="5" y="23"/>
                    <a:pt x="5" y="23"/>
                    <a:pt x="5" y="23"/>
                  </a:cubicBezTo>
                  <a:cubicBezTo>
                    <a:pt x="5" y="23"/>
                    <a:pt x="5" y="23"/>
                    <a:pt x="5" y="23"/>
                  </a:cubicBezTo>
                  <a:cubicBezTo>
                    <a:pt x="5" y="24"/>
                    <a:pt x="4" y="25"/>
                    <a:pt x="4" y="25"/>
                  </a:cubicBezTo>
                  <a:cubicBezTo>
                    <a:pt x="3" y="24"/>
                    <a:pt x="2" y="23"/>
                    <a:pt x="1" y="23"/>
                  </a:cubicBezTo>
                  <a:cubicBezTo>
                    <a:pt x="5" y="30"/>
                    <a:pt x="8" y="40"/>
                    <a:pt x="16" y="43"/>
                  </a:cubicBezTo>
                  <a:cubicBezTo>
                    <a:pt x="17" y="44"/>
                    <a:pt x="16" y="46"/>
                    <a:pt x="17" y="46"/>
                  </a:cubicBezTo>
                  <a:cubicBezTo>
                    <a:pt x="19" y="52"/>
                    <a:pt x="17" y="61"/>
                    <a:pt x="19" y="64"/>
                  </a:cubicBezTo>
                  <a:cubicBezTo>
                    <a:pt x="19" y="65"/>
                    <a:pt x="19" y="65"/>
                    <a:pt x="19" y="65"/>
                  </a:cubicBezTo>
                  <a:cubicBezTo>
                    <a:pt x="19" y="65"/>
                    <a:pt x="19" y="65"/>
                    <a:pt x="19" y="65"/>
                  </a:cubicBezTo>
                  <a:cubicBezTo>
                    <a:pt x="19" y="65"/>
                    <a:pt x="19" y="65"/>
                    <a:pt x="19" y="65"/>
                  </a:cubicBezTo>
                  <a:cubicBezTo>
                    <a:pt x="19" y="65"/>
                    <a:pt x="19" y="65"/>
                    <a:pt x="19" y="65"/>
                  </a:cubicBezTo>
                  <a:cubicBezTo>
                    <a:pt x="18" y="70"/>
                    <a:pt x="19" y="74"/>
                    <a:pt x="20" y="79"/>
                  </a:cubicBezTo>
                  <a:cubicBezTo>
                    <a:pt x="20" y="79"/>
                    <a:pt x="20" y="79"/>
                    <a:pt x="20" y="79"/>
                  </a:cubicBezTo>
                  <a:cubicBezTo>
                    <a:pt x="21" y="79"/>
                    <a:pt x="21" y="78"/>
                    <a:pt x="21" y="78"/>
                  </a:cubicBezTo>
                  <a:cubicBezTo>
                    <a:pt x="22" y="78"/>
                    <a:pt x="22" y="78"/>
                    <a:pt x="23" y="78"/>
                  </a:cubicBezTo>
                  <a:cubicBezTo>
                    <a:pt x="23" y="78"/>
                    <a:pt x="23" y="78"/>
                    <a:pt x="23" y="78"/>
                  </a:cubicBezTo>
                  <a:cubicBezTo>
                    <a:pt x="23" y="81"/>
                    <a:pt x="26" y="82"/>
                    <a:pt x="25" y="85"/>
                  </a:cubicBezTo>
                  <a:cubicBezTo>
                    <a:pt x="24" y="85"/>
                    <a:pt x="25" y="83"/>
                    <a:pt x="23" y="83"/>
                  </a:cubicBezTo>
                  <a:cubicBezTo>
                    <a:pt x="22" y="86"/>
                    <a:pt x="25" y="88"/>
                    <a:pt x="24" y="89"/>
                  </a:cubicBezTo>
                  <a:cubicBezTo>
                    <a:pt x="24" y="89"/>
                    <a:pt x="24" y="89"/>
                    <a:pt x="24" y="89"/>
                  </a:cubicBezTo>
                  <a:cubicBezTo>
                    <a:pt x="25" y="89"/>
                    <a:pt x="25" y="88"/>
                    <a:pt x="26" y="88"/>
                  </a:cubicBezTo>
                  <a:cubicBezTo>
                    <a:pt x="26" y="93"/>
                    <a:pt x="25" y="92"/>
                    <a:pt x="31" y="93"/>
                  </a:cubicBezTo>
                  <a:cubicBezTo>
                    <a:pt x="30" y="90"/>
                    <a:pt x="31" y="90"/>
                    <a:pt x="33" y="88"/>
                  </a:cubicBezTo>
                  <a:cubicBezTo>
                    <a:pt x="32" y="86"/>
                    <a:pt x="30" y="87"/>
                    <a:pt x="29" y="85"/>
                  </a:cubicBezTo>
                  <a:cubicBezTo>
                    <a:pt x="32" y="84"/>
                    <a:pt x="32" y="81"/>
                    <a:pt x="30" y="78"/>
                  </a:cubicBezTo>
                  <a:cubicBezTo>
                    <a:pt x="31" y="78"/>
                    <a:pt x="31" y="78"/>
                    <a:pt x="32" y="78"/>
                  </a:cubicBezTo>
                  <a:cubicBezTo>
                    <a:pt x="34" y="78"/>
                    <a:pt x="32" y="75"/>
                    <a:pt x="33" y="74"/>
                  </a:cubicBezTo>
                  <a:cubicBezTo>
                    <a:pt x="34" y="75"/>
                    <a:pt x="34" y="75"/>
                    <a:pt x="35" y="75"/>
                  </a:cubicBezTo>
                  <a:cubicBezTo>
                    <a:pt x="40" y="75"/>
                    <a:pt x="39" y="68"/>
                    <a:pt x="35" y="68"/>
                  </a:cubicBezTo>
                  <a:cubicBezTo>
                    <a:pt x="35" y="67"/>
                    <a:pt x="35" y="67"/>
                    <a:pt x="35" y="67"/>
                  </a:cubicBezTo>
                  <a:cubicBezTo>
                    <a:pt x="36" y="67"/>
                    <a:pt x="36" y="67"/>
                    <a:pt x="36" y="67"/>
                  </a:cubicBezTo>
                  <a:cubicBezTo>
                    <a:pt x="36" y="68"/>
                    <a:pt x="38" y="68"/>
                    <a:pt x="40" y="68"/>
                  </a:cubicBezTo>
                  <a:cubicBezTo>
                    <a:pt x="40" y="68"/>
                    <a:pt x="41" y="68"/>
                    <a:pt x="42" y="68"/>
                  </a:cubicBezTo>
                  <a:cubicBezTo>
                    <a:pt x="42" y="66"/>
                    <a:pt x="41" y="66"/>
                    <a:pt x="40" y="64"/>
                  </a:cubicBezTo>
                  <a:cubicBezTo>
                    <a:pt x="41" y="65"/>
                    <a:pt x="41" y="65"/>
                    <a:pt x="41" y="65"/>
                  </a:cubicBezTo>
                  <a:cubicBezTo>
                    <a:pt x="43" y="65"/>
                    <a:pt x="43" y="63"/>
                    <a:pt x="43" y="61"/>
                  </a:cubicBezTo>
                  <a:cubicBezTo>
                    <a:pt x="43" y="61"/>
                    <a:pt x="44" y="61"/>
                    <a:pt x="44" y="61"/>
                  </a:cubicBezTo>
                  <a:cubicBezTo>
                    <a:pt x="46" y="61"/>
                    <a:pt x="46" y="57"/>
                    <a:pt x="46" y="54"/>
                  </a:cubicBezTo>
                  <a:cubicBezTo>
                    <a:pt x="48" y="53"/>
                    <a:pt x="49" y="51"/>
                    <a:pt x="53" y="51"/>
                  </a:cubicBezTo>
                  <a:cubicBezTo>
                    <a:pt x="53" y="51"/>
                    <a:pt x="53" y="51"/>
                    <a:pt x="54" y="51"/>
                  </a:cubicBezTo>
                  <a:cubicBezTo>
                    <a:pt x="58" y="46"/>
                    <a:pt x="55" y="33"/>
                    <a:pt x="61" y="31"/>
                  </a:cubicBezTo>
                  <a:cubicBezTo>
                    <a:pt x="61" y="29"/>
                    <a:pt x="61" y="27"/>
                    <a:pt x="61" y="25"/>
                  </a:cubicBezTo>
                  <a:cubicBezTo>
                    <a:pt x="58" y="25"/>
                    <a:pt x="55" y="21"/>
                    <a:pt x="52" y="21"/>
                  </a:cubicBezTo>
                  <a:cubicBezTo>
                    <a:pt x="51" y="21"/>
                    <a:pt x="50" y="21"/>
                    <a:pt x="48" y="22"/>
                  </a:cubicBezTo>
                  <a:cubicBezTo>
                    <a:pt x="49" y="19"/>
                    <a:pt x="46" y="19"/>
                    <a:pt x="44" y="18"/>
                  </a:cubicBezTo>
                  <a:cubicBezTo>
                    <a:pt x="45" y="20"/>
                    <a:pt x="43" y="20"/>
                    <a:pt x="42" y="21"/>
                  </a:cubicBezTo>
                  <a:cubicBezTo>
                    <a:pt x="41" y="20"/>
                    <a:pt x="41" y="19"/>
                    <a:pt x="40" y="19"/>
                  </a:cubicBezTo>
                  <a:cubicBezTo>
                    <a:pt x="39" y="19"/>
                    <a:pt x="39" y="19"/>
                    <a:pt x="38" y="20"/>
                  </a:cubicBezTo>
                  <a:cubicBezTo>
                    <a:pt x="39" y="18"/>
                    <a:pt x="41" y="17"/>
                    <a:pt x="42" y="14"/>
                  </a:cubicBezTo>
                  <a:cubicBezTo>
                    <a:pt x="42" y="14"/>
                    <a:pt x="42" y="14"/>
                    <a:pt x="42" y="14"/>
                  </a:cubicBezTo>
                  <a:cubicBezTo>
                    <a:pt x="40" y="14"/>
                    <a:pt x="40" y="13"/>
                    <a:pt x="40" y="12"/>
                  </a:cubicBezTo>
                  <a:cubicBezTo>
                    <a:pt x="40" y="11"/>
                    <a:pt x="40" y="11"/>
                    <a:pt x="39" y="11"/>
                  </a:cubicBezTo>
                  <a:cubicBezTo>
                    <a:pt x="38" y="8"/>
                    <a:pt x="37" y="9"/>
                    <a:pt x="33" y="9"/>
                  </a:cubicBezTo>
                  <a:cubicBezTo>
                    <a:pt x="33" y="10"/>
                    <a:pt x="32" y="10"/>
                    <a:pt x="32" y="11"/>
                  </a:cubicBezTo>
                  <a:cubicBezTo>
                    <a:pt x="32" y="11"/>
                    <a:pt x="32" y="11"/>
                    <a:pt x="32" y="11"/>
                  </a:cubicBezTo>
                  <a:cubicBezTo>
                    <a:pt x="31" y="8"/>
                    <a:pt x="34" y="7"/>
                    <a:pt x="29" y="5"/>
                  </a:cubicBezTo>
                  <a:cubicBezTo>
                    <a:pt x="28" y="6"/>
                    <a:pt x="29" y="7"/>
                    <a:pt x="27" y="7"/>
                  </a:cubicBezTo>
                  <a:cubicBezTo>
                    <a:pt x="27" y="7"/>
                    <a:pt x="27" y="7"/>
                    <a:pt x="27" y="7"/>
                  </a:cubicBezTo>
                  <a:cubicBezTo>
                    <a:pt x="29" y="5"/>
                    <a:pt x="26" y="5"/>
                    <a:pt x="27" y="3"/>
                  </a:cubicBezTo>
                  <a:cubicBezTo>
                    <a:pt x="23" y="2"/>
                    <a:pt x="20" y="2"/>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36"/>
            <p:cNvSpPr>
              <a:spLocks/>
            </p:cNvSpPr>
            <p:nvPr/>
          </p:nvSpPr>
          <p:spPr bwMode="auto">
            <a:xfrm>
              <a:off x="4634705" y="3525838"/>
              <a:ext cx="26988" cy="41275"/>
            </a:xfrm>
            <a:custGeom>
              <a:avLst/>
              <a:gdLst>
                <a:gd name="T0" fmla="*/ 1 w 4"/>
                <a:gd name="T1" fmla="*/ 0 h 6"/>
                <a:gd name="T2" fmla="*/ 1 w 4"/>
                <a:gd name="T3" fmla="*/ 6 h 6"/>
                <a:gd name="T4" fmla="*/ 1 w 4"/>
                <a:gd name="T5" fmla="*/ 6 h 6"/>
                <a:gd name="T6" fmla="*/ 3 w 4"/>
                <a:gd name="T7" fmla="*/ 2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2"/>
                    <a:pt x="0" y="6"/>
                    <a:pt x="1" y="6"/>
                  </a:cubicBezTo>
                  <a:cubicBezTo>
                    <a:pt x="1" y="6"/>
                    <a:pt x="1" y="6"/>
                    <a:pt x="1" y="6"/>
                  </a:cubicBezTo>
                  <a:cubicBezTo>
                    <a:pt x="1" y="5"/>
                    <a:pt x="1" y="2"/>
                    <a:pt x="3" y="2"/>
                  </a:cubicBezTo>
                  <a:cubicBezTo>
                    <a:pt x="3" y="4"/>
                    <a:pt x="3" y="5"/>
                    <a:pt x="4" y="6"/>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37"/>
            <p:cNvSpPr>
              <a:spLocks/>
            </p:cNvSpPr>
            <p:nvPr/>
          </p:nvSpPr>
          <p:spPr bwMode="auto">
            <a:xfrm>
              <a:off x="4779168" y="3538538"/>
              <a:ext cx="123825" cy="82550"/>
            </a:xfrm>
            <a:custGeom>
              <a:avLst/>
              <a:gdLst>
                <a:gd name="T0" fmla="*/ 4 w 18"/>
                <a:gd name="T1" fmla="*/ 0 h 12"/>
                <a:gd name="T2" fmla="*/ 0 w 18"/>
                <a:gd name="T3" fmla="*/ 4 h 12"/>
                <a:gd name="T4" fmla="*/ 1 w 18"/>
                <a:gd name="T5" fmla="*/ 4 h 12"/>
                <a:gd name="T6" fmla="*/ 7 w 18"/>
                <a:gd name="T7" fmla="*/ 10 h 12"/>
                <a:gd name="T8" fmla="*/ 7 w 18"/>
                <a:gd name="T9" fmla="*/ 8 h 12"/>
                <a:gd name="T10" fmla="*/ 7 w 18"/>
                <a:gd name="T11" fmla="*/ 8 h 12"/>
                <a:gd name="T12" fmla="*/ 8 w 18"/>
                <a:gd name="T13" fmla="*/ 10 h 12"/>
                <a:gd name="T14" fmla="*/ 9 w 18"/>
                <a:gd name="T15" fmla="*/ 10 h 12"/>
                <a:gd name="T16" fmla="*/ 12 w 18"/>
                <a:gd name="T17" fmla="*/ 8 h 12"/>
                <a:gd name="T18" fmla="*/ 12 w 18"/>
                <a:gd name="T19" fmla="*/ 8 h 12"/>
                <a:gd name="T20" fmla="*/ 15 w 18"/>
                <a:gd name="T21" fmla="*/ 10 h 12"/>
                <a:gd name="T22" fmla="*/ 17 w 18"/>
                <a:gd name="T23" fmla="*/ 12 h 12"/>
                <a:gd name="T24" fmla="*/ 18 w 18"/>
                <a:gd name="T25" fmla="*/ 11 h 12"/>
                <a:gd name="T26" fmla="*/ 8 w 18"/>
                <a:gd name="T27" fmla="*/ 2 h 12"/>
                <a:gd name="T28" fmla="*/ 8 w 18"/>
                <a:gd name="T29" fmla="*/ 2 h 12"/>
                <a:gd name="T30" fmla="*/ 8 w 18"/>
                <a:gd name="T31" fmla="*/ 4 h 12"/>
                <a:gd name="T32" fmla="*/ 7 w 18"/>
                <a:gd name="T33" fmla="*/ 4 h 12"/>
                <a:gd name="T34" fmla="*/ 7 w 18"/>
                <a:gd name="T35" fmla="*/ 1 h 12"/>
                <a:gd name="T36" fmla="*/ 4 w 18"/>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2">
                  <a:moveTo>
                    <a:pt x="4" y="0"/>
                  </a:moveTo>
                  <a:cubicBezTo>
                    <a:pt x="2" y="0"/>
                    <a:pt x="0" y="1"/>
                    <a:pt x="0" y="4"/>
                  </a:cubicBezTo>
                  <a:cubicBezTo>
                    <a:pt x="0" y="4"/>
                    <a:pt x="1" y="4"/>
                    <a:pt x="1" y="4"/>
                  </a:cubicBezTo>
                  <a:cubicBezTo>
                    <a:pt x="5" y="4"/>
                    <a:pt x="5" y="8"/>
                    <a:pt x="7" y="10"/>
                  </a:cubicBezTo>
                  <a:cubicBezTo>
                    <a:pt x="7" y="9"/>
                    <a:pt x="7" y="8"/>
                    <a:pt x="7" y="8"/>
                  </a:cubicBezTo>
                  <a:cubicBezTo>
                    <a:pt x="7" y="8"/>
                    <a:pt x="8" y="8"/>
                    <a:pt x="7" y="8"/>
                  </a:cubicBezTo>
                  <a:cubicBezTo>
                    <a:pt x="7" y="9"/>
                    <a:pt x="7" y="10"/>
                    <a:pt x="8" y="10"/>
                  </a:cubicBezTo>
                  <a:cubicBezTo>
                    <a:pt x="8" y="10"/>
                    <a:pt x="9" y="10"/>
                    <a:pt x="9" y="10"/>
                  </a:cubicBezTo>
                  <a:cubicBezTo>
                    <a:pt x="9" y="10"/>
                    <a:pt x="10" y="8"/>
                    <a:pt x="12" y="8"/>
                  </a:cubicBezTo>
                  <a:cubicBezTo>
                    <a:pt x="12" y="8"/>
                    <a:pt x="12" y="8"/>
                    <a:pt x="12" y="8"/>
                  </a:cubicBezTo>
                  <a:cubicBezTo>
                    <a:pt x="13" y="8"/>
                    <a:pt x="14" y="9"/>
                    <a:pt x="15" y="10"/>
                  </a:cubicBezTo>
                  <a:cubicBezTo>
                    <a:pt x="15" y="11"/>
                    <a:pt x="16" y="12"/>
                    <a:pt x="17" y="12"/>
                  </a:cubicBezTo>
                  <a:cubicBezTo>
                    <a:pt x="17" y="12"/>
                    <a:pt x="18" y="12"/>
                    <a:pt x="18" y="11"/>
                  </a:cubicBezTo>
                  <a:cubicBezTo>
                    <a:pt x="14" y="9"/>
                    <a:pt x="15" y="2"/>
                    <a:pt x="8" y="2"/>
                  </a:cubicBezTo>
                  <a:cubicBezTo>
                    <a:pt x="8" y="2"/>
                    <a:pt x="8" y="2"/>
                    <a:pt x="8" y="2"/>
                  </a:cubicBezTo>
                  <a:cubicBezTo>
                    <a:pt x="8" y="3"/>
                    <a:pt x="8" y="3"/>
                    <a:pt x="8" y="4"/>
                  </a:cubicBezTo>
                  <a:cubicBezTo>
                    <a:pt x="8" y="4"/>
                    <a:pt x="7" y="4"/>
                    <a:pt x="7" y="4"/>
                  </a:cubicBezTo>
                  <a:cubicBezTo>
                    <a:pt x="7" y="3"/>
                    <a:pt x="7" y="2"/>
                    <a:pt x="7"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38"/>
            <p:cNvSpPr>
              <a:spLocks/>
            </p:cNvSpPr>
            <p:nvPr/>
          </p:nvSpPr>
          <p:spPr bwMode="auto">
            <a:xfrm>
              <a:off x="4510880" y="3579813"/>
              <a:ext cx="76200" cy="28575"/>
            </a:xfrm>
            <a:custGeom>
              <a:avLst/>
              <a:gdLst>
                <a:gd name="T0" fmla="*/ 2 w 11"/>
                <a:gd name="T1" fmla="*/ 0 h 4"/>
                <a:gd name="T2" fmla="*/ 0 w 11"/>
                <a:gd name="T3" fmla="*/ 1 h 4"/>
                <a:gd name="T4" fmla="*/ 0 w 11"/>
                <a:gd name="T5" fmla="*/ 1 h 4"/>
                <a:gd name="T6" fmla="*/ 2 w 11"/>
                <a:gd name="T7" fmla="*/ 2 h 4"/>
                <a:gd name="T8" fmla="*/ 4 w 11"/>
                <a:gd name="T9" fmla="*/ 2 h 4"/>
                <a:gd name="T10" fmla="*/ 5 w 11"/>
                <a:gd name="T11" fmla="*/ 2 h 4"/>
                <a:gd name="T12" fmla="*/ 11 w 11"/>
                <a:gd name="T13" fmla="*/ 4 h 4"/>
                <a:gd name="T14" fmla="*/ 7 w 11"/>
                <a:gd name="T15" fmla="*/ 1 h 4"/>
                <a:gd name="T16" fmla="*/ 6 w 11"/>
                <a:gd name="T17" fmla="*/ 2 h 4"/>
                <a:gd name="T18" fmla="*/ 2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2" y="0"/>
                  </a:moveTo>
                  <a:cubicBezTo>
                    <a:pt x="1" y="0"/>
                    <a:pt x="1" y="1"/>
                    <a:pt x="0" y="1"/>
                  </a:cubicBezTo>
                  <a:cubicBezTo>
                    <a:pt x="0" y="1"/>
                    <a:pt x="0" y="1"/>
                    <a:pt x="0" y="1"/>
                  </a:cubicBezTo>
                  <a:cubicBezTo>
                    <a:pt x="1" y="1"/>
                    <a:pt x="2" y="1"/>
                    <a:pt x="2" y="2"/>
                  </a:cubicBezTo>
                  <a:cubicBezTo>
                    <a:pt x="3" y="2"/>
                    <a:pt x="3" y="2"/>
                    <a:pt x="4" y="2"/>
                  </a:cubicBezTo>
                  <a:cubicBezTo>
                    <a:pt x="5" y="2"/>
                    <a:pt x="5" y="2"/>
                    <a:pt x="5" y="2"/>
                  </a:cubicBezTo>
                  <a:cubicBezTo>
                    <a:pt x="7" y="3"/>
                    <a:pt x="10" y="3"/>
                    <a:pt x="11" y="4"/>
                  </a:cubicBezTo>
                  <a:cubicBezTo>
                    <a:pt x="11" y="2"/>
                    <a:pt x="9" y="1"/>
                    <a:pt x="7" y="1"/>
                  </a:cubicBezTo>
                  <a:cubicBezTo>
                    <a:pt x="7" y="1"/>
                    <a:pt x="6" y="1"/>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39"/>
            <p:cNvSpPr>
              <a:spLocks/>
            </p:cNvSpPr>
            <p:nvPr/>
          </p:nvSpPr>
          <p:spPr bwMode="auto">
            <a:xfrm>
              <a:off x="4552155" y="3635376"/>
              <a:ext cx="357188" cy="276225"/>
            </a:xfrm>
            <a:custGeom>
              <a:avLst/>
              <a:gdLst>
                <a:gd name="T0" fmla="*/ 41 w 52"/>
                <a:gd name="T1" fmla="*/ 0 h 40"/>
                <a:gd name="T2" fmla="*/ 38 w 52"/>
                <a:gd name="T3" fmla="*/ 9 h 40"/>
                <a:gd name="T4" fmla="*/ 32 w 52"/>
                <a:gd name="T5" fmla="*/ 1 h 40"/>
                <a:gd name="T6" fmla="*/ 30 w 52"/>
                <a:gd name="T7" fmla="*/ 1 h 40"/>
                <a:gd name="T8" fmla="*/ 25 w 52"/>
                <a:gd name="T9" fmla="*/ 2 h 40"/>
                <a:gd name="T10" fmla="*/ 24 w 52"/>
                <a:gd name="T11" fmla="*/ 6 h 40"/>
                <a:gd name="T12" fmla="*/ 23 w 52"/>
                <a:gd name="T13" fmla="*/ 6 h 40"/>
                <a:gd name="T14" fmla="*/ 21 w 52"/>
                <a:gd name="T15" fmla="*/ 4 h 40"/>
                <a:gd name="T16" fmla="*/ 1 w 52"/>
                <a:gd name="T17" fmla="*/ 19 h 40"/>
                <a:gd name="T18" fmla="*/ 0 w 52"/>
                <a:gd name="T19" fmla="*/ 35 h 40"/>
                <a:gd name="T20" fmla="*/ 20 w 52"/>
                <a:gd name="T21" fmla="*/ 30 h 40"/>
                <a:gd name="T22" fmla="*/ 24 w 52"/>
                <a:gd name="T23" fmla="*/ 30 h 40"/>
                <a:gd name="T24" fmla="*/ 25 w 52"/>
                <a:gd name="T25" fmla="*/ 34 h 40"/>
                <a:gd name="T26" fmla="*/ 25 w 52"/>
                <a:gd name="T27" fmla="*/ 34 h 40"/>
                <a:gd name="T28" fmla="*/ 27 w 52"/>
                <a:gd name="T29" fmla="*/ 33 h 40"/>
                <a:gd name="T30" fmla="*/ 28 w 52"/>
                <a:gd name="T31" fmla="*/ 31 h 40"/>
                <a:gd name="T32" fmla="*/ 29 w 52"/>
                <a:gd name="T33" fmla="*/ 32 h 40"/>
                <a:gd name="T34" fmla="*/ 28 w 52"/>
                <a:gd name="T35" fmla="*/ 39 h 40"/>
                <a:gd name="T36" fmla="*/ 31 w 52"/>
                <a:gd name="T37" fmla="*/ 40 h 40"/>
                <a:gd name="T38" fmla="*/ 35 w 52"/>
                <a:gd name="T39" fmla="*/ 39 h 40"/>
                <a:gd name="T40" fmla="*/ 39 w 52"/>
                <a:gd name="T41" fmla="*/ 39 h 40"/>
                <a:gd name="T42" fmla="*/ 40 w 52"/>
                <a:gd name="T43" fmla="*/ 39 h 40"/>
                <a:gd name="T44" fmla="*/ 51 w 52"/>
                <a:gd name="T45" fmla="*/ 26 h 40"/>
                <a:gd name="T46" fmla="*/ 44 w 52"/>
                <a:gd name="T47" fmla="*/ 11 h 40"/>
                <a:gd name="T48" fmla="*/ 41 w 52"/>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40">
                  <a:moveTo>
                    <a:pt x="41" y="0"/>
                  </a:moveTo>
                  <a:cubicBezTo>
                    <a:pt x="41" y="4"/>
                    <a:pt x="40" y="8"/>
                    <a:pt x="38" y="9"/>
                  </a:cubicBezTo>
                  <a:cubicBezTo>
                    <a:pt x="33" y="8"/>
                    <a:pt x="31" y="5"/>
                    <a:pt x="32" y="1"/>
                  </a:cubicBezTo>
                  <a:cubicBezTo>
                    <a:pt x="31" y="1"/>
                    <a:pt x="31" y="1"/>
                    <a:pt x="30" y="1"/>
                  </a:cubicBezTo>
                  <a:cubicBezTo>
                    <a:pt x="28" y="1"/>
                    <a:pt x="28" y="2"/>
                    <a:pt x="25" y="2"/>
                  </a:cubicBezTo>
                  <a:cubicBezTo>
                    <a:pt x="25" y="3"/>
                    <a:pt x="25" y="5"/>
                    <a:pt x="24" y="6"/>
                  </a:cubicBezTo>
                  <a:cubicBezTo>
                    <a:pt x="24" y="6"/>
                    <a:pt x="23" y="6"/>
                    <a:pt x="23" y="6"/>
                  </a:cubicBezTo>
                  <a:cubicBezTo>
                    <a:pt x="21" y="6"/>
                    <a:pt x="23" y="4"/>
                    <a:pt x="21" y="4"/>
                  </a:cubicBezTo>
                  <a:cubicBezTo>
                    <a:pt x="17" y="11"/>
                    <a:pt x="7" y="12"/>
                    <a:pt x="1" y="19"/>
                  </a:cubicBezTo>
                  <a:cubicBezTo>
                    <a:pt x="2" y="24"/>
                    <a:pt x="0" y="31"/>
                    <a:pt x="0" y="35"/>
                  </a:cubicBezTo>
                  <a:cubicBezTo>
                    <a:pt x="7" y="34"/>
                    <a:pt x="13" y="30"/>
                    <a:pt x="20" y="30"/>
                  </a:cubicBezTo>
                  <a:cubicBezTo>
                    <a:pt x="22" y="30"/>
                    <a:pt x="23" y="30"/>
                    <a:pt x="24" y="30"/>
                  </a:cubicBezTo>
                  <a:cubicBezTo>
                    <a:pt x="24" y="32"/>
                    <a:pt x="25" y="32"/>
                    <a:pt x="25" y="34"/>
                  </a:cubicBezTo>
                  <a:cubicBezTo>
                    <a:pt x="25" y="34"/>
                    <a:pt x="25" y="34"/>
                    <a:pt x="25" y="34"/>
                  </a:cubicBezTo>
                  <a:cubicBezTo>
                    <a:pt x="26" y="34"/>
                    <a:pt x="27" y="33"/>
                    <a:pt x="27" y="33"/>
                  </a:cubicBezTo>
                  <a:cubicBezTo>
                    <a:pt x="28" y="32"/>
                    <a:pt x="28" y="31"/>
                    <a:pt x="28" y="31"/>
                  </a:cubicBezTo>
                  <a:cubicBezTo>
                    <a:pt x="29" y="31"/>
                    <a:pt x="29" y="31"/>
                    <a:pt x="29" y="32"/>
                  </a:cubicBezTo>
                  <a:cubicBezTo>
                    <a:pt x="27" y="34"/>
                    <a:pt x="30" y="37"/>
                    <a:pt x="28" y="39"/>
                  </a:cubicBezTo>
                  <a:cubicBezTo>
                    <a:pt x="29" y="40"/>
                    <a:pt x="30" y="40"/>
                    <a:pt x="31" y="40"/>
                  </a:cubicBezTo>
                  <a:cubicBezTo>
                    <a:pt x="32" y="40"/>
                    <a:pt x="33" y="40"/>
                    <a:pt x="35" y="39"/>
                  </a:cubicBezTo>
                  <a:cubicBezTo>
                    <a:pt x="36" y="39"/>
                    <a:pt x="37" y="39"/>
                    <a:pt x="39" y="39"/>
                  </a:cubicBezTo>
                  <a:cubicBezTo>
                    <a:pt x="39" y="39"/>
                    <a:pt x="39" y="39"/>
                    <a:pt x="40" y="39"/>
                  </a:cubicBezTo>
                  <a:cubicBezTo>
                    <a:pt x="41" y="34"/>
                    <a:pt x="49" y="31"/>
                    <a:pt x="51" y="26"/>
                  </a:cubicBezTo>
                  <a:cubicBezTo>
                    <a:pt x="52" y="19"/>
                    <a:pt x="48" y="15"/>
                    <a:pt x="44" y="11"/>
                  </a:cubicBezTo>
                  <a:cubicBezTo>
                    <a:pt x="45" y="5"/>
                    <a:pt x="43" y="3"/>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40"/>
            <p:cNvSpPr>
              <a:spLocks/>
            </p:cNvSpPr>
            <p:nvPr/>
          </p:nvSpPr>
          <p:spPr bwMode="auto">
            <a:xfrm>
              <a:off x="5012530" y="3897313"/>
              <a:ext cx="47625" cy="41275"/>
            </a:xfrm>
            <a:custGeom>
              <a:avLst/>
              <a:gdLst>
                <a:gd name="T0" fmla="*/ 4 w 7"/>
                <a:gd name="T1" fmla="*/ 0 h 6"/>
                <a:gd name="T2" fmla="*/ 1 w 7"/>
                <a:gd name="T3" fmla="*/ 4 h 6"/>
                <a:gd name="T4" fmla="*/ 2 w 7"/>
                <a:gd name="T5" fmla="*/ 6 h 6"/>
                <a:gd name="T6" fmla="*/ 2 w 7"/>
                <a:gd name="T7" fmla="*/ 6 h 6"/>
                <a:gd name="T8" fmla="*/ 7 w 7"/>
                <a:gd name="T9" fmla="*/ 2 h 6"/>
                <a:gd name="T10" fmla="*/ 6 w 7"/>
                <a:gd name="T11" fmla="*/ 2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cubicBezTo>
                    <a:pt x="4" y="3"/>
                    <a:pt x="1" y="2"/>
                    <a:pt x="1" y="4"/>
                  </a:cubicBezTo>
                  <a:cubicBezTo>
                    <a:pt x="3" y="4"/>
                    <a:pt x="0" y="6"/>
                    <a:pt x="2" y="6"/>
                  </a:cubicBezTo>
                  <a:cubicBezTo>
                    <a:pt x="2" y="6"/>
                    <a:pt x="2" y="6"/>
                    <a:pt x="2" y="6"/>
                  </a:cubicBezTo>
                  <a:cubicBezTo>
                    <a:pt x="2" y="3"/>
                    <a:pt x="6" y="4"/>
                    <a:pt x="7" y="2"/>
                  </a:cubicBezTo>
                  <a:cubicBezTo>
                    <a:pt x="6" y="2"/>
                    <a:pt x="6" y="2"/>
                    <a:pt x="6" y="2"/>
                  </a:cubicBezTo>
                  <a:cubicBezTo>
                    <a:pt x="5" y="2"/>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41"/>
            <p:cNvSpPr>
              <a:spLocks/>
            </p:cNvSpPr>
            <p:nvPr/>
          </p:nvSpPr>
          <p:spPr bwMode="auto">
            <a:xfrm>
              <a:off x="4758530" y="3938588"/>
              <a:ext cx="33338" cy="20638"/>
            </a:xfrm>
            <a:custGeom>
              <a:avLst/>
              <a:gdLst>
                <a:gd name="T0" fmla="*/ 5 w 5"/>
                <a:gd name="T1" fmla="*/ 0 h 3"/>
                <a:gd name="T2" fmla="*/ 3 w 5"/>
                <a:gd name="T3" fmla="*/ 0 h 3"/>
                <a:gd name="T4" fmla="*/ 1 w 5"/>
                <a:gd name="T5" fmla="*/ 0 h 3"/>
                <a:gd name="T6" fmla="*/ 1 w 5"/>
                <a:gd name="T7" fmla="*/ 3 h 3"/>
                <a:gd name="T8" fmla="*/ 2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4" y="0"/>
                    <a:pt x="3" y="0"/>
                    <a:pt x="3" y="0"/>
                  </a:cubicBezTo>
                  <a:cubicBezTo>
                    <a:pt x="2" y="0"/>
                    <a:pt x="2" y="0"/>
                    <a:pt x="1" y="0"/>
                  </a:cubicBezTo>
                  <a:cubicBezTo>
                    <a:pt x="1" y="1"/>
                    <a:pt x="0" y="3"/>
                    <a:pt x="1" y="3"/>
                  </a:cubicBezTo>
                  <a:cubicBezTo>
                    <a:pt x="2" y="3"/>
                    <a:pt x="2" y="3"/>
                    <a:pt x="2" y="3"/>
                  </a:cubicBezTo>
                  <a:cubicBezTo>
                    <a:pt x="2" y="1"/>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42"/>
            <p:cNvSpPr>
              <a:spLocks/>
            </p:cNvSpPr>
            <p:nvPr/>
          </p:nvSpPr>
          <p:spPr bwMode="auto">
            <a:xfrm>
              <a:off x="4909343" y="3944938"/>
              <a:ext cx="88900" cy="49213"/>
            </a:xfrm>
            <a:custGeom>
              <a:avLst/>
              <a:gdLst>
                <a:gd name="T0" fmla="*/ 13 w 13"/>
                <a:gd name="T1" fmla="*/ 0 h 7"/>
                <a:gd name="T2" fmla="*/ 3 w 13"/>
                <a:gd name="T3" fmla="*/ 7 h 7"/>
                <a:gd name="T4" fmla="*/ 13 w 13"/>
                <a:gd name="T5" fmla="*/ 0 h 7"/>
              </a:gdLst>
              <a:ahLst/>
              <a:cxnLst>
                <a:cxn ang="0">
                  <a:pos x="T0" y="T1"/>
                </a:cxn>
                <a:cxn ang="0">
                  <a:pos x="T2" y="T3"/>
                </a:cxn>
                <a:cxn ang="0">
                  <a:pos x="T4" y="T5"/>
                </a:cxn>
              </a:cxnLst>
              <a:rect l="0" t="0" r="r" b="b"/>
              <a:pathLst>
                <a:path w="13" h="7">
                  <a:moveTo>
                    <a:pt x="13" y="0"/>
                  </a:moveTo>
                  <a:cubicBezTo>
                    <a:pt x="11" y="0"/>
                    <a:pt x="0" y="4"/>
                    <a:pt x="3" y="7"/>
                  </a:cubicBezTo>
                  <a:cubicBezTo>
                    <a:pt x="6" y="4"/>
                    <a:pt x="10"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43"/>
            <p:cNvSpPr>
              <a:spLocks/>
            </p:cNvSpPr>
            <p:nvPr/>
          </p:nvSpPr>
          <p:spPr bwMode="auto">
            <a:xfrm>
              <a:off x="3137693" y="4159251"/>
              <a:ext cx="33338" cy="26988"/>
            </a:xfrm>
            <a:custGeom>
              <a:avLst/>
              <a:gdLst>
                <a:gd name="T0" fmla="*/ 4 w 5"/>
                <a:gd name="T1" fmla="*/ 0 h 4"/>
                <a:gd name="T2" fmla="*/ 1 w 5"/>
                <a:gd name="T3" fmla="*/ 4 h 4"/>
                <a:gd name="T4" fmla="*/ 4 w 5"/>
                <a:gd name="T5" fmla="*/ 0 h 4"/>
              </a:gdLst>
              <a:ahLst/>
              <a:cxnLst>
                <a:cxn ang="0">
                  <a:pos x="T0" y="T1"/>
                </a:cxn>
                <a:cxn ang="0">
                  <a:pos x="T2" y="T3"/>
                </a:cxn>
                <a:cxn ang="0">
                  <a:pos x="T4" y="T5"/>
                </a:cxn>
              </a:cxnLst>
              <a:rect l="0" t="0" r="r" b="b"/>
              <a:pathLst>
                <a:path w="5" h="4">
                  <a:moveTo>
                    <a:pt x="4" y="0"/>
                  </a:moveTo>
                  <a:cubicBezTo>
                    <a:pt x="3" y="1"/>
                    <a:pt x="0" y="3"/>
                    <a:pt x="1" y="4"/>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44"/>
            <p:cNvSpPr>
              <a:spLocks/>
            </p:cNvSpPr>
            <p:nvPr/>
          </p:nvSpPr>
          <p:spPr bwMode="auto">
            <a:xfrm>
              <a:off x="3171030" y="2725738"/>
              <a:ext cx="55563" cy="14288"/>
            </a:xfrm>
            <a:custGeom>
              <a:avLst/>
              <a:gdLst>
                <a:gd name="T0" fmla="*/ 7 w 8"/>
                <a:gd name="T1" fmla="*/ 0 h 2"/>
                <a:gd name="T2" fmla="*/ 4 w 8"/>
                <a:gd name="T3" fmla="*/ 0 h 2"/>
                <a:gd name="T4" fmla="*/ 2 w 8"/>
                <a:gd name="T5" fmla="*/ 0 h 2"/>
                <a:gd name="T6" fmla="*/ 1 w 8"/>
                <a:gd name="T7" fmla="*/ 0 h 2"/>
                <a:gd name="T8" fmla="*/ 1 w 8"/>
                <a:gd name="T9" fmla="*/ 1 h 2"/>
                <a:gd name="T10" fmla="*/ 0 w 8"/>
                <a:gd name="T11" fmla="*/ 2 h 2"/>
                <a:gd name="T12" fmla="*/ 2 w 8"/>
                <a:gd name="T13" fmla="*/ 2 h 2"/>
                <a:gd name="T14" fmla="*/ 8 w 8"/>
                <a:gd name="T15" fmla="*/ 0 h 2"/>
                <a:gd name="T16" fmla="*/ 7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7" y="0"/>
                  </a:moveTo>
                  <a:cubicBezTo>
                    <a:pt x="6" y="0"/>
                    <a:pt x="5" y="0"/>
                    <a:pt x="4" y="0"/>
                  </a:cubicBezTo>
                  <a:cubicBezTo>
                    <a:pt x="4" y="0"/>
                    <a:pt x="3" y="0"/>
                    <a:pt x="2" y="0"/>
                  </a:cubicBezTo>
                  <a:cubicBezTo>
                    <a:pt x="2" y="0"/>
                    <a:pt x="1" y="0"/>
                    <a:pt x="1" y="0"/>
                  </a:cubicBezTo>
                  <a:cubicBezTo>
                    <a:pt x="1" y="0"/>
                    <a:pt x="1" y="1"/>
                    <a:pt x="1" y="1"/>
                  </a:cubicBezTo>
                  <a:cubicBezTo>
                    <a:pt x="0" y="1"/>
                    <a:pt x="0" y="1"/>
                    <a:pt x="0" y="2"/>
                  </a:cubicBezTo>
                  <a:cubicBezTo>
                    <a:pt x="1" y="2"/>
                    <a:pt x="1" y="2"/>
                    <a:pt x="2" y="2"/>
                  </a:cubicBezTo>
                  <a:cubicBezTo>
                    <a:pt x="4" y="2"/>
                    <a:pt x="7"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45"/>
            <p:cNvSpPr>
              <a:spLocks/>
            </p:cNvSpPr>
            <p:nvPr/>
          </p:nvSpPr>
          <p:spPr bwMode="auto">
            <a:xfrm>
              <a:off x="3069430" y="2732088"/>
              <a:ext cx="26988" cy="20638"/>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1"/>
                  </a:cubicBezTo>
                  <a:cubicBezTo>
                    <a:pt x="1" y="1"/>
                    <a:pt x="2" y="2"/>
                    <a:pt x="2" y="3"/>
                  </a:cubicBezTo>
                  <a:cubicBezTo>
                    <a:pt x="3" y="3"/>
                    <a:pt x="4"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46"/>
            <p:cNvSpPr>
              <a:spLocks/>
            </p:cNvSpPr>
            <p:nvPr/>
          </p:nvSpPr>
          <p:spPr bwMode="auto">
            <a:xfrm>
              <a:off x="2951955" y="2787651"/>
              <a:ext cx="34925" cy="20638"/>
            </a:xfrm>
            <a:custGeom>
              <a:avLst/>
              <a:gdLst>
                <a:gd name="T0" fmla="*/ 4 w 5"/>
                <a:gd name="T1" fmla="*/ 0 h 3"/>
                <a:gd name="T2" fmla="*/ 0 w 5"/>
                <a:gd name="T3" fmla="*/ 2 h 3"/>
                <a:gd name="T4" fmla="*/ 1 w 5"/>
                <a:gd name="T5" fmla="*/ 3 h 3"/>
                <a:gd name="T6" fmla="*/ 4 w 5"/>
                <a:gd name="T7" fmla="*/ 0 h 3"/>
              </a:gdLst>
              <a:ahLst/>
              <a:cxnLst>
                <a:cxn ang="0">
                  <a:pos x="T0" y="T1"/>
                </a:cxn>
                <a:cxn ang="0">
                  <a:pos x="T2" y="T3"/>
                </a:cxn>
                <a:cxn ang="0">
                  <a:pos x="T4" y="T5"/>
                </a:cxn>
                <a:cxn ang="0">
                  <a:pos x="T6" y="T7"/>
                </a:cxn>
              </a:cxnLst>
              <a:rect l="0" t="0" r="r" b="b"/>
              <a:pathLst>
                <a:path w="5" h="3">
                  <a:moveTo>
                    <a:pt x="4" y="0"/>
                  </a:moveTo>
                  <a:cubicBezTo>
                    <a:pt x="3" y="1"/>
                    <a:pt x="1" y="1"/>
                    <a:pt x="0" y="2"/>
                  </a:cubicBezTo>
                  <a:cubicBezTo>
                    <a:pt x="0" y="3"/>
                    <a:pt x="0" y="3"/>
                    <a:pt x="1" y="3"/>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47"/>
            <p:cNvSpPr>
              <a:spLocks/>
            </p:cNvSpPr>
            <p:nvPr/>
          </p:nvSpPr>
          <p:spPr bwMode="auto">
            <a:xfrm>
              <a:off x="2966243" y="2808288"/>
              <a:ext cx="26988" cy="14288"/>
            </a:xfrm>
            <a:custGeom>
              <a:avLst/>
              <a:gdLst>
                <a:gd name="T0" fmla="*/ 3 w 4"/>
                <a:gd name="T1" fmla="*/ 0 h 2"/>
                <a:gd name="T2" fmla="*/ 0 w 4"/>
                <a:gd name="T3" fmla="*/ 2 h 2"/>
                <a:gd name="T4" fmla="*/ 1 w 4"/>
                <a:gd name="T5" fmla="*/ 2 h 2"/>
                <a:gd name="T6" fmla="*/ 4 w 4"/>
                <a:gd name="T7" fmla="*/ 0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1" y="0"/>
                    <a:pt x="1" y="1"/>
                    <a:pt x="0" y="2"/>
                  </a:cubicBezTo>
                  <a:cubicBezTo>
                    <a:pt x="0" y="2"/>
                    <a:pt x="0" y="2"/>
                    <a:pt x="1" y="2"/>
                  </a:cubicBezTo>
                  <a:cubicBezTo>
                    <a:pt x="2" y="2"/>
                    <a:pt x="3"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48"/>
            <p:cNvSpPr>
              <a:spLocks/>
            </p:cNvSpPr>
            <p:nvPr/>
          </p:nvSpPr>
          <p:spPr bwMode="auto">
            <a:xfrm>
              <a:off x="3748880" y="2911476"/>
              <a:ext cx="33338" cy="20638"/>
            </a:xfrm>
            <a:custGeom>
              <a:avLst/>
              <a:gdLst>
                <a:gd name="T0" fmla="*/ 3 w 5"/>
                <a:gd name="T1" fmla="*/ 0 h 3"/>
                <a:gd name="T2" fmla="*/ 2 w 5"/>
                <a:gd name="T3" fmla="*/ 0 h 3"/>
                <a:gd name="T4" fmla="*/ 1 w 5"/>
                <a:gd name="T5" fmla="*/ 1 h 3"/>
                <a:gd name="T6" fmla="*/ 1 w 5"/>
                <a:gd name="T7" fmla="*/ 0 h 3"/>
                <a:gd name="T8" fmla="*/ 3 w 5"/>
                <a:gd name="T9" fmla="*/ 3 h 3"/>
                <a:gd name="T10" fmla="*/ 4 w 5"/>
                <a:gd name="T11" fmla="*/ 1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3" y="0"/>
                    <a:pt x="3" y="0"/>
                    <a:pt x="2" y="0"/>
                  </a:cubicBezTo>
                  <a:cubicBezTo>
                    <a:pt x="2" y="1"/>
                    <a:pt x="2" y="1"/>
                    <a:pt x="1" y="1"/>
                  </a:cubicBezTo>
                  <a:cubicBezTo>
                    <a:pt x="1" y="1"/>
                    <a:pt x="1" y="1"/>
                    <a:pt x="1" y="0"/>
                  </a:cubicBezTo>
                  <a:cubicBezTo>
                    <a:pt x="0" y="2"/>
                    <a:pt x="1" y="3"/>
                    <a:pt x="3" y="3"/>
                  </a:cubicBezTo>
                  <a:cubicBezTo>
                    <a:pt x="4" y="3"/>
                    <a:pt x="5" y="2"/>
                    <a:pt x="4"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49"/>
            <p:cNvSpPr>
              <a:spLocks/>
            </p:cNvSpPr>
            <p:nvPr/>
          </p:nvSpPr>
          <p:spPr bwMode="auto">
            <a:xfrm>
              <a:off x="3494880" y="2967038"/>
              <a:ext cx="33338" cy="20638"/>
            </a:xfrm>
            <a:custGeom>
              <a:avLst/>
              <a:gdLst>
                <a:gd name="T0" fmla="*/ 2 w 5"/>
                <a:gd name="T1" fmla="*/ 0 h 3"/>
                <a:gd name="T2" fmla="*/ 1 w 5"/>
                <a:gd name="T3" fmla="*/ 0 h 3"/>
                <a:gd name="T4" fmla="*/ 2 w 5"/>
                <a:gd name="T5" fmla="*/ 3 h 3"/>
                <a:gd name="T6" fmla="*/ 5 w 5"/>
                <a:gd name="T7" fmla="*/ 1 h 3"/>
                <a:gd name="T8" fmla="*/ 4 w 5"/>
                <a:gd name="T9" fmla="*/ 1 h 3"/>
                <a:gd name="T10" fmla="*/ 3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2" y="0"/>
                    <a:pt x="2" y="0"/>
                    <a:pt x="1" y="0"/>
                  </a:cubicBezTo>
                  <a:cubicBezTo>
                    <a:pt x="2" y="2"/>
                    <a:pt x="0" y="2"/>
                    <a:pt x="2" y="3"/>
                  </a:cubicBezTo>
                  <a:cubicBezTo>
                    <a:pt x="2" y="2"/>
                    <a:pt x="5" y="3"/>
                    <a:pt x="5" y="1"/>
                  </a:cubicBezTo>
                  <a:cubicBezTo>
                    <a:pt x="5" y="1"/>
                    <a:pt x="4" y="1"/>
                    <a:pt x="4" y="1"/>
                  </a:cubicBezTo>
                  <a:cubicBezTo>
                    <a:pt x="4" y="1"/>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0"/>
            <p:cNvSpPr>
              <a:spLocks/>
            </p:cNvSpPr>
            <p:nvPr/>
          </p:nvSpPr>
          <p:spPr bwMode="auto">
            <a:xfrm>
              <a:off x="4717255" y="3063876"/>
              <a:ext cx="41275" cy="26988"/>
            </a:xfrm>
            <a:custGeom>
              <a:avLst/>
              <a:gdLst>
                <a:gd name="T0" fmla="*/ 1 w 6"/>
                <a:gd name="T1" fmla="*/ 0 h 4"/>
                <a:gd name="T2" fmla="*/ 0 w 6"/>
                <a:gd name="T3" fmla="*/ 0 h 4"/>
                <a:gd name="T4" fmla="*/ 4 w 6"/>
                <a:gd name="T5" fmla="*/ 4 h 4"/>
                <a:gd name="T6" fmla="*/ 6 w 6"/>
                <a:gd name="T7" fmla="*/ 2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0"/>
                  </a:cubicBezTo>
                  <a:cubicBezTo>
                    <a:pt x="1" y="2"/>
                    <a:pt x="3" y="3"/>
                    <a:pt x="4" y="4"/>
                  </a:cubicBezTo>
                  <a:cubicBezTo>
                    <a:pt x="4" y="2"/>
                    <a:pt x="5" y="2"/>
                    <a:pt x="6" y="2"/>
                  </a:cubicBezTo>
                  <a:cubicBezTo>
                    <a:pt x="4"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1"/>
            <p:cNvSpPr>
              <a:spLocks/>
            </p:cNvSpPr>
            <p:nvPr/>
          </p:nvSpPr>
          <p:spPr bwMode="auto">
            <a:xfrm>
              <a:off x="3486943" y="3090863"/>
              <a:ext cx="28575" cy="41275"/>
            </a:xfrm>
            <a:custGeom>
              <a:avLst/>
              <a:gdLst>
                <a:gd name="T0" fmla="*/ 3 w 4"/>
                <a:gd name="T1" fmla="*/ 0 h 6"/>
                <a:gd name="T2" fmla="*/ 2 w 4"/>
                <a:gd name="T3" fmla="*/ 6 h 6"/>
                <a:gd name="T4" fmla="*/ 4 w 4"/>
                <a:gd name="T5" fmla="*/ 0 h 6"/>
                <a:gd name="T6" fmla="*/ 3 w 4"/>
                <a:gd name="T7" fmla="*/ 0 h 6"/>
              </a:gdLst>
              <a:ahLst/>
              <a:cxnLst>
                <a:cxn ang="0">
                  <a:pos x="T0" y="T1"/>
                </a:cxn>
                <a:cxn ang="0">
                  <a:pos x="T2" y="T3"/>
                </a:cxn>
                <a:cxn ang="0">
                  <a:pos x="T4" y="T5"/>
                </a:cxn>
                <a:cxn ang="0">
                  <a:pos x="T6" y="T7"/>
                </a:cxn>
              </a:cxnLst>
              <a:rect l="0" t="0" r="r" b="b"/>
              <a:pathLst>
                <a:path w="4" h="6">
                  <a:moveTo>
                    <a:pt x="3" y="0"/>
                  </a:moveTo>
                  <a:cubicBezTo>
                    <a:pt x="0" y="0"/>
                    <a:pt x="0" y="5"/>
                    <a:pt x="2" y="6"/>
                  </a:cubicBezTo>
                  <a:cubicBezTo>
                    <a:pt x="3" y="5"/>
                    <a:pt x="2" y="2"/>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2"/>
            <p:cNvSpPr>
              <a:spLocks/>
            </p:cNvSpPr>
            <p:nvPr/>
          </p:nvSpPr>
          <p:spPr bwMode="auto">
            <a:xfrm>
              <a:off x="2842418" y="3284538"/>
              <a:ext cx="61913" cy="26988"/>
            </a:xfrm>
            <a:custGeom>
              <a:avLst/>
              <a:gdLst>
                <a:gd name="T0" fmla="*/ 2 w 9"/>
                <a:gd name="T1" fmla="*/ 0 h 4"/>
                <a:gd name="T2" fmla="*/ 0 w 9"/>
                <a:gd name="T3" fmla="*/ 1 h 4"/>
                <a:gd name="T4" fmla="*/ 1 w 9"/>
                <a:gd name="T5" fmla="*/ 1 h 4"/>
                <a:gd name="T6" fmla="*/ 4 w 9"/>
                <a:gd name="T7" fmla="*/ 2 h 4"/>
                <a:gd name="T8" fmla="*/ 7 w 9"/>
                <a:gd name="T9" fmla="*/ 4 h 4"/>
                <a:gd name="T10" fmla="*/ 9 w 9"/>
                <a:gd name="T11" fmla="*/ 3 h 4"/>
                <a:gd name="T12" fmla="*/ 9 w 9"/>
                <a:gd name="T13" fmla="*/ 3 h 4"/>
                <a:gd name="T14" fmla="*/ 5 w 9"/>
                <a:gd name="T15" fmla="*/ 2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1" y="0"/>
                    <a:pt x="0" y="1"/>
                  </a:cubicBezTo>
                  <a:cubicBezTo>
                    <a:pt x="0" y="1"/>
                    <a:pt x="0" y="1"/>
                    <a:pt x="1" y="1"/>
                  </a:cubicBezTo>
                  <a:cubicBezTo>
                    <a:pt x="2" y="1"/>
                    <a:pt x="3" y="1"/>
                    <a:pt x="4" y="2"/>
                  </a:cubicBezTo>
                  <a:cubicBezTo>
                    <a:pt x="5" y="3"/>
                    <a:pt x="6" y="4"/>
                    <a:pt x="7" y="4"/>
                  </a:cubicBezTo>
                  <a:cubicBezTo>
                    <a:pt x="8" y="4"/>
                    <a:pt x="8" y="4"/>
                    <a:pt x="9" y="3"/>
                  </a:cubicBezTo>
                  <a:cubicBezTo>
                    <a:pt x="9" y="3"/>
                    <a:pt x="9" y="3"/>
                    <a:pt x="9" y="3"/>
                  </a:cubicBezTo>
                  <a:cubicBezTo>
                    <a:pt x="7" y="3"/>
                    <a:pt x="6" y="3"/>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53"/>
            <p:cNvSpPr>
              <a:spLocks/>
            </p:cNvSpPr>
            <p:nvPr/>
          </p:nvSpPr>
          <p:spPr bwMode="auto">
            <a:xfrm>
              <a:off x="2910680" y="3317876"/>
              <a:ext cx="26988" cy="14288"/>
            </a:xfrm>
            <a:custGeom>
              <a:avLst/>
              <a:gdLst>
                <a:gd name="T0" fmla="*/ 3 w 4"/>
                <a:gd name="T1" fmla="*/ 0 h 2"/>
                <a:gd name="T2" fmla="*/ 2 w 4"/>
                <a:gd name="T3" fmla="*/ 1 h 2"/>
                <a:gd name="T4" fmla="*/ 2 w 4"/>
                <a:gd name="T5" fmla="*/ 1 h 2"/>
                <a:gd name="T6" fmla="*/ 3 w 4"/>
                <a:gd name="T7" fmla="*/ 1 h 2"/>
                <a:gd name="T8" fmla="*/ 4 w 4"/>
                <a:gd name="T9" fmla="*/ 2 h 2"/>
                <a:gd name="T10" fmla="*/ 4 w 4"/>
                <a:gd name="T11" fmla="*/ 2 h 2"/>
                <a:gd name="T12" fmla="*/ 4 w 4"/>
                <a:gd name="T13" fmla="*/ 0 h 2"/>
                <a:gd name="T14" fmla="*/ 3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3" y="0"/>
                  </a:moveTo>
                  <a:cubicBezTo>
                    <a:pt x="2" y="0"/>
                    <a:pt x="0" y="0"/>
                    <a:pt x="2" y="1"/>
                  </a:cubicBezTo>
                  <a:cubicBezTo>
                    <a:pt x="2" y="1"/>
                    <a:pt x="2" y="1"/>
                    <a:pt x="2" y="1"/>
                  </a:cubicBezTo>
                  <a:cubicBezTo>
                    <a:pt x="2" y="1"/>
                    <a:pt x="3" y="1"/>
                    <a:pt x="3" y="1"/>
                  </a:cubicBezTo>
                  <a:cubicBezTo>
                    <a:pt x="3" y="1"/>
                    <a:pt x="4" y="2"/>
                    <a:pt x="4" y="2"/>
                  </a:cubicBezTo>
                  <a:cubicBezTo>
                    <a:pt x="4" y="2"/>
                    <a:pt x="4" y="2"/>
                    <a:pt x="4" y="2"/>
                  </a:cubicBezTo>
                  <a:cubicBezTo>
                    <a:pt x="4"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54"/>
            <p:cNvSpPr>
              <a:spLocks/>
            </p:cNvSpPr>
            <p:nvPr/>
          </p:nvSpPr>
          <p:spPr bwMode="auto">
            <a:xfrm>
              <a:off x="4628355" y="3332163"/>
              <a:ext cx="33338" cy="41275"/>
            </a:xfrm>
            <a:custGeom>
              <a:avLst/>
              <a:gdLst>
                <a:gd name="T0" fmla="*/ 2 w 5"/>
                <a:gd name="T1" fmla="*/ 0 h 6"/>
                <a:gd name="T2" fmla="*/ 3 w 5"/>
                <a:gd name="T3" fmla="*/ 6 h 6"/>
                <a:gd name="T4" fmla="*/ 2 w 5"/>
                <a:gd name="T5" fmla="*/ 0 h 6"/>
              </a:gdLst>
              <a:ahLst/>
              <a:cxnLst>
                <a:cxn ang="0">
                  <a:pos x="T0" y="T1"/>
                </a:cxn>
                <a:cxn ang="0">
                  <a:pos x="T2" y="T3"/>
                </a:cxn>
                <a:cxn ang="0">
                  <a:pos x="T4" y="T5"/>
                </a:cxn>
              </a:cxnLst>
              <a:rect l="0" t="0" r="r" b="b"/>
              <a:pathLst>
                <a:path w="5" h="6">
                  <a:moveTo>
                    <a:pt x="2" y="0"/>
                  </a:moveTo>
                  <a:cubicBezTo>
                    <a:pt x="0" y="1"/>
                    <a:pt x="1" y="6"/>
                    <a:pt x="3" y="6"/>
                  </a:cubicBezTo>
                  <a:cubicBezTo>
                    <a:pt x="1" y="4"/>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55"/>
            <p:cNvSpPr>
              <a:spLocks/>
            </p:cNvSpPr>
            <p:nvPr/>
          </p:nvSpPr>
          <p:spPr bwMode="auto">
            <a:xfrm>
              <a:off x="4277518" y="3422651"/>
              <a:ext cx="20638" cy="33338"/>
            </a:xfrm>
            <a:custGeom>
              <a:avLst/>
              <a:gdLst>
                <a:gd name="T0" fmla="*/ 1 w 3"/>
                <a:gd name="T1" fmla="*/ 0 h 5"/>
                <a:gd name="T2" fmla="*/ 0 w 3"/>
                <a:gd name="T3" fmla="*/ 3 h 5"/>
                <a:gd name="T4" fmla="*/ 2 w 3"/>
                <a:gd name="T5" fmla="*/ 5 h 5"/>
                <a:gd name="T6" fmla="*/ 2 w 3"/>
                <a:gd name="T7" fmla="*/ 5 h 5"/>
                <a:gd name="T8" fmla="*/ 2 w 3"/>
                <a:gd name="T9" fmla="*/ 0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1"/>
                    <a:pt x="0" y="3"/>
                  </a:cubicBezTo>
                  <a:cubicBezTo>
                    <a:pt x="0" y="4"/>
                    <a:pt x="1" y="5"/>
                    <a:pt x="2" y="5"/>
                  </a:cubicBezTo>
                  <a:cubicBezTo>
                    <a:pt x="2" y="5"/>
                    <a:pt x="2" y="5"/>
                    <a:pt x="2" y="5"/>
                  </a:cubicBezTo>
                  <a:cubicBezTo>
                    <a:pt x="3" y="4"/>
                    <a:pt x="2" y="2"/>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56"/>
            <p:cNvSpPr>
              <a:spLocks/>
            </p:cNvSpPr>
            <p:nvPr/>
          </p:nvSpPr>
          <p:spPr bwMode="auto">
            <a:xfrm>
              <a:off x="4675980" y="3429001"/>
              <a:ext cx="20638" cy="20638"/>
            </a:xfrm>
            <a:custGeom>
              <a:avLst/>
              <a:gdLst>
                <a:gd name="T0" fmla="*/ 2 w 3"/>
                <a:gd name="T1" fmla="*/ 0 h 3"/>
                <a:gd name="T2" fmla="*/ 0 w 3"/>
                <a:gd name="T3" fmla="*/ 1 h 3"/>
                <a:gd name="T4" fmla="*/ 1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0"/>
                    <a:pt x="0" y="1"/>
                  </a:cubicBezTo>
                  <a:cubicBezTo>
                    <a:pt x="0" y="2"/>
                    <a:pt x="0" y="3"/>
                    <a:pt x="1" y="3"/>
                  </a:cubicBezTo>
                  <a:cubicBezTo>
                    <a:pt x="1" y="2"/>
                    <a:pt x="3" y="3"/>
                    <a:pt x="3" y="1"/>
                  </a:cubicBezTo>
                  <a:cubicBezTo>
                    <a:pt x="2"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57"/>
            <p:cNvSpPr>
              <a:spLocks/>
            </p:cNvSpPr>
            <p:nvPr/>
          </p:nvSpPr>
          <p:spPr bwMode="auto">
            <a:xfrm>
              <a:off x="4599780" y="3449638"/>
              <a:ext cx="28575" cy="20638"/>
            </a:xfrm>
            <a:custGeom>
              <a:avLst/>
              <a:gdLst>
                <a:gd name="T0" fmla="*/ 2 w 4"/>
                <a:gd name="T1" fmla="*/ 0 h 3"/>
                <a:gd name="T2" fmla="*/ 0 w 4"/>
                <a:gd name="T3" fmla="*/ 3 h 3"/>
                <a:gd name="T4" fmla="*/ 0 w 4"/>
                <a:gd name="T5" fmla="*/ 3 h 3"/>
                <a:gd name="T6" fmla="*/ 1 w 4"/>
                <a:gd name="T7" fmla="*/ 3 h 3"/>
                <a:gd name="T8" fmla="*/ 2 w 4"/>
                <a:gd name="T9" fmla="*/ 3 h 3"/>
                <a:gd name="T10" fmla="*/ 4 w 4"/>
                <a:gd name="T11" fmla="*/ 2 h 3"/>
                <a:gd name="T12" fmla="*/ 3 w 4"/>
                <a:gd name="T13" fmla="*/ 2 h 3"/>
                <a:gd name="T14" fmla="*/ 2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0"/>
                  </a:moveTo>
                  <a:cubicBezTo>
                    <a:pt x="2" y="2"/>
                    <a:pt x="0" y="1"/>
                    <a:pt x="0" y="3"/>
                  </a:cubicBezTo>
                  <a:cubicBezTo>
                    <a:pt x="0" y="3"/>
                    <a:pt x="0" y="3"/>
                    <a:pt x="0" y="3"/>
                  </a:cubicBezTo>
                  <a:cubicBezTo>
                    <a:pt x="0" y="3"/>
                    <a:pt x="1" y="3"/>
                    <a:pt x="1" y="3"/>
                  </a:cubicBezTo>
                  <a:cubicBezTo>
                    <a:pt x="1" y="3"/>
                    <a:pt x="2" y="3"/>
                    <a:pt x="2" y="3"/>
                  </a:cubicBezTo>
                  <a:cubicBezTo>
                    <a:pt x="3" y="3"/>
                    <a:pt x="4" y="3"/>
                    <a:pt x="4" y="2"/>
                  </a:cubicBezTo>
                  <a:cubicBezTo>
                    <a:pt x="4" y="2"/>
                    <a:pt x="4" y="2"/>
                    <a:pt x="3" y="2"/>
                  </a:cubicBezTo>
                  <a:cubicBezTo>
                    <a:pt x="2"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58"/>
            <p:cNvSpPr>
              <a:spLocks/>
            </p:cNvSpPr>
            <p:nvPr/>
          </p:nvSpPr>
          <p:spPr bwMode="auto">
            <a:xfrm>
              <a:off x="4421980" y="3463926"/>
              <a:ext cx="88900" cy="109538"/>
            </a:xfrm>
            <a:custGeom>
              <a:avLst/>
              <a:gdLst>
                <a:gd name="T0" fmla="*/ 0 w 13"/>
                <a:gd name="T1" fmla="*/ 0 h 16"/>
                <a:gd name="T2" fmla="*/ 13 w 13"/>
                <a:gd name="T3" fmla="*/ 16 h 16"/>
                <a:gd name="T4" fmla="*/ 0 w 13"/>
                <a:gd name="T5" fmla="*/ 0 h 16"/>
              </a:gdLst>
              <a:ahLst/>
              <a:cxnLst>
                <a:cxn ang="0">
                  <a:pos x="T0" y="T1"/>
                </a:cxn>
                <a:cxn ang="0">
                  <a:pos x="T2" y="T3"/>
                </a:cxn>
                <a:cxn ang="0">
                  <a:pos x="T4" y="T5"/>
                </a:cxn>
              </a:cxnLst>
              <a:rect l="0" t="0" r="r" b="b"/>
              <a:pathLst>
                <a:path w="13" h="16">
                  <a:moveTo>
                    <a:pt x="0" y="0"/>
                  </a:moveTo>
                  <a:cubicBezTo>
                    <a:pt x="5" y="4"/>
                    <a:pt x="6" y="14"/>
                    <a:pt x="13" y="16"/>
                  </a:cubicBezTo>
                  <a:cubicBezTo>
                    <a:pt x="12" y="8"/>
                    <a:pt x="6"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59"/>
            <p:cNvSpPr>
              <a:spLocks/>
            </p:cNvSpPr>
            <p:nvPr/>
          </p:nvSpPr>
          <p:spPr bwMode="auto">
            <a:xfrm>
              <a:off x="4744243" y="3525838"/>
              <a:ext cx="26988" cy="12700"/>
            </a:xfrm>
            <a:custGeom>
              <a:avLst/>
              <a:gdLst>
                <a:gd name="T0" fmla="*/ 2 w 4"/>
                <a:gd name="T1" fmla="*/ 0 h 2"/>
                <a:gd name="T2" fmla="*/ 0 w 4"/>
                <a:gd name="T3" fmla="*/ 1 h 2"/>
                <a:gd name="T4" fmla="*/ 3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0"/>
                    <a:pt x="0" y="1"/>
                  </a:cubicBezTo>
                  <a:cubicBezTo>
                    <a:pt x="1" y="1"/>
                    <a:pt x="2" y="2"/>
                    <a:pt x="3" y="2"/>
                  </a:cubicBezTo>
                  <a:cubicBezTo>
                    <a:pt x="3" y="2"/>
                    <a:pt x="3" y="2"/>
                    <a:pt x="4" y="2"/>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60"/>
            <p:cNvSpPr>
              <a:spLocks/>
            </p:cNvSpPr>
            <p:nvPr/>
          </p:nvSpPr>
          <p:spPr bwMode="auto">
            <a:xfrm>
              <a:off x="4188618" y="4186238"/>
              <a:ext cx="47625" cy="0"/>
            </a:xfrm>
            <a:custGeom>
              <a:avLst/>
              <a:gdLst>
                <a:gd name="T0" fmla="*/ 4 w 7"/>
                <a:gd name="T1" fmla="*/ 0 w 7"/>
                <a:gd name="T2" fmla="*/ 7 w 7"/>
                <a:gd name="T3" fmla="*/ 4 w 7"/>
              </a:gdLst>
              <a:ahLst/>
              <a:cxnLst>
                <a:cxn ang="0">
                  <a:pos x="T0" y="0"/>
                </a:cxn>
                <a:cxn ang="0">
                  <a:pos x="T1" y="0"/>
                </a:cxn>
                <a:cxn ang="0">
                  <a:pos x="T2" y="0"/>
                </a:cxn>
                <a:cxn ang="0">
                  <a:pos x="T3" y="0"/>
                </a:cxn>
              </a:cxnLst>
              <a:rect l="0" t="0" r="r" b="b"/>
              <a:pathLst>
                <a:path w="7">
                  <a:moveTo>
                    <a:pt x="4" y="0"/>
                  </a:moveTo>
                  <a:cubicBezTo>
                    <a:pt x="2" y="0"/>
                    <a:pt x="0" y="0"/>
                    <a:pt x="0" y="0"/>
                  </a:cubicBezTo>
                  <a:cubicBezTo>
                    <a:pt x="2" y="0"/>
                    <a:pt x="5" y="0"/>
                    <a:pt x="7"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62"/>
            <p:cNvSpPr>
              <a:spLocks/>
            </p:cNvSpPr>
            <p:nvPr/>
          </p:nvSpPr>
          <p:spPr bwMode="auto">
            <a:xfrm>
              <a:off x="3191668" y="2725738"/>
              <a:ext cx="282575" cy="173038"/>
            </a:xfrm>
            <a:custGeom>
              <a:avLst/>
              <a:gdLst>
                <a:gd name="T0" fmla="*/ 37 w 41"/>
                <a:gd name="T1" fmla="*/ 0 h 25"/>
                <a:gd name="T2" fmla="*/ 34 w 41"/>
                <a:gd name="T3" fmla="*/ 1 h 25"/>
                <a:gd name="T4" fmla="*/ 24 w 41"/>
                <a:gd name="T5" fmla="*/ 0 h 25"/>
                <a:gd name="T6" fmla="*/ 0 w 41"/>
                <a:gd name="T7" fmla="*/ 4 h 25"/>
                <a:gd name="T8" fmla="*/ 1 w 41"/>
                <a:gd name="T9" fmla="*/ 4 h 25"/>
                <a:gd name="T10" fmla="*/ 2 w 41"/>
                <a:gd name="T11" fmla="*/ 6 h 25"/>
                <a:gd name="T12" fmla="*/ 3 w 41"/>
                <a:gd name="T13" fmla="*/ 6 h 25"/>
                <a:gd name="T14" fmla="*/ 5 w 41"/>
                <a:gd name="T15" fmla="*/ 6 h 25"/>
                <a:gd name="T16" fmla="*/ 7 w 41"/>
                <a:gd name="T17" fmla="*/ 6 h 25"/>
                <a:gd name="T18" fmla="*/ 7 w 41"/>
                <a:gd name="T19" fmla="*/ 6 h 25"/>
                <a:gd name="T20" fmla="*/ 6 w 41"/>
                <a:gd name="T21" fmla="*/ 19 h 25"/>
                <a:gd name="T22" fmla="*/ 8 w 41"/>
                <a:gd name="T23" fmla="*/ 25 h 25"/>
                <a:gd name="T24" fmla="*/ 9 w 41"/>
                <a:gd name="T25" fmla="*/ 25 h 25"/>
                <a:gd name="T26" fmla="*/ 11 w 41"/>
                <a:gd name="T27" fmla="*/ 25 h 25"/>
                <a:gd name="T28" fmla="*/ 33 w 41"/>
                <a:gd name="T29" fmla="*/ 14 h 25"/>
                <a:gd name="T30" fmla="*/ 33 w 41"/>
                <a:gd name="T31" fmla="*/ 14 h 25"/>
                <a:gd name="T32" fmla="*/ 32 w 41"/>
                <a:gd name="T33" fmla="*/ 14 h 25"/>
                <a:gd name="T34" fmla="*/ 31 w 41"/>
                <a:gd name="T35" fmla="*/ 14 h 25"/>
                <a:gd name="T36" fmla="*/ 30 w 41"/>
                <a:gd name="T37" fmla="*/ 13 h 25"/>
                <a:gd name="T38" fmla="*/ 32 w 41"/>
                <a:gd name="T39" fmla="*/ 11 h 25"/>
                <a:gd name="T40" fmla="*/ 36 w 41"/>
                <a:gd name="T41" fmla="*/ 13 h 25"/>
                <a:gd name="T42" fmla="*/ 32 w 41"/>
                <a:gd name="T43" fmla="*/ 9 h 25"/>
                <a:gd name="T44" fmla="*/ 35 w 41"/>
                <a:gd name="T45" fmla="*/ 9 h 25"/>
                <a:gd name="T46" fmla="*/ 37 w 41"/>
                <a:gd name="T47" fmla="*/ 9 h 25"/>
                <a:gd name="T48" fmla="*/ 41 w 41"/>
                <a:gd name="T49" fmla="*/ 2 h 25"/>
                <a:gd name="T50" fmla="*/ 41 w 41"/>
                <a:gd name="T51" fmla="*/ 2 h 25"/>
                <a:gd name="T52" fmla="*/ 37 w 41"/>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25">
                  <a:moveTo>
                    <a:pt x="37" y="0"/>
                  </a:moveTo>
                  <a:cubicBezTo>
                    <a:pt x="35" y="0"/>
                    <a:pt x="33" y="0"/>
                    <a:pt x="34" y="1"/>
                  </a:cubicBezTo>
                  <a:cubicBezTo>
                    <a:pt x="31" y="1"/>
                    <a:pt x="28" y="0"/>
                    <a:pt x="24" y="0"/>
                  </a:cubicBezTo>
                  <a:cubicBezTo>
                    <a:pt x="16" y="0"/>
                    <a:pt x="6" y="2"/>
                    <a:pt x="0" y="4"/>
                  </a:cubicBezTo>
                  <a:cubicBezTo>
                    <a:pt x="0" y="4"/>
                    <a:pt x="1" y="4"/>
                    <a:pt x="1" y="4"/>
                  </a:cubicBezTo>
                  <a:cubicBezTo>
                    <a:pt x="2" y="4"/>
                    <a:pt x="3" y="5"/>
                    <a:pt x="2" y="6"/>
                  </a:cubicBezTo>
                  <a:cubicBezTo>
                    <a:pt x="2" y="6"/>
                    <a:pt x="3" y="6"/>
                    <a:pt x="3" y="6"/>
                  </a:cubicBezTo>
                  <a:cubicBezTo>
                    <a:pt x="4" y="6"/>
                    <a:pt x="4" y="6"/>
                    <a:pt x="5" y="6"/>
                  </a:cubicBezTo>
                  <a:cubicBezTo>
                    <a:pt x="6" y="6"/>
                    <a:pt x="6" y="6"/>
                    <a:pt x="7" y="6"/>
                  </a:cubicBezTo>
                  <a:cubicBezTo>
                    <a:pt x="7" y="6"/>
                    <a:pt x="7" y="6"/>
                    <a:pt x="7" y="6"/>
                  </a:cubicBezTo>
                  <a:cubicBezTo>
                    <a:pt x="9" y="11"/>
                    <a:pt x="12" y="16"/>
                    <a:pt x="6" y="19"/>
                  </a:cubicBezTo>
                  <a:cubicBezTo>
                    <a:pt x="9" y="20"/>
                    <a:pt x="4" y="24"/>
                    <a:pt x="8" y="25"/>
                  </a:cubicBezTo>
                  <a:cubicBezTo>
                    <a:pt x="8" y="25"/>
                    <a:pt x="8" y="25"/>
                    <a:pt x="9" y="25"/>
                  </a:cubicBezTo>
                  <a:cubicBezTo>
                    <a:pt x="9" y="25"/>
                    <a:pt x="10" y="25"/>
                    <a:pt x="11" y="25"/>
                  </a:cubicBezTo>
                  <a:cubicBezTo>
                    <a:pt x="16" y="17"/>
                    <a:pt x="25" y="18"/>
                    <a:pt x="33" y="14"/>
                  </a:cubicBezTo>
                  <a:cubicBezTo>
                    <a:pt x="33" y="14"/>
                    <a:pt x="33" y="14"/>
                    <a:pt x="33" y="14"/>
                  </a:cubicBezTo>
                  <a:cubicBezTo>
                    <a:pt x="32" y="14"/>
                    <a:pt x="32" y="14"/>
                    <a:pt x="32" y="14"/>
                  </a:cubicBezTo>
                  <a:cubicBezTo>
                    <a:pt x="31" y="14"/>
                    <a:pt x="31" y="14"/>
                    <a:pt x="31" y="14"/>
                  </a:cubicBezTo>
                  <a:cubicBezTo>
                    <a:pt x="30" y="14"/>
                    <a:pt x="30" y="14"/>
                    <a:pt x="30" y="13"/>
                  </a:cubicBezTo>
                  <a:cubicBezTo>
                    <a:pt x="31" y="13"/>
                    <a:pt x="31" y="11"/>
                    <a:pt x="32" y="11"/>
                  </a:cubicBezTo>
                  <a:cubicBezTo>
                    <a:pt x="33" y="11"/>
                    <a:pt x="34" y="12"/>
                    <a:pt x="36" y="13"/>
                  </a:cubicBezTo>
                  <a:cubicBezTo>
                    <a:pt x="36" y="10"/>
                    <a:pt x="32" y="12"/>
                    <a:pt x="32" y="9"/>
                  </a:cubicBezTo>
                  <a:cubicBezTo>
                    <a:pt x="34" y="9"/>
                    <a:pt x="34" y="9"/>
                    <a:pt x="35" y="9"/>
                  </a:cubicBezTo>
                  <a:cubicBezTo>
                    <a:pt x="35" y="9"/>
                    <a:pt x="36" y="9"/>
                    <a:pt x="37" y="9"/>
                  </a:cubicBezTo>
                  <a:cubicBezTo>
                    <a:pt x="38" y="6"/>
                    <a:pt x="40" y="4"/>
                    <a:pt x="41" y="2"/>
                  </a:cubicBezTo>
                  <a:cubicBezTo>
                    <a:pt x="41" y="2"/>
                    <a:pt x="41" y="2"/>
                    <a:pt x="41" y="2"/>
                  </a:cubicBezTo>
                  <a:cubicBezTo>
                    <a:pt x="41" y="0"/>
                    <a:pt x="39"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63"/>
            <p:cNvSpPr>
              <a:spLocks/>
            </p:cNvSpPr>
            <p:nvPr/>
          </p:nvSpPr>
          <p:spPr bwMode="auto">
            <a:xfrm>
              <a:off x="3432968" y="2857501"/>
              <a:ext cx="53975" cy="20638"/>
            </a:xfrm>
            <a:custGeom>
              <a:avLst/>
              <a:gdLst>
                <a:gd name="T0" fmla="*/ 5 w 8"/>
                <a:gd name="T1" fmla="*/ 0 h 3"/>
                <a:gd name="T2" fmla="*/ 0 w 8"/>
                <a:gd name="T3" fmla="*/ 2 h 3"/>
                <a:gd name="T4" fmla="*/ 2 w 8"/>
                <a:gd name="T5" fmla="*/ 3 h 3"/>
                <a:gd name="T6" fmla="*/ 8 w 8"/>
                <a:gd name="T7" fmla="*/ 2 h 3"/>
                <a:gd name="T8" fmla="*/ 5 w 8"/>
                <a:gd name="T9" fmla="*/ 0 h 3"/>
              </a:gdLst>
              <a:ahLst/>
              <a:cxnLst>
                <a:cxn ang="0">
                  <a:pos x="T0" y="T1"/>
                </a:cxn>
                <a:cxn ang="0">
                  <a:pos x="T2" y="T3"/>
                </a:cxn>
                <a:cxn ang="0">
                  <a:pos x="T4" y="T5"/>
                </a:cxn>
                <a:cxn ang="0">
                  <a:pos x="T6" y="T7"/>
                </a:cxn>
                <a:cxn ang="0">
                  <a:pos x="T8" y="T9"/>
                </a:cxn>
              </a:cxnLst>
              <a:rect l="0" t="0" r="r" b="b"/>
              <a:pathLst>
                <a:path w="8" h="3">
                  <a:moveTo>
                    <a:pt x="5" y="0"/>
                  </a:moveTo>
                  <a:cubicBezTo>
                    <a:pt x="3" y="0"/>
                    <a:pt x="0" y="1"/>
                    <a:pt x="0" y="2"/>
                  </a:cubicBezTo>
                  <a:cubicBezTo>
                    <a:pt x="1" y="3"/>
                    <a:pt x="1" y="3"/>
                    <a:pt x="2" y="3"/>
                  </a:cubicBezTo>
                  <a:cubicBezTo>
                    <a:pt x="4" y="3"/>
                    <a:pt x="5" y="2"/>
                    <a:pt x="8" y="2"/>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64"/>
            <p:cNvSpPr>
              <a:spLocks/>
            </p:cNvSpPr>
            <p:nvPr/>
          </p:nvSpPr>
          <p:spPr bwMode="auto">
            <a:xfrm>
              <a:off x="3447255" y="3414713"/>
              <a:ext cx="19050" cy="28575"/>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1"/>
                    <a:pt x="0" y="1"/>
                  </a:cubicBezTo>
                  <a:cubicBezTo>
                    <a:pt x="0" y="2"/>
                    <a:pt x="0" y="3"/>
                    <a:pt x="1" y="4"/>
                  </a:cubicBezTo>
                  <a:cubicBezTo>
                    <a:pt x="2"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65"/>
            <p:cNvSpPr>
              <a:spLocks/>
            </p:cNvSpPr>
            <p:nvPr/>
          </p:nvSpPr>
          <p:spPr bwMode="auto">
            <a:xfrm>
              <a:off x="4537868" y="3476626"/>
              <a:ext cx="90488" cy="76200"/>
            </a:xfrm>
            <a:custGeom>
              <a:avLst/>
              <a:gdLst>
                <a:gd name="T0" fmla="*/ 8 w 13"/>
                <a:gd name="T1" fmla="*/ 0 h 11"/>
                <a:gd name="T2" fmla="*/ 5 w 13"/>
                <a:gd name="T3" fmla="*/ 2 h 11"/>
                <a:gd name="T4" fmla="*/ 2 w 13"/>
                <a:gd name="T5" fmla="*/ 5 h 11"/>
                <a:gd name="T6" fmla="*/ 1 w 13"/>
                <a:gd name="T7" fmla="*/ 4 h 11"/>
                <a:gd name="T8" fmla="*/ 2 w 13"/>
                <a:gd name="T9" fmla="*/ 10 h 11"/>
                <a:gd name="T10" fmla="*/ 10 w 13"/>
                <a:gd name="T11" fmla="*/ 11 h 11"/>
                <a:gd name="T12" fmla="*/ 13 w 13"/>
                <a:gd name="T13" fmla="*/ 4 h 11"/>
                <a:gd name="T14" fmla="*/ 11 w 13"/>
                <a:gd name="T15" fmla="*/ 0 h 11"/>
                <a:gd name="T16" fmla="*/ 11 w 13"/>
                <a:gd name="T17" fmla="*/ 0 h 11"/>
                <a:gd name="T18" fmla="*/ 9 w 13"/>
                <a:gd name="T19" fmla="*/ 3 h 11"/>
                <a:gd name="T20" fmla="*/ 9 w 13"/>
                <a:gd name="T21" fmla="*/ 0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cubicBezTo>
                    <a:pt x="7" y="0"/>
                    <a:pt x="6" y="1"/>
                    <a:pt x="5" y="2"/>
                  </a:cubicBezTo>
                  <a:cubicBezTo>
                    <a:pt x="4" y="3"/>
                    <a:pt x="3" y="5"/>
                    <a:pt x="2" y="5"/>
                  </a:cubicBezTo>
                  <a:cubicBezTo>
                    <a:pt x="2" y="5"/>
                    <a:pt x="2" y="4"/>
                    <a:pt x="1" y="4"/>
                  </a:cubicBezTo>
                  <a:cubicBezTo>
                    <a:pt x="0" y="7"/>
                    <a:pt x="3" y="7"/>
                    <a:pt x="2" y="10"/>
                  </a:cubicBezTo>
                  <a:cubicBezTo>
                    <a:pt x="6" y="10"/>
                    <a:pt x="7" y="10"/>
                    <a:pt x="10" y="11"/>
                  </a:cubicBezTo>
                  <a:cubicBezTo>
                    <a:pt x="9" y="7"/>
                    <a:pt x="12" y="6"/>
                    <a:pt x="13" y="4"/>
                  </a:cubicBezTo>
                  <a:cubicBezTo>
                    <a:pt x="12" y="3"/>
                    <a:pt x="12" y="1"/>
                    <a:pt x="11" y="0"/>
                  </a:cubicBezTo>
                  <a:cubicBezTo>
                    <a:pt x="11" y="0"/>
                    <a:pt x="11" y="0"/>
                    <a:pt x="11" y="0"/>
                  </a:cubicBezTo>
                  <a:cubicBezTo>
                    <a:pt x="9" y="0"/>
                    <a:pt x="10" y="2"/>
                    <a:pt x="9" y="3"/>
                  </a:cubicBezTo>
                  <a:cubicBezTo>
                    <a:pt x="8" y="1"/>
                    <a:pt x="11"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66"/>
            <p:cNvSpPr>
              <a:spLocks/>
            </p:cNvSpPr>
            <p:nvPr/>
          </p:nvSpPr>
          <p:spPr bwMode="auto">
            <a:xfrm>
              <a:off x="3940968" y="3656013"/>
              <a:ext cx="68263" cy="123825"/>
            </a:xfrm>
            <a:custGeom>
              <a:avLst/>
              <a:gdLst>
                <a:gd name="T0" fmla="*/ 9 w 10"/>
                <a:gd name="T1" fmla="*/ 0 h 18"/>
                <a:gd name="T2" fmla="*/ 4 w 10"/>
                <a:gd name="T3" fmla="*/ 4 h 18"/>
                <a:gd name="T4" fmla="*/ 3 w 10"/>
                <a:gd name="T5" fmla="*/ 4 h 18"/>
                <a:gd name="T6" fmla="*/ 1 w 10"/>
                <a:gd name="T7" fmla="*/ 17 h 18"/>
                <a:gd name="T8" fmla="*/ 1 w 10"/>
                <a:gd name="T9" fmla="*/ 17 h 18"/>
                <a:gd name="T10" fmla="*/ 3 w 10"/>
                <a:gd name="T11" fmla="*/ 18 h 18"/>
                <a:gd name="T12" fmla="*/ 10 w 10"/>
                <a:gd name="T13" fmla="*/ 2 h 18"/>
                <a:gd name="T14" fmla="*/ 9 w 1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9" y="0"/>
                  </a:moveTo>
                  <a:cubicBezTo>
                    <a:pt x="7" y="1"/>
                    <a:pt x="6" y="4"/>
                    <a:pt x="4" y="4"/>
                  </a:cubicBezTo>
                  <a:cubicBezTo>
                    <a:pt x="3" y="4"/>
                    <a:pt x="3" y="4"/>
                    <a:pt x="3" y="4"/>
                  </a:cubicBezTo>
                  <a:cubicBezTo>
                    <a:pt x="3" y="9"/>
                    <a:pt x="0" y="12"/>
                    <a:pt x="1" y="17"/>
                  </a:cubicBezTo>
                  <a:cubicBezTo>
                    <a:pt x="1" y="17"/>
                    <a:pt x="1" y="17"/>
                    <a:pt x="1" y="17"/>
                  </a:cubicBezTo>
                  <a:cubicBezTo>
                    <a:pt x="2" y="17"/>
                    <a:pt x="3" y="17"/>
                    <a:pt x="3" y="18"/>
                  </a:cubicBezTo>
                  <a:cubicBezTo>
                    <a:pt x="7" y="14"/>
                    <a:pt x="7" y="7"/>
                    <a:pt x="10" y="2"/>
                  </a:cubicBezTo>
                  <a:cubicBezTo>
                    <a:pt x="10" y="1"/>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3" name="Freeform 86"/>
          <p:cNvSpPr>
            <a:spLocks/>
          </p:cNvSpPr>
          <p:nvPr/>
        </p:nvSpPr>
        <p:spPr bwMode="auto">
          <a:xfrm>
            <a:off x="8153529" y="3015760"/>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a:gsLst>
              <a:gs pos="0">
                <a:srgbClr val="ECECEC"/>
              </a:gs>
              <a:gs pos="100000">
                <a:schemeClr val="bg1"/>
              </a:gs>
            </a:gsLst>
            <a:lin ang="8100000" scaled="0"/>
          </a:gradFill>
          <a:ln w="12700">
            <a:gradFill>
              <a:gsLst>
                <a:gs pos="0">
                  <a:schemeClr val="bg1"/>
                </a:gs>
                <a:gs pos="100000">
                  <a:schemeClr val="bg1">
                    <a:lumMod val="85000"/>
                  </a:schemeClr>
                </a:gs>
              </a:gsLst>
              <a:lin ang="8100000" scaled="0"/>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86"/>
          <p:cNvSpPr>
            <a:spLocks/>
          </p:cNvSpPr>
          <p:nvPr/>
        </p:nvSpPr>
        <p:spPr bwMode="auto">
          <a:xfrm>
            <a:off x="6537290" y="1799827"/>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a:gsLst>
              <a:gs pos="0">
                <a:srgbClr val="ECECEC"/>
              </a:gs>
              <a:gs pos="100000">
                <a:schemeClr val="bg1"/>
              </a:gs>
            </a:gsLst>
            <a:lin ang="8100000" scaled="0"/>
          </a:gradFill>
          <a:ln w="12700">
            <a:gradFill>
              <a:gsLst>
                <a:gs pos="0">
                  <a:schemeClr val="bg1"/>
                </a:gs>
                <a:gs pos="100000">
                  <a:schemeClr val="bg1">
                    <a:lumMod val="85000"/>
                  </a:schemeClr>
                </a:gs>
              </a:gsLst>
              <a:lin ang="8100000" scaled="0"/>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86"/>
          <p:cNvSpPr>
            <a:spLocks/>
          </p:cNvSpPr>
          <p:nvPr/>
        </p:nvSpPr>
        <p:spPr bwMode="auto">
          <a:xfrm flipH="1">
            <a:off x="3686212" y="1765079"/>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flip="none" rotWithShape="1">
            <a:gsLst>
              <a:gs pos="0">
                <a:srgbClr val="ECECEC"/>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86"/>
          <p:cNvSpPr>
            <a:spLocks/>
          </p:cNvSpPr>
          <p:nvPr/>
        </p:nvSpPr>
        <p:spPr bwMode="auto">
          <a:xfrm flipH="1">
            <a:off x="2028720" y="3006527"/>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flip="none" rotWithShape="1">
            <a:gsLst>
              <a:gs pos="0">
                <a:srgbClr val="ECECEC"/>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46" name="组合 145"/>
          <p:cNvGrpSpPr/>
          <p:nvPr/>
        </p:nvGrpSpPr>
        <p:grpSpPr>
          <a:xfrm>
            <a:off x="5148247" y="3873523"/>
            <a:ext cx="283359" cy="283359"/>
            <a:chOff x="2387600" y="2311381"/>
            <a:chExt cx="1219603" cy="1219603"/>
          </a:xfrm>
        </p:grpSpPr>
        <p:sp>
          <p:nvSpPr>
            <p:cNvPr id="147" name="泪滴形 146"/>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椭圆 147"/>
            <p:cNvSpPr/>
            <p:nvPr/>
          </p:nvSpPr>
          <p:spPr>
            <a:xfrm>
              <a:off x="2565783" y="2489564"/>
              <a:ext cx="863236" cy="863236"/>
            </a:xfrm>
            <a:prstGeom prst="ellipse">
              <a:avLst/>
            </a:prstGeom>
            <a:solidFill>
              <a:srgbClr val="FFD59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9" name="组合 148"/>
          <p:cNvGrpSpPr/>
          <p:nvPr/>
        </p:nvGrpSpPr>
        <p:grpSpPr>
          <a:xfrm>
            <a:off x="5834863" y="4148216"/>
            <a:ext cx="283359" cy="283359"/>
            <a:chOff x="2387600" y="2311381"/>
            <a:chExt cx="1219603" cy="1219603"/>
          </a:xfrm>
        </p:grpSpPr>
        <p:sp>
          <p:nvSpPr>
            <p:cNvPr id="150" name="泪滴形 149"/>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椭圆 150"/>
            <p:cNvSpPr/>
            <p:nvPr/>
          </p:nvSpPr>
          <p:spPr>
            <a:xfrm>
              <a:off x="2565783" y="2489564"/>
              <a:ext cx="863236" cy="863236"/>
            </a:xfrm>
            <a:prstGeom prst="ellipse">
              <a:avLst/>
            </a:prstGeom>
            <a:solidFill>
              <a:srgbClr val="01ACBE"/>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2" name="组合 151"/>
          <p:cNvGrpSpPr/>
          <p:nvPr/>
        </p:nvGrpSpPr>
        <p:grpSpPr>
          <a:xfrm>
            <a:off x="6418251" y="3785891"/>
            <a:ext cx="283359" cy="283359"/>
            <a:chOff x="2387600" y="2311381"/>
            <a:chExt cx="1219603" cy="1219603"/>
          </a:xfrm>
        </p:grpSpPr>
        <p:sp>
          <p:nvSpPr>
            <p:cNvPr id="153" name="泪滴形 152"/>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椭圆 153"/>
            <p:cNvSpPr/>
            <p:nvPr/>
          </p:nvSpPr>
          <p:spPr>
            <a:xfrm>
              <a:off x="2565783" y="2489564"/>
              <a:ext cx="863236" cy="863236"/>
            </a:xfrm>
            <a:prstGeom prst="ellipse">
              <a:avLst/>
            </a:prstGeom>
            <a:solidFill>
              <a:srgbClr val="E87071"/>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5" name="组合 154"/>
          <p:cNvGrpSpPr/>
          <p:nvPr/>
        </p:nvGrpSpPr>
        <p:grpSpPr>
          <a:xfrm>
            <a:off x="6794904" y="4518046"/>
            <a:ext cx="283359" cy="283359"/>
            <a:chOff x="2387600" y="2311381"/>
            <a:chExt cx="1219603" cy="1219603"/>
          </a:xfrm>
        </p:grpSpPr>
        <p:sp>
          <p:nvSpPr>
            <p:cNvPr id="156" name="泪滴形 155"/>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椭圆 156"/>
            <p:cNvSpPr/>
            <p:nvPr/>
          </p:nvSpPr>
          <p:spPr>
            <a:xfrm>
              <a:off x="2565783" y="2489564"/>
              <a:ext cx="863236" cy="863236"/>
            </a:xfrm>
            <a:prstGeom prst="ellipse">
              <a:avLst/>
            </a:prstGeom>
            <a:solidFill>
              <a:srgbClr val="663A7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9" name="Group 4"/>
          <p:cNvGrpSpPr>
            <a:grpSpLocks noChangeAspect="1"/>
          </p:cNvGrpSpPr>
          <p:nvPr/>
        </p:nvGrpSpPr>
        <p:grpSpPr bwMode="auto">
          <a:xfrm>
            <a:off x="2144217" y="3394393"/>
            <a:ext cx="287266" cy="336642"/>
            <a:chOff x="1776" y="1776"/>
            <a:chExt cx="64" cy="75"/>
          </a:xfrm>
          <a:solidFill>
            <a:srgbClr val="FFB850"/>
          </a:solidFill>
          <a:effectLst/>
        </p:grpSpPr>
        <p:sp>
          <p:nvSpPr>
            <p:cNvPr id="160"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4" name="Group 18"/>
          <p:cNvGrpSpPr>
            <a:grpSpLocks noChangeAspect="1"/>
          </p:cNvGrpSpPr>
          <p:nvPr/>
        </p:nvGrpSpPr>
        <p:grpSpPr bwMode="auto">
          <a:xfrm>
            <a:off x="9931046" y="3447588"/>
            <a:ext cx="320918" cy="299035"/>
            <a:chOff x="3802" y="2858"/>
            <a:chExt cx="616" cy="574"/>
          </a:xfrm>
          <a:solidFill>
            <a:srgbClr val="663A77"/>
          </a:solidFill>
          <a:effectLst/>
        </p:grpSpPr>
        <p:sp>
          <p:nvSpPr>
            <p:cNvPr id="16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0" name="Group 13"/>
          <p:cNvGrpSpPr>
            <a:grpSpLocks noChangeAspect="1"/>
          </p:cNvGrpSpPr>
          <p:nvPr/>
        </p:nvGrpSpPr>
        <p:grpSpPr bwMode="auto">
          <a:xfrm>
            <a:off x="3766328" y="2154762"/>
            <a:ext cx="350312" cy="354448"/>
            <a:chOff x="2426" y="2781"/>
            <a:chExt cx="593" cy="600"/>
          </a:xfrm>
          <a:solidFill>
            <a:srgbClr val="01ACBE"/>
          </a:solidFill>
          <a:effectLst/>
        </p:grpSpPr>
        <p:sp>
          <p:nvSpPr>
            <p:cNvPr id="171"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3" name="组合 172"/>
          <p:cNvGrpSpPr/>
          <p:nvPr/>
        </p:nvGrpSpPr>
        <p:grpSpPr>
          <a:xfrm>
            <a:off x="8300286" y="2179440"/>
            <a:ext cx="331151" cy="360360"/>
            <a:chOff x="4873620" y="1965325"/>
            <a:chExt cx="269882" cy="293688"/>
          </a:xfrm>
          <a:solidFill>
            <a:srgbClr val="E87071"/>
          </a:solidFill>
          <a:effectLst/>
        </p:grpSpPr>
        <p:sp>
          <p:nvSpPr>
            <p:cNvPr id="174"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8" name="组合 177"/>
          <p:cNvGrpSpPr/>
          <p:nvPr/>
        </p:nvGrpSpPr>
        <p:grpSpPr>
          <a:xfrm>
            <a:off x="2451845" y="3171627"/>
            <a:ext cx="1923123" cy="839378"/>
            <a:chOff x="3776606" y="2004244"/>
            <a:chExt cx="1923123" cy="839378"/>
          </a:xfrm>
        </p:grpSpPr>
        <p:sp>
          <p:nvSpPr>
            <p:cNvPr id="179" name="文本框 178"/>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80" name="文本框 17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1" name="组合 180"/>
          <p:cNvGrpSpPr/>
          <p:nvPr/>
        </p:nvGrpSpPr>
        <p:grpSpPr>
          <a:xfrm>
            <a:off x="8383056" y="3193653"/>
            <a:ext cx="1923123" cy="839378"/>
            <a:chOff x="3776606" y="2004244"/>
            <a:chExt cx="1923123" cy="839378"/>
          </a:xfrm>
        </p:grpSpPr>
        <p:sp>
          <p:nvSpPr>
            <p:cNvPr id="182" name="文本框 181"/>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83" name="文本框 18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4" name="组合 183"/>
          <p:cNvGrpSpPr/>
          <p:nvPr/>
        </p:nvGrpSpPr>
        <p:grpSpPr>
          <a:xfrm>
            <a:off x="6755039" y="1966676"/>
            <a:ext cx="1923123" cy="839378"/>
            <a:chOff x="3776606" y="2004244"/>
            <a:chExt cx="1923123" cy="839378"/>
          </a:xfrm>
        </p:grpSpPr>
        <p:sp>
          <p:nvSpPr>
            <p:cNvPr id="185" name="文本框 184"/>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86" name="文本框 18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7" name="组合 186"/>
          <p:cNvGrpSpPr/>
          <p:nvPr/>
        </p:nvGrpSpPr>
        <p:grpSpPr>
          <a:xfrm>
            <a:off x="4096786" y="1912826"/>
            <a:ext cx="1923123" cy="839378"/>
            <a:chOff x="3776606" y="2004244"/>
            <a:chExt cx="1923123" cy="839378"/>
          </a:xfrm>
        </p:grpSpPr>
        <p:sp>
          <p:nvSpPr>
            <p:cNvPr id="188" name="文本框 187"/>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89" name="文本框 188"/>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158" name="椭圆 145">
            <a:extLst>
              <a:ext uri="{FF2B5EF4-FFF2-40B4-BE49-F238E27FC236}">
                <a16:creationId xmlns:a16="http://schemas.microsoft.com/office/drawing/2014/main" id="{9A187AC8-7D09-429B-A20B-848CF4C8BFDC}"/>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90" name="矩形 189">
            <a:extLst>
              <a:ext uri="{FF2B5EF4-FFF2-40B4-BE49-F238E27FC236}">
                <a16:creationId xmlns:a16="http://schemas.microsoft.com/office/drawing/2014/main" id="{F4CD9FBF-8C35-44B6-B40E-D0027F6DD03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548981001"/>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750"/>
                                        <p:tgtEl>
                                          <p:spTgt spid="146"/>
                                        </p:tgtEl>
                                      </p:cBhvr>
                                    </p:animEffect>
                                    <p:anim calcmode="lin" valueType="num">
                                      <p:cBhvr>
                                        <p:cTn id="18" dur="750" fill="hold"/>
                                        <p:tgtEl>
                                          <p:spTgt spid="146"/>
                                        </p:tgtEl>
                                        <p:attrNameLst>
                                          <p:attrName>ppt_x</p:attrName>
                                        </p:attrNameLst>
                                      </p:cBhvr>
                                      <p:tavLst>
                                        <p:tav tm="0">
                                          <p:val>
                                            <p:strVal val="#ppt_x"/>
                                          </p:val>
                                        </p:tav>
                                        <p:tav tm="100000">
                                          <p:val>
                                            <p:strVal val="#ppt_x"/>
                                          </p:val>
                                        </p:tav>
                                      </p:tavLst>
                                    </p:anim>
                                    <p:anim calcmode="lin" valueType="num">
                                      <p:cBhvr>
                                        <p:cTn id="19" dur="750" fill="hold"/>
                                        <p:tgtEl>
                                          <p:spTgt spid="1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750"/>
                                        <p:tgtEl>
                                          <p:spTgt spid="149"/>
                                        </p:tgtEl>
                                      </p:cBhvr>
                                    </p:animEffect>
                                    <p:anim calcmode="lin" valueType="num">
                                      <p:cBhvr>
                                        <p:cTn id="23" dur="750" fill="hold"/>
                                        <p:tgtEl>
                                          <p:spTgt spid="149"/>
                                        </p:tgtEl>
                                        <p:attrNameLst>
                                          <p:attrName>ppt_x</p:attrName>
                                        </p:attrNameLst>
                                      </p:cBhvr>
                                      <p:tavLst>
                                        <p:tav tm="0">
                                          <p:val>
                                            <p:strVal val="#ppt_x"/>
                                          </p:val>
                                        </p:tav>
                                        <p:tav tm="100000">
                                          <p:val>
                                            <p:strVal val="#ppt_x"/>
                                          </p:val>
                                        </p:tav>
                                      </p:tavLst>
                                    </p:anim>
                                    <p:anim calcmode="lin" valueType="num">
                                      <p:cBhvr>
                                        <p:cTn id="24" dur="750" fill="hold"/>
                                        <p:tgtEl>
                                          <p:spTgt spid="1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750"/>
                                        <p:tgtEl>
                                          <p:spTgt spid="152"/>
                                        </p:tgtEl>
                                      </p:cBhvr>
                                    </p:animEffect>
                                    <p:anim calcmode="lin" valueType="num">
                                      <p:cBhvr>
                                        <p:cTn id="28" dur="750" fill="hold"/>
                                        <p:tgtEl>
                                          <p:spTgt spid="152"/>
                                        </p:tgtEl>
                                        <p:attrNameLst>
                                          <p:attrName>ppt_x</p:attrName>
                                        </p:attrNameLst>
                                      </p:cBhvr>
                                      <p:tavLst>
                                        <p:tav tm="0">
                                          <p:val>
                                            <p:strVal val="#ppt_x"/>
                                          </p:val>
                                        </p:tav>
                                        <p:tav tm="100000">
                                          <p:val>
                                            <p:strVal val="#ppt_x"/>
                                          </p:val>
                                        </p:tav>
                                      </p:tavLst>
                                    </p:anim>
                                    <p:anim calcmode="lin" valueType="num">
                                      <p:cBhvr>
                                        <p:cTn id="29" dur="750" fill="hold"/>
                                        <p:tgtEl>
                                          <p:spTgt spid="1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155"/>
                                        </p:tgtEl>
                                        <p:attrNameLst>
                                          <p:attrName>style.visibility</p:attrName>
                                        </p:attrNameLst>
                                      </p:cBhvr>
                                      <p:to>
                                        <p:strVal val="visible"/>
                                      </p:to>
                                    </p:set>
                                    <p:animEffect transition="in" filter="fade">
                                      <p:cBhvr>
                                        <p:cTn id="32" dur="750"/>
                                        <p:tgtEl>
                                          <p:spTgt spid="155"/>
                                        </p:tgtEl>
                                      </p:cBhvr>
                                    </p:animEffect>
                                    <p:anim calcmode="lin" valueType="num">
                                      <p:cBhvr>
                                        <p:cTn id="33" dur="750" fill="hold"/>
                                        <p:tgtEl>
                                          <p:spTgt spid="155"/>
                                        </p:tgtEl>
                                        <p:attrNameLst>
                                          <p:attrName>ppt_x</p:attrName>
                                        </p:attrNameLst>
                                      </p:cBhvr>
                                      <p:tavLst>
                                        <p:tav tm="0">
                                          <p:val>
                                            <p:strVal val="#ppt_x"/>
                                          </p:val>
                                        </p:tav>
                                        <p:tav tm="100000">
                                          <p:val>
                                            <p:strVal val="#ppt_x"/>
                                          </p:val>
                                        </p:tav>
                                      </p:tavLst>
                                    </p:anim>
                                    <p:anim calcmode="lin" valueType="num">
                                      <p:cBhvr>
                                        <p:cTn id="34" dur="750" fill="hold"/>
                                        <p:tgtEl>
                                          <p:spTgt spid="155"/>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4"/>
                                        </p:tgtEl>
                                        <p:attrNameLst>
                                          <p:attrName>style.visibility</p:attrName>
                                        </p:attrNameLst>
                                      </p:cBhvr>
                                      <p:to>
                                        <p:strVal val="visible"/>
                                      </p:to>
                                    </p:set>
                                    <p:anim calcmode="lin" valueType="num">
                                      <p:cBhvr>
                                        <p:cTn id="38" dur="100" fill="hold"/>
                                        <p:tgtEl>
                                          <p:spTgt spid="144"/>
                                        </p:tgtEl>
                                        <p:attrNameLst>
                                          <p:attrName>ppt_w</p:attrName>
                                        </p:attrNameLst>
                                      </p:cBhvr>
                                      <p:tavLst>
                                        <p:tav tm="0">
                                          <p:val>
                                            <p:fltVal val="0"/>
                                          </p:val>
                                        </p:tav>
                                        <p:tav tm="100000">
                                          <p:val>
                                            <p:strVal val="#ppt_w"/>
                                          </p:val>
                                        </p:tav>
                                      </p:tavLst>
                                    </p:anim>
                                    <p:anim calcmode="lin" valueType="num">
                                      <p:cBhvr>
                                        <p:cTn id="39" dur="100" fill="hold"/>
                                        <p:tgtEl>
                                          <p:spTgt spid="144"/>
                                        </p:tgtEl>
                                        <p:attrNameLst>
                                          <p:attrName>ppt_h</p:attrName>
                                        </p:attrNameLst>
                                      </p:cBhvr>
                                      <p:tavLst>
                                        <p:tav tm="0">
                                          <p:val>
                                            <p:fltVal val="0"/>
                                          </p:val>
                                        </p:tav>
                                        <p:tav tm="100000">
                                          <p:val>
                                            <p:strVal val="#ppt_h"/>
                                          </p:val>
                                        </p:tav>
                                      </p:tavLst>
                                    </p:anim>
                                    <p:animEffect transition="in" filter="fade">
                                      <p:cBhvr>
                                        <p:cTn id="40" dur="100"/>
                                        <p:tgtEl>
                                          <p:spTgt spid="144"/>
                                        </p:tgtEl>
                                      </p:cBhvr>
                                    </p:animEffect>
                                  </p:childTnLst>
                                </p:cTn>
                              </p:par>
                              <p:par>
                                <p:cTn id="41" presetID="6" presetClass="emph" presetSubtype="0" fill="hold" grpId="1" nodeType="withEffect">
                                  <p:stCondLst>
                                    <p:cond delay="100"/>
                                  </p:stCondLst>
                                  <p:childTnLst>
                                    <p:animScale>
                                      <p:cBhvr>
                                        <p:cTn id="42" dur="100" fill="hold"/>
                                        <p:tgtEl>
                                          <p:spTgt spid="144"/>
                                        </p:tgtEl>
                                      </p:cBhvr>
                                      <p:by x="110000" y="110000"/>
                                    </p:animScale>
                                  </p:childTnLst>
                                </p:cTn>
                              </p:par>
                              <p:par>
                                <p:cTn id="43" presetID="6" presetClass="emph" presetSubtype="0" fill="hold" grpId="2" nodeType="withEffect">
                                  <p:stCondLst>
                                    <p:cond delay="200"/>
                                  </p:stCondLst>
                                  <p:childTnLst>
                                    <p:animScale>
                                      <p:cBhvr>
                                        <p:cTn id="44" dur="200" fill="hold"/>
                                        <p:tgtEl>
                                          <p:spTgt spid="144"/>
                                        </p:tgtEl>
                                      </p:cBhvr>
                                      <p:by x="90000" y="90000"/>
                                    </p:animScale>
                                  </p:childTnLst>
                                </p:cTn>
                              </p:par>
                              <p:par>
                                <p:cTn id="45" presetID="6" presetClass="emph" presetSubtype="0" fill="hold" grpId="3" nodeType="withEffect">
                                  <p:stCondLst>
                                    <p:cond delay="400"/>
                                  </p:stCondLst>
                                  <p:childTnLst>
                                    <p:animScale>
                                      <p:cBhvr>
                                        <p:cTn id="46" dur="100" fill="hold"/>
                                        <p:tgtEl>
                                          <p:spTgt spid="144"/>
                                        </p:tgtEl>
                                      </p:cBhvr>
                                      <p:by x="105000" y="105000"/>
                                    </p:animScale>
                                  </p:childTnLst>
                                </p:cTn>
                              </p:par>
                              <p:par>
                                <p:cTn id="47" presetID="6" presetClass="emph" presetSubtype="0" fill="hold" grpId="4" nodeType="withEffect">
                                  <p:stCondLst>
                                    <p:cond delay="500"/>
                                  </p:stCondLst>
                                  <p:childTnLst>
                                    <p:animScale>
                                      <p:cBhvr>
                                        <p:cTn id="48" dur="200" fill="hold"/>
                                        <p:tgtEl>
                                          <p:spTgt spid="144"/>
                                        </p:tgtEl>
                                      </p:cBhvr>
                                      <p:by x="95000" y="95000"/>
                                    </p:animScale>
                                  </p:childTnLst>
                                </p:cTn>
                              </p:par>
                            </p:childTnLst>
                          </p:cTn>
                        </p:par>
                        <p:par>
                          <p:cTn id="49" fill="hold">
                            <p:stCondLst>
                              <p:cond delay="3700"/>
                            </p:stCondLst>
                            <p:childTnLst>
                              <p:par>
                                <p:cTn id="50" presetID="53" presetClass="entr" presetSubtype="16" fill="hold" grpId="0" nodeType="afterEffect">
                                  <p:stCondLst>
                                    <p:cond delay="0"/>
                                  </p:stCondLst>
                                  <p:childTnLst>
                                    <p:set>
                                      <p:cBhvr>
                                        <p:cTn id="51" dur="1" fill="hold">
                                          <p:stCondLst>
                                            <p:cond delay="0"/>
                                          </p:stCondLst>
                                        </p:cTn>
                                        <p:tgtEl>
                                          <p:spTgt spid="143"/>
                                        </p:tgtEl>
                                        <p:attrNameLst>
                                          <p:attrName>style.visibility</p:attrName>
                                        </p:attrNameLst>
                                      </p:cBhvr>
                                      <p:to>
                                        <p:strVal val="visible"/>
                                      </p:to>
                                    </p:set>
                                    <p:anim calcmode="lin" valueType="num">
                                      <p:cBhvr>
                                        <p:cTn id="52" dur="100" fill="hold"/>
                                        <p:tgtEl>
                                          <p:spTgt spid="143"/>
                                        </p:tgtEl>
                                        <p:attrNameLst>
                                          <p:attrName>ppt_w</p:attrName>
                                        </p:attrNameLst>
                                      </p:cBhvr>
                                      <p:tavLst>
                                        <p:tav tm="0">
                                          <p:val>
                                            <p:fltVal val="0"/>
                                          </p:val>
                                        </p:tav>
                                        <p:tav tm="100000">
                                          <p:val>
                                            <p:strVal val="#ppt_w"/>
                                          </p:val>
                                        </p:tav>
                                      </p:tavLst>
                                    </p:anim>
                                    <p:anim calcmode="lin" valueType="num">
                                      <p:cBhvr>
                                        <p:cTn id="53" dur="100" fill="hold"/>
                                        <p:tgtEl>
                                          <p:spTgt spid="143"/>
                                        </p:tgtEl>
                                        <p:attrNameLst>
                                          <p:attrName>ppt_h</p:attrName>
                                        </p:attrNameLst>
                                      </p:cBhvr>
                                      <p:tavLst>
                                        <p:tav tm="0">
                                          <p:val>
                                            <p:fltVal val="0"/>
                                          </p:val>
                                        </p:tav>
                                        <p:tav tm="100000">
                                          <p:val>
                                            <p:strVal val="#ppt_h"/>
                                          </p:val>
                                        </p:tav>
                                      </p:tavLst>
                                    </p:anim>
                                    <p:animEffect transition="in" filter="fade">
                                      <p:cBhvr>
                                        <p:cTn id="54" dur="100"/>
                                        <p:tgtEl>
                                          <p:spTgt spid="143"/>
                                        </p:tgtEl>
                                      </p:cBhvr>
                                    </p:animEffect>
                                  </p:childTnLst>
                                </p:cTn>
                              </p:par>
                              <p:par>
                                <p:cTn id="55" presetID="6" presetClass="emph" presetSubtype="0" fill="hold" grpId="1" nodeType="withEffect">
                                  <p:stCondLst>
                                    <p:cond delay="100"/>
                                  </p:stCondLst>
                                  <p:childTnLst>
                                    <p:animScale>
                                      <p:cBhvr>
                                        <p:cTn id="56" dur="100" fill="hold"/>
                                        <p:tgtEl>
                                          <p:spTgt spid="143"/>
                                        </p:tgtEl>
                                      </p:cBhvr>
                                      <p:by x="110000" y="110000"/>
                                    </p:animScale>
                                  </p:childTnLst>
                                </p:cTn>
                              </p:par>
                              <p:par>
                                <p:cTn id="57" presetID="6" presetClass="emph" presetSubtype="0" fill="hold" grpId="2" nodeType="withEffect">
                                  <p:stCondLst>
                                    <p:cond delay="200"/>
                                  </p:stCondLst>
                                  <p:childTnLst>
                                    <p:animScale>
                                      <p:cBhvr>
                                        <p:cTn id="58" dur="200" fill="hold"/>
                                        <p:tgtEl>
                                          <p:spTgt spid="143"/>
                                        </p:tgtEl>
                                      </p:cBhvr>
                                      <p:by x="90000" y="90000"/>
                                    </p:animScale>
                                  </p:childTnLst>
                                </p:cTn>
                              </p:par>
                              <p:par>
                                <p:cTn id="59" presetID="6" presetClass="emph" presetSubtype="0" fill="hold" grpId="3" nodeType="withEffect">
                                  <p:stCondLst>
                                    <p:cond delay="400"/>
                                  </p:stCondLst>
                                  <p:childTnLst>
                                    <p:animScale>
                                      <p:cBhvr>
                                        <p:cTn id="60" dur="100" fill="hold"/>
                                        <p:tgtEl>
                                          <p:spTgt spid="143"/>
                                        </p:tgtEl>
                                      </p:cBhvr>
                                      <p:by x="105000" y="105000"/>
                                    </p:animScale>
                                  </p:childTnLst>
                                </p:cTn>
                              </p:par>
                              <p:par>
                                <p:cTn id="61" presetID="6" presetClass="emph" presetSubtype="0" fill="hold" grpId="4" nodeType="withEffect">
                                  <p:stCondLst>
                                    <p:cond delay="500"/>
                                  </p:stCondLst>
                                  <p:childTnLst>
                                    <p:animScale>
                                      <p:cBhvr>
                                        <p:cTn id="62" dur="200" fill="hold"/>
                                        <p:tgtEl>
                                          <p:spTgt spid="143"/>
                                        </p:tgtEl>
                                      </p:cBhvr>
                                      <p:by x="95000" y="95000"/>
                                    </p:animScale>
                                  </p:childTnLst>
                                </p:cTn>
                              </p:par>
                            </p:childTnLst>
                          </p:cTn>
                        </p:par>
                        <p:par>
                          <p:cTn id="63" fill="hold">
                            <p:stCondLst>
                              <p:cond delay="4400"/>
                            </p:stCondLst>
                            <p:childTnLst>
                              <p:par>
                                <p:cTn id="64" presetID="53" presetClass="entr" presetSubtype="16"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100" fill="hold"/>
                                        <p:tgtEl>
                                          <p:spTgt spid="142"/>
                                        </p:tgtEl>
                                        <p:attrNameLst>
                                          <p:attrName>ppt_w</p:attrName>
                                        </p:attrNameLst>
                                      </p:cBhvr>
                                      <p:tavLst>
                                        <p:tav tm="0">
                                          <p:val>
                                            <p:fltVal val="0"/>
                                          </p:val>
                                        </p:tav>
                                        <p:tav tm="100000">
                                          <p:val>
                                            <p:strVal val="#ppt_w"/>
                                          </p:val>
                                        </p:tav>
                                      </p:tavLst>
                                    </p:anim>
                                    <p:anim calcmode="lin" valueType="num">
                                      <p:cBhvr>
                                        <p:cTn id="67" dur="100" fill="hold"/>
                                        <p:tgtEl>
                                          <p:spTgt spid="142"/>
                                        </p:tgtEl>
                                        <p:attrNameLst>
                                          <p:attrName>ppt_h</p:attrName>
                                        </p:attrNameLst>
                                      </p:cBhvr>
                                      <p:tavLst>
                                        <p:tav tm="0">
                                          <p:val>
                                            <p:fltVal val="0"/>
                                          </p:val>
                                        </p:tav>
                                        <p:tav tm="100000">
                                          <p:val>
                                            <p:strVal val="#ppt_h"/>
                                          </p:val>
                                        </p:tav>
                                      </p:tavLst>
                                    </p:anim>
                                    <p:animEffect transition="in" filter="fade">
                                      <p:cBhvr>
                                        <p:cTn id="68" dur="100"/>
                                        <p:tgtEl>
                                          <p:spTgt spid="142"/>
                                        </p:tgtEl>
                                      </p:cBhvr>
                                    </p:animEffect>
                                  </p:childTnLst>
                                </p:cTn>
                              </p:par>
                              <p:par>
                                <p:cTn id="69" presetID="6" presetClass="emph" presetSubtype="0" fill="hold" grpId="1" nodeType="withEffect">
                                  <p:stCondLst>
                                    <p:cond delay="100"/>
                                  </p:stCondLst>
                                  <p:childTnLst>
                                    <p:animScale>
                                      <p:cBhvr>
                                        <p:cTn id="70" dur="100" fill="hold"/>
                                        <p:tgtEl>
                                          <p:spTgt spid="142"/>
                                        </p:tgtEl>
                                      </p:cBhvr>
                                      <p:by x="110000" y="110000"/>
                                    </p:animScale>
                                  </p:childTnLst>
                                </p:cTn>
                              </p:par>
                              <p:par>
                                <p:cTn id="71" presetID="6" presetClass="emph" presetSubtype="0" fill="hold" grpId="2" nodeType="withEffect">
                                  <p:stCondLst>
                                    <p:cond delay="200"/>
                                  </p:stCondLst>
                                  <p:childTnLst>
                                    <p:animScale>
                                      <p:cBhvr>
                                        <p:cTn id="72" dur="200" fill="hold"/>
                                        <p:tgtEl>
                                          <p:spTgt spid="142"/>
                                        </p:tgtEl>
                                      </p:cBhvr>
                                      <p:by x="90000" y="90000"/>
                                    </p:animScale>
                                  </p:childTnLst>
                                </p:cTn>
                              </p:par>
                              <p:par>
                                <p:cTn id="73" presetID="6" presetClass="emph" presetSubtype="0" fill="hold" grpId="3" nodeType="withEffect">
                                  <p:stCondLst>
                                    <p:cond delay="400"/>
                                  </p:stCondLst>
                                  <p:childTnLst>
                                    <p:animScale>
                                      <p:cBhvr>
                                        <p:cTn id="74" dur="100" fill="hold"/>
                                        <p:tgtEl>
                                          <p:spTgt spid="142"/>
                                        </p:tgtEl>
                                      </p:cBhvr>
                                      <p:by x="105000" y="105000"/>
                                    </p:animScale>
                                  </p:childTnLst>
                                </p:cTn>
                              </p:par>
                              <p:par>
                                <p:cTn id="75" presetID="6" presetClass="emph" presetSubtype="0" fill="hold" grpId="4" nodeType="withEffect">
                                  <p:stCondLst>
                                    <p:cond delay="500"/>
                                  </p:stCondLst>
                                  <p:childTnLst>
                                    <p:animScale>
                                      <p:cBhvr>
                                        <p:cTn id="76" dur="200" fill="hold"/>
                                        <p:tgtEl>
                                          <p:spTgt spid="142"/>
                                        </p:tgtEl>
                                      </p:cBhvr>
                                      <p:by x="95000" y="95000"/>
                                    </p:animScale>
                                  </p:childTnLst>
                                </p:cTn>
                              </p:par>
                            </p:childTnLst>
                          </p:cTn>
                        </p:par>
                        <p:par>
                          <p:cTn id="77" fill="hold">
                            <p:stCondLst>
                              <p:cond delay="5100"/>
                            </p:stCondLst>
                            <p:childTnLst>
                              <p:par>
                                <p:cTn id="78" presetID="53" presetClass="entr" presetSubtype="16"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 calcmode="lin" valueType="num">
                                      <p:cBhvr>
                                        <p:cTn id="80" dur="100" fill="hold"/>
                                        <p:tgtEl>
                                          <p:spTgt spid="93"/>
                                        </p:tgtEl>
                                        <p:attrNameLst>
                                          <p:attrName>ppt_w</p:attrName>
                                        </p:attrNameLst>
                                      </p:cBhvr>
                                      <p:tavLst>
                                        <p:tav tm="0">
                                          <p:val>
                                            <p:fltVal val="0"/>
                                          </p:val>
                                        </p:tav>
                                        <p:tav tm="100000">
                                          <p:val>
                                            <p:strVal val="#ppt_w"/>
                                          </p:val>
                                        </p:tav>
                                      </p:tavLst>
                                    </p:anim>
                                    <p:anim calcmode="lin" valueType="num">
                                      <p:cBhvr>
                                        <p:cTn id="81" dur="100" fill="hold"/>
                                        <p:tgtEl>
                                          <p:spTgt spid="93"/>
                                        </p:tgtEl>
                                        <p:attrNameLst>
                                          <p:attrName>ppt_h</p:attrName>
                                        </p:attrNameLst>
                                      </p:cBhvr>
                                      <p:tavLst>
                                        <p:tav tm="0">
                                          <p:val>
                                            <p:fltVal val="0"/>
                                          </p:val>
                                        </p:tav>
                                        <p:tav tm="100000">
                                          <p:val>
                                            <p:strVal val="#ppt_h"/>
                                          </p:val>
                                        </p:tav>
                                      </p:tavLst>
                                    </p:anim>
                                    <p:animEffect transition="in" filter="fade">
                                      <p:cBhvr>
                                        <p:cTn id="82" dur="100"/>
                                        <p:tgtEl>
                                          <p:spTgt spid="93"/>
                                        </p:tgtEl>
                                      </p:cBhvr>
                                    </p:animEffect>
                                  </p:childTnLst>
                                </p:cTn>
                              </p:par>
                              <p:par>
                                <p:cTn id="83" presetID="6" presetClass="emph" presetSubtype="0" fill="hold" grpId="1" nodeType="withEffect">
                                  <p:stCondLst>
                                    <p:cond delay="100"/>
                                  </p:stCondLst>
                                  <p:childTnLst>
                                    <p:animScale>
                                      <p:cBhvr>
                                        <p:cTn id="84" dur="100" fill="hold"/>
                                        <p:tgtEl>
                                          <p:spTgt spid="93"/>
                                        </p:tgtEl>
                                      </p:cBhvr>
                                      <p:by x="110000" y="110000"/>
                                    </p:animScale>
                                  </p:childTnLst>
                                </p:cTn>
                              </p:par>
                              <p:par>
                                <p:cTn id="85" presetID="6" presetClass="emph" presetSubtype="0" fill="hold" grpId="2" nodeType="withEffect">
                                  <p:stCondLst>
                                    <p:cond delay="200"/>
                                  </p:stCondLst>
                                  <p:childTnLst>
                                    <p:animScale>
                                      <p:cBhvr>
                                        <p:cTn id="86" dur="200" fill="hold"/>
                                        <p:tgtEl>
                                          <p:spTgt spid="93"/>
                                        </p:tgtEl>
                                      </p:cBhvr>
                                      <p:by x="90000" y="90000"/>
                                    </p:animScale>
                                  </p:childTnLst>
                                </p:cTn>
                              </p:par>
                              <p:par>
                                <p:cTn id="87" presetID="6" presetClass="emph" presetSubtype="0" fill="hold" grpId="3" nodeType="withEffect">
                                  <p:stCondLst>
                                    <p:cond delay="400"/>
                                  </p:stCondLst>
                                  <p:childTnLst>
                                    <p:animScale>
                                      <p:cBhvr>
                                        <p:cTn id="88" dur="100" fill="hold"/>
                                        <p:tgtEl>
                                          <p:spTgt spid="93"/>
                                        </p:tgtEl>
                                      </p:cBhvr>
                                      <p:by x="105000" y="105000"/>
                                    </p:animScale>
                                  </p:childTnLst>
                                </p:cTn>
                              </p:par>
                              <p:par>
                                <p:cTn id="89" presetID="6" presetClass="emph" presetSubtype="0" fill="hold" grpId="4" nodeType="withEffect">
                                  <p:stCondLst>
                                    <p:cond delay="500"/>
                                  </p:stCondLst>
                                  <p:childTnLst>
                                    <p:animScale>
                                      <p:cBhvr>
                                        <p:cTn id="90" dur="200" fill="hold"/>
                                        <p:tgtEl>
                                          <p:spTgt spid="93"/>
                                        </p:tgtEl>
                                      </p:cBhvr>
                                      <p:by x="95000" y="95000"/>
                                    </p:animScale>
                                  </p:childTnLst>
                                </p:cTn>
                              </p:par>
                            </p:childTnLst>
                          </p:cTn>
                        </p:par>
                        <p:par>
                          <p:cTn id="91" fill="hold">
                            <p:stCondLst>
                              <p:cond delay="5800"/>
                            </p:stCondLst>
                            <p:childTnLst>
                              <p:par>
                                <p:cTn id="92" presetID="21" presetClass="entr" presetSubtype="1" fill="hold" nodeType="afterEffect">
                                  <p:stCondLst>
                                    <p:cond delay="0"/>
                                  </p:stCondLst>
                                  <p:childTnLst>
                                    <p:set>
                                      <p:cBhvr>
                                        <p:cTn id="93" dur="1" fill="hold">
                                          <p:stCondLst>
                                            <p:cond delay="0"/>
                                          </p:stCondLst>
                                        </p:cTn>
                                        <p:tgtEl>
                                          <p:spTgt spid="159"/>
                                        </p:tgtEl>
                                        <p:attrNameLst>
                                          <p:attrName>style.visibility</p:attrName>
                                        </p:attrNameLst>
                                      </p:cBhvr>
                                      <p:to>
                                        <p:strVal val="visible"/>
                                      </p:to>
                                    </p:set>
                                    <p:animEffect transition="in" filter="wheel(1)">
                                      <p:cBhvr>
                                        <p:cTn id="94" dur="1000"/>
                                        <p:tgtEl>
                                          <p:spTgt spid="159"/>
                                        </p:tgtEl>
                                      </p:cBhvr>
                                    </p:animEffect>
                                  </p:childTnLst>
                                </p:cTn>
                              </p:par>
                              <p:par>
                                <p:cTn id="95" presetID="21" presetClass="entr" presetSubtype="1" fill="hold" nodeType="withEffect">
                                  <p:stCondLst>
                                    <p:cond delay="250"/>
                                  </p:stCondLst>
                                  <p:childTnLst>
                                    <p:set>
                                      <p:cBhvr>
                                        <p:cTn id="96" dur="1" fill="hold">
                                          <p:stCondLst>
                                            <p:cond delay="0"/>
                                          </p:stCondLst>
                                        </p:cTn>
                                        <p:tgtEl>
                                          <p:spTgt spid="170"/>
                                        </p:tgtEl>
                                        <p:attrNameLst>
                                          <p:attrName>style.visibility</p:attrName>
                                        </p:attrNameLst>
                                      </p:cBhvr>
                                      <p:to>
                                        <p:strVal val="visible"/>
                                      </p:to>
                                    </p:set>
                                    <p:animEffect transition="in" filter="wheel(1)">
                                      <p:cBhvr>
                                        <p:cTn id="97" dur="1000"/>
                                        <p:tgtEl>
                                          <p:spTgt spid="170"/>
                                        </p:tgtEl>
                                      </p:cBhvr>
                                    </p:animEffect>
                                  </p:childTnLst>
                                </p:cTn>
                              </p:par>
                              <p:par>
                                <p:cTn id="98" presetID="21" presetClass="entr" presetSubtype="1" fill="hold" nodeType="withEffect">
                                  <p:stCondLst>
                                    <p:cond delay="500"/>
                                  </p:stCondLst>
                                  <p:childTnLst>
                                    <p:set>
                                      <p:cBhvr>
                                        <p:cTn id="99" dur="1" fill="hold">
                                          <p:stCondLst>
                                            <p:cond delay="0"/>
                                          </p:stCondLst>
                                        </p:cTn>
                                        <p:tgtEl>
                                          <p:spTgt spid="173"/>
                                        </p:tgtEl>
                                        <p:attrNameLst>
                                          <p:attrName>style.visibility</p:attrName>
                                        </p:attrNameLst>
                                      </p:cBhvr>
                                      <p:to>
                                        <p:strVal val="visible"/>
                                      </p:to>
                                    </p:set>
                                    <p:animEffect transition="in" filter="wheel(1)">
                                      <p:cBhvr>
                                        <p:cTn id="100" dur="1000"/>
                                        <p:tgtEl>
                                          <p:spTgt spid="173"/>
                                        </p:tgtEl>
                                      </p:cBhvr>
                                    </p:animEffect>
                                  </p:childTnLst>
                                </p:cTn>
                              </p:par>
                              <p:par>
                                <p:cTn id="101" presetID="21" presetClass="entr" presetSubtype="1" fill="hold" nodeType="withEffect">
                                  <p:stCondLst>
                                    <p:cond delay="750"/>
                                  </p:stCondLst>
                                  <p:childTnLst>
                                    <p:set>
                                      <p:cBhvr>
                                        <p:cTn id="102" dur="1" fill="hold">
                                          <p:stCondLst>
                                            <p:cond delay="0"/>
                                          </p:stCondLst>
                                        </p:cTn>
                                        <p:tgtEl>
                                          <p:spTgt spid="164"/>
                                        </p:tgtEl>
                                        <p:attrNameLst>
                                          <p:attrName>style.visibility</p:attrName>
                                        </p:attrNameLst>
                                      </p:cBhvr>
                                      <p:to>
                                        <p:strVal val="visible"/>
                                      </p:to>
                                    </p:set>
                                    <p:animEffect transition="in" filter="wheel(1)">
                                      <p:cBhvr>
                                        <p:cTn id="103" dur="1000"/>
                                        <p:tgtEl>
                                          <p:spTgt spid="164"/>
                                        </p:tgtEl>
                                      </p:cBhvr>
                                    </p:animEffect>
                                  </p:childTnLst>
                                </p:cTn>
                              </p:par>
                            </p:childTnLst>
                          </p:cTn>
                        </p:par>
                        <p:par>
                          <p:cTn id="104" fill="hold">
                            <p:stCondLst>
                              <p:cond delay="7550"/>
                            </p:stCondLst>
                            <p:childTnLst>
                              <p:par>
                                <p:cTn id="105" presetID="14" presetClass="entr" presetSubtype="5" fill="hold" nodeType="after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randombar(vertical)">
                                      <p:cBhvr>
                                        <p:cTn id="107" dur="500"/>
                                        <p:tgtEl>
                                          <p:spTgt spid="178"/>
                                        </p:tgtEl>
                                      </p:cBhvr>
                                    </p:animEffect>
                                  </p:childTnLst>
                                </p:cTn>
                              </p:par>
                              <p:par>
                                <p:cTn id="108" presetID="14" presetClass="entr" presetSubtype="5" fill="hold" nodeType="with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randombar(vertical)">
                                      <p:cBhvr>
                                        <p:cTn id="110" dur="500"/>
                                        <p:tgtEl>
                                          <p:spTgt spid="187"/>
                                        </p:tgtEl>
                                      </p:cBhvr>
                                    </p:animEffect>
                                  </p:childTnLst>
                                </p:cTn>
                              </p:par>
                              <p:par>
                                <p:cTn id="111" presetID="14" presetClass="entr" presetSubtype="5"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animEffect transition="in" filter="randombar(vertical)">
                                      <p:cBhvr>
                                        <p:cTn id="113" dur="500"/>
                                        <p:tgtEl>
                                          <p:spTgt spid="184"/>
                                        </p:tgtEl>
                                      </p:cBhvr>
                                    </p:animEffect>
                                  </p:childTnLst>
                                </p:cTn>
                              </p:par>
                              <p:par>
                                <p:cTn id="114" presetID="14" presetClass="entr" presetSubtype="5" fill="hold" nodeType="withEffect">
                                  <p:stCondLst>
                                    <p:cond delay="0"/>
                                  </p:stCondLst>
                                  <p:childTnLst>
                                    <p:set>
                                      <p:cBhvr>
                                        <p:cTn id="115" dur="1" fill="hold">
                                          <p:stCondLst>
                                            <p:cond delay="0"/>
                                          </p:stCondLst>
                                        </p:cTn>
                                        <p:tgtEl>
                                          <p:spTgt spid="181"/>
                                        </p:tgtEl>
                                        <p:attrNameLst>
                                          <p:attrName>style.visibility</p:attrName>
                                        </p:attrNameLst>
                                      </p:cBhvr>
                                      <p:to>
                                        <p:strVal val="visible"/>
                                      </p:to>
                                    </p:set>
                                    <p:animEffect transition="in" filter="randombar(vertical)">
                                      <p:cBhvr>
                                        <p:cTn id="116"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3" grpId="0" animBg="1"/>
      <p:bldP spid="93" grpId="1" animBg="1"/>
      <p:bldP spid="93" grpId="2" animBg="1"/>
      <p:bldP spid="93" grpId="3" animBg="1"/>
      <p:bldP spid="93" grpId="4" animBg="1"/>
      <p:bldP spid="142" grpId="0" animBg="1"/>
      <p:bldP spid="142" grpId="1" animBg="1"/>
      <p:bldP spid="142" grpId="2" animBg="1"/>
      <p:bldP spid="142" grpId="3" animBg="1"/>
      <p:bldP spid="142" grpId="4" animBg="1"/>
      <p:bldP spid="143" grpId="0" animBg="1"/>
      <p:bldP spid="143" grpId="1" animBg="1"/>
      <p:bldP spid="143" grpId="2" animBg="1"/>
      <p:bldP spid="143" grpId="3" animBg="1"/>
      <p:bldP spid="143" grpId="4" animBg="1"/>
      <p:bldP spid="144" grpId="0" animBg="1"/>
      <p:bldP spid="144" grpId="1" animBg="1"/>
      <p:bldP spid="144" grpId="2" animBg="1"/>
      <p:bldP spid="144" grpId="3" animBg="1"/>
      <p:bldP spid="144" grpId="4"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3596847" y="2261414"/>
            <a:ext cx="4998306" cy="2553070"/>
          </a:xfrm>
          <a:custGeom>
            <a:avLst/>
            <a:gdLst>
              <a:gd name="connsiteX0" fmla="*/ 2499153 w 4998306"/>
              <a:gd name="connsiteY0" fmla="*/ 0 h 2553070"/>
              <a:gd name="connsiteX1" fmla="*/ 4998306 w 4998306"/>
              <a:gd name="connsiteY1" fmla="*/ 2499153 h 2553070"/>
              <a:gd name="connsiteX2" fmla="*/ 4995583 w 4998306"/>
              <a:gd name="connsiteY2" fmla="*/ 2553070 h 2553070"/>
              <a:gd name="connsiteX3" fmla="*/ 4831507 w 4998306"/>
              <a:gd name="connsiteY3" fmla="*/ 2553070 h 2553070"/>
              <a:gd name="connsiteX4" fmla="*/ 4834230 w 4998306"/>
              <a:gd name="connsiteY4" fmla="*/ 2499152 h 2553070"/>
              <a:gd name="connsiteX5" fmla="*/ 2495117 w 4998306"/>
              <a:gd name="connsiteY5" fmla="*/ 160039 h 2553070"/>
              <a:gd name="connsiteX6" fmla="*/ 156004 w 4998306"/>
              <a:gd name="connsiteY6" fmla="*/ 2499152 h 2553070"/>
              <a:gd name="connsiteX7" fmla="*/ 158727 w 4998306"/>
              <a:gd name="connsiteY7" fmla="*/ 2553070 h 2553070"/>
              <a:gd name="connsiteX8" fmla="*/ 2723 w 4998306"/>
              <a:gd name="connsiteY8" fmla="*/ 2553070 h 2553070"/>
              <a:gd name="connsiteX9" fmla="*/ 0 w 4998306"/>
              <a:gd name="connsiteY9" fmla="*/ 2499153 h 2553070"/>
              <a:gd name="connsiteX10" fmla="*/ 2499153 w 4998306"/>
              <a:gd name="connsiteY10" fmla="*/ 0 h 255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8306" h="2553070">
                <a:moveTo>
                  <a:pt x="2499153" y="0"/>
                </a:moveTo>
                <a:cubicBezTo>
                  <a:pt x="3879397" y="0"/>
                  <a:pt x="4998306" y="1118909"/>
                  <a:pt x="4998306" y="2499153"/>
                </a:cubicBezTo>
                <a:lnTo>
                  <a:pt x="4995583" y="2553070"/>
                </a:lnTo>
                <a:lnTo>
                  <a:pt x="4831507" y="2553070"/>
                </a:lnTo>
                <a:lnTo>
                  <a:pt x="4834230" y="2499152"/>
                </a:lnTo>
                <a:cubicBezTo>
                  <a:pt x="4834230" y="1207296"/>
                  <a:pt x="3786973" y="160039"/>
                  <a:pt x="2495117" y="160039"/>
                </a:cubicBezTo>
                <a:cubicBezTo>
                  <a:pt x="1203261" y="160039"/>
                  <a:pt x="156004" y="1207296"/>
                  <a:pt x="156004" y="2499152"/>
                </a:cubicBezTo>
                <a:lnTo>
                  <a:pt x="158727" y="2553070"/>
                </a:lnTo>
                <a:lnTo>
                  <a:pt x="2723" y="2553070"/>
                </a:lnTo>
                <a:lnTo>
                  <a:pt x="0" y="2499153"/>
                </a:lnTo>
                <a:cubicBezTo>
                  <a:pt x="0" y="1118909"/>
                  <a:pt x="1118909" y="0"/>
                  <a:pt x="2499153" y="0"/>
                </a:cubicBezTo>
                <a:close/>
              </a:path>
            </a:pathLst>
          </a:custGeom>
          <a:gradFill>
            <a:gsLst>
              <a:gs pos="92000">
                <a:srgbClr val="663A77"/>
              </a:gs>
              <a:gs pos="78000">
                <a:srgbClr val="FFD597"/>
              </a:gs>
              <a:gs pos="69000">
                <a:srgbClr val="FFD597"/>
              </a:gs>
              <a:gs pos="21000">
                <a:srgbClr val="E87071"/>
              </a:gs>
              <a:gs pos="19000">
                <a:srgbClr val="01ACBE"/>
              </a:gs>
            </a:gsLst>
            <a:lin ang="0" scaled="0"/>
          </a:gra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28"/>
          <p:cNvGrpSpPr/>
          <p:nvPr/>
        </p:nvGrpSpPr>
        <p:grpSpPr>
          <a:xfrm>
            <a:off x="3492983" y="4123036"/>
            <a:ext cx="964235" cy="1418629"/>
            <a:chOff x="3492983" y="3722986"/>
            <a:chExt cx="964235" cy="1418629"/>
          </a:xfrm>
        </p:grpSpPr>
        <p:grpSp>
          <p:nvGrpSpPr>
            <p:cNvPr id="26" name="组合 25"/>
            <p:cNvGrpSpPr/>
            <p:nvPr/>
          </p:nvGrpSpPr>
          <p:grpSpPr>
            <a:xfrm>
              <a:off x="3492983" y="3722986"/>
              <a:ext cx="964235" cy="1418629"/>
              <a:chOff x="2993266" y="1723328"/>
              <a:chExt cx="1411736" cy="2077014"/>
            </a:xfrm>
          </p:grpSpPr>
          <p:sp>
            <p:nvSpPr>
              <p:cNvPr id="8" name="圆角矩形 7"/>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 name="椭圆 5"/>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 name="椭圆 4"/>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Group 4"/>
            <p:cNvGrpSpPr>
              <a:grpSpLocks noChangeAspect="1"/>
            </p:cNvGrpSpPr>
            <p:nvPr/>
          </p:nvGrpSpPr>
          <p:grpSpPr bwMode="auto">
            <a:xfrm>
              <a:off x="3688936" y="4021491"/>
              <a:ext cx="242633" cy="284336"/>
              <a:chOff x="1776" y="1776"/>
              <a:chExt cx="64" cy="75"/>
            </a:xfrm>
            <a:solidFill>
              <a:srgbClr val="E87071"/>
            </a:solidFill>
            <a:effectLst/>
          </p:grpSpPr>
          <p:sp>
            <p:nvSpPr>
              <p:cNvPr id="57"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0" name="组合 29"/>
          <p:cNvGrpSpPr/>
          <p:nvPr/>
        </p:nvGrpSpPr>
        <p:grpSpPr>
          <a:xfrm>
            <a:off x="5766283" y="1849736"/>
            <a:ext cx="964235" cy="1418629"/>
            <a:chOff x="5766283" y="1449686"/>
            <a:chExt cx="964235" cy="1418629"/>
          </a:xfrm>
        </p:grpSpPr>
        <p:grpSp>
          <p:nvGrpSpPr>
            <p:cNvPr id="38" name="组合 37"/>
            <p:cNvGrpSpPr/>
            <p:nvPr/>
          </p:nvGrpSpPr>
          <p:grpSpPr>
            <a:xfrm>
              <a:off x="5766283" y="1449686"/>
              <a:ext cx="964235" cy="1418629"/>
              <a:chOff x="2993266" y="1723328"/>
              <a:chExt cx="1411736" cy="2077014"/>
            </a:xfrm>
          </p:grpSpPr>
          <p:sp>
            <p:nvSpPr>
              <p:cNvPr id="39" name="圆角矩形 38"/>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0" name="椭圆 39"/>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2" name="椭圆 41"/>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Group 18"/>
            <p:cNvGrpSpPr>
              <a:grpSpLocks noChangeAspect="1"/>
            </p:cNvGrpSpPr>
            <p:nvPr/>
          </p:nvGrpSpPr>
          <p:grpSpPr bwMode="auto">
            <a:xfrm>
              <a:off x="5963619" y="1769316"/>
              <a:ext cx="265222" cy="247136"/>
              <a:chOff x="3802" y="2858"/>
              <a:chExt cx="616" cy="574"/>
            </a:xfrm>
            <a:solidFill>
              <a:srgbClr val="FFB850"/>
            </a:solidFill>
            <a:effectLst/>
          </p:grpSpPr>
          <p:sp>
            <p:nvSpPr>
              <p:cNvPr id="62"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3" name="组合 52"/>
          <p:cNvGrpSpPr/>
          <p:nvPr/>
        </p:nvGrpSpPr>
        <p:grpSpPr>
          <a:xfrm>
            <a:off x="8039582" y="4123036"/>
            <a:ext cx="964235" cy="1418629"/>
            <a:chOff x="8039582" y="3722986"/>
            <a:chExt cx="964235" cy="1418629"/>
          </a:xfrm>
        </p:grpSpPr>
        <p:grpSp>
          <p:nvGrpSpPr>
            <p:cNvPr id="48" name="组合 47"/>
            <p:cNvGrpSpPr/>
            <p:nvPr/>
          </p:nvGrpSpPr>
          <p:grpSpPr>
            <a:xfrm>
              <a:off x="8039582" y="3722986"/>
              <a:ext cx="964235" cy="1418629"/>
              <a:chOff x="2993266" y="1723328"/>
              <a:chExt cx="1411736" cy="2077014"/>
            </a:xfrm>
          </p:grpSpPr>
          <p:sp>
            <p:nvSpPr>
              <p:cNvPr id="49" name="圆角矩形 48"/>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0" name="椭圆 49"/>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2" name="椭圆 51"/>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Group 13"/>
            <p:cNvGrpSpPr>
              <a:grpSpLocks noChangeAspect="1"/>
            </p:cNvGrpSpPr>
            <p:nvPr/>
          </p:nvGrpSpPr>
          <p:grpSpPr bwMode="auto">
            <a:xfrm>
              <a:off x="8215083" y="4010935"/>
              <a:ext cx="304689" cy="308286"/>
              <a:chOff x="2426" y="2781"/>
              <a:chExt cx="593" cy="600"/>
            </a:xfrm>
            <a:solidFill>
              <a:srgbClr val="00AF92"/>
            </a:solidFill>
            <a:effectLst/>
          </p:grpSpPr>
          <p:sp>
            <p:nvSpPr>
              <p:cNvPr id="6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8" name="组合 27"/>
          <p:cNvGrpSpPr/>
          <p:nvPr/>
        </p:nvGrpSpPr>
        <p:grpSpPr>
          <a:xfrm>
            <a:off x="4158817" y="2515570"/>
            <a:ext cx="964235" cy="1418629"/>
            <a:chOff x="4158817" y="2115520"/>
            <a:chExt cx="964235" cy="1418629"/>
          </a:xfrm>
        </p:grpSpPr>
        <p:grpSp>
          <p:nvGrpSpPr>
            <p:cNvPr id="33" name="组合 32"/>
            <p:cNvGrpSpPr/>
            <p:nvPr/>
          </p:nvGrpSpPr>
          <p:grpSpPr>
            <a:xfrm>
              <a:off x="4158817" y="2115520"/>
              <a:ext cx="964235" cy="1418629"/>
              <a:chOff x="2993266" y="1723328"/>
              <a:chExt cx="1411736" cy="2077014"/>
            </a:xfrm>
          </p:grpSpPr>
          <p:sp>
            <p:nvSpPr>
              <p:cNvPr id="34" name="圆角矩形 3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椭圆 3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7" name="椭圆 3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0" name="组合 69"/>
            <p:cNvGrpSpPr/>
            <p:nvPr/>
          </p:nvGrpSpPr>
          <p:grpSpPr>
            <a:xfrm>
              <a:off x="4351758" y="2428884"/>
              <a:ext cx="273678" cy="297818"/>
              <a:chOff x="4873620" y="1965325"/>
              <a:chExt cx="269882" cy="293688"/>
            </a:xfrm>
            <a:solidFill>
              <a:srgbClr val="01ACBE"/>
            </a:solidFill>
            <a:effectLst/>
          </p:grpSpPr>
          <p:sp>
            <p:nvSpPr>
              <p:cNvPr id="71"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1" name="组合 30"/>
          <p:cNvGrpSpPr/>
          <p:nvPr/>
        </p:nvGrpSpPr>
        <p:grpSpPr>
          <a:xfrm>
            <a:off x="7373748" y="2515570"/>
            <a:ext cx="964235" cy="1418629"/>
            <a:chOff x="7373748" y="2115520"/>
            <a:chExt cx="964235" cy="1418629"/>
          </a:xfrm>
        </p:grpSpPr>
        <p:grpSp>
          <p:nvGrpSpPr>
            <p:cNvPr id="43" name="组合 42"/>
            <p:cNvGrpSpPr/>
            <p:nvPr/>
          </p:nvGrpSpPr>
          <p:grpSpPr>
            <a:xfrm>
              <a:off x="7373748" y="2115520"/>
              <a:ext cx="964235" cy="1418629"/>
              <a:chOff x="2993266" y="1723328"/>
              <a:chExt cx="1411736" cy="2077014"/>
            </a:xfrm>
          </p:grpSpPr>
          <p:sp>
            <p:nvSpPr>
              <p:cNvPr id="44" name="圆角矩形 4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5" name="椭圆 4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7" name="椭圆 4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5" name="Group 62"/>
            <p:cNvGrpSpPr>
              <a:grpSpLocks noChangeAspect="1"/>
            </p:cNvGrpSpPr>
            <p:nvPr/>
          </p:nvGrpSpPr>
          <p:grpSpPr bwMode="auto">
            <a:xfrm>
              <a:off x="7541315" y="2436381"/>
              <a:ext cx="295528" cy="235965"/>
              <a:chOff x="3775" y="2110"/>
              <a:chExt cx="129" cy="103"/>
            </a:xfrm>
            <a:solidFill>
              <a:srgbClr val="663A77"/>
            </a:solidFill>
            <a:effectLst/>
          </p:grpSpPr>
          <p:sp>
            <p:nvSpPr>
              <p:cNvPr id="7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grpSp>
        <p:nvGrpSpPr>
          <p:cNvPr id="4" name="组合 3"/>
          <p:cNvGrpSpPr/>
          <p:nvPr/>
        </p:nvGrpSpPr>
        <p:grpSpPr>
          <a:xfrm>
            <a:off x="4344188" y="3134495"/>
            <a:ext cx="3503625" cy="3643549"/>
            <a:chOff x="4344188" y="2734445"/>
            <a:chExt cx="3503625" cy="3643549"/>
          </a:xfrm>
        </p:grpSpPr>
        <p:grpSp>
          <p:nvGrpSpPr>
            <p:cNvPr id="9" name="组合 8"/>
            <p:cNvGrpSpPr/>
            <p:nvPr/>
          </p:nvGrpSpPr>
          <p:grpSpPr>
            <a:xfrm>
              <a:off x="5089121" y="2734445"/>
              <a:ext cx="2013758" cy="3215014"/>
              <a:chOff x="2628900" y="0"/>
              <a:chExt cx="3924300" cy="6265240"/>
            </a:xfrm>
          </p:grpSpPr>
          <p:sp>
            <p:nvSpPr>
              <p:cNvPr id="10" name="圆角矩形 9"/>
              <p:cNvSpPr/>
              <p:nvPr/>
            </p:nvSpPr>
            <p:spPr>
              <a:xfrm>
                <a:off x="4210045" y="6028873"/>
                <a:ext cx="762006" cy="217714"/>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nvSpPr>
            <p:spPr>
              <a:xfrm rot="18900000">
                <a:off x="3939602" y="4936160"/>
                <a:ext cx="1302892" cy="1329080"/>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1"/>
              <p:cNvSpPr/>
              <p:nvPr/>
            </p:nvSpPr>
            <p:spPr>
              <a:xfrm>
                <a:off x="3748087" y="4667248"/>
                <a:ext cx="1685925" cy="93345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rot="-300000">
                <a:off x="3745777" y="5473848"/>
                <a:ext cx="1674823" cy="82848"/>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圆角矩形 13"/>
              <p:cNvSpPr/>
              <p:nvPr/>
            </p:nvSpPr>
            <p:spPr>
              <a:xfrm rot="-300000">
                <a:off x="3745777" y="5003011"/>
                <a:ext cx="1674823" cy="78828"/>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圆角矩形 14"/>
              <p:cNvSpPr/>
              <p:nvPr/>
            </p:nvSpPr>
            <p:spPr>
              <a:xfrm rot="-300000">
                <a:off x="3745777" y="5169689"/>
                <a:ext cx="1674823" cy="78828"/>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圆角矩形 15"/>
              <p:cNvSpPr/>
              <p:nvPr/>
            </p:nvSpPr>
            <p:spPr>
              <a:xfrm rot="-300000">
                <a:off x="3745777" y="5338507"/>
                <a:ext cx="1674823" cy="78828"/>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16"/>
              <p:cNvSpPr/>
              <p:nvPr/>
            </p:nvSpPr>
            <p:spPr>
              <a:xfrm>
                <a:off x="2628900" y="0"/>
                <a:ext cx="3924300" cy="4667248"/>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802289 w 3924300"/>
                  <a:gd name="connsiteY3" fmla="*/ 2740482 h 4667248"/>
                  <a:gd name="connsiteX4" fmla="*/ 3076575 w 3924300"/>
                  <a:gd name="connsiteY4" fmla="*/ 4362442 h 4667248"/>
                  <a:gd name="connsiteX5" fmla="*/ 2771769 w 3924300"/>
                  <a:gd name="connsiteY5" fmla="*/ 4667248 h 4667248"/>
                  <a:gd name="connsiteX6" fmla="*/ 1152531 w 3924300"/>
                  <a:gd name="connsiteY6" fmla="*/ 4667248 h 4667248"/>
                  <a:gd name="connsiteX7" fmla="*/ 847725 w 3924300"/>
                  <a:gd name="connsiteY7" fmla="*/ 4362442 h 4667248"/>
                  <a:gd name="connsiteX8" fmla="*/ 165554 w 3924300"/>
                  <a:gd name="connsiteY8" fmla="*/ 2765883 h 4667248"/>
                  <a:gd name="connsiteX9" fmla="*/ 172070 w 3924300"/>
                  <a:gd name="connsiteY9" fmla="*/ 2763013 h 4667248"/>
                  <a:gd name="connsiteX10" fmla="*/ 154196 w 3924300"/>
                  <a:gd name="connsiteY10" fmla="*/ 2725908 h 4667248"/>
                  <a:gd name="connsiteX11" fmla="*/ 0 w 3924300"/>
                  <a:gd name="connsiteY11" fmla="*/ 1962150 h 4667248"/>
                  <a:gd name="connsiteX12" fmla="*/ 1962150 w 3924300"/>
                  <a:gd name="connsiteY12"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82000">
                    <a:schemeClr val="bg1"/>
                  </a:gs>
                  <a:gs pos="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7"/>
              <p:cNvSpPr/>
              <p:nvPr/>
            </p:nvSpPr>
            <p:spPr>
              <a:xfrm>
                <a:off x="3710114" y="4705817"/>
                <a:ext cx="1788889" cy="32662"/>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18"/>
              <p:cNvSpPr/>
              <p:nvPr/>
            </p:nvSpPr>
            <p:spPr>
              <a:xfrm rot="-300000">
                <a:off x="3667323" y="4909975"/>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圆角矩形 19"/>
              <p:cNvSpPr/>
              <p:nvPr/>
            </p:nvSpPr>
            <p:spPr>
              <a:xfrm rot="-300000">
                <a:off x="3667323" y="5070121"/>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圆角矩形 20"/>
              <p:cNvSpPr/>
              <p:nvPr/>
            </p:nvSpPr>
            <p:spPr>
              <a:xfrm rot="-300000">
                <a:off x="3667323" y="5236799"/>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21"/>
              <p:cNvSpPr/>
              <p:nvPr/>
            </p:nvSpPr>
            <p:spPr>
              <a:xfrm rot="-300000">
                <a:off x="3667323" y="5405617"/>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圆角矩形 22"/>
              <p:cNvSpPr/>
              <p:nvPr/>
            </p:nvSpPr>
            <p:spPr>
              <a:xfrm rot="-300000">
                <a:off x="3667323" y="5540958"/>
                <a:ext cx="1831730" cy="8284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圆角矩形 23"/>
              <p:cNvSpPr/>
              <p:nvPr/>
            </p:nvSpPr>
            <p:spPr>
              <a:xfrm>
                <a:off x="4009769" y="5933116"/>
                <a:ext cx="1178588"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圆角矩形 24"/>
              <p:cNvSpPr/>
              <p:nvPr/>
            </p:nvSpPr>
            <p:spPr>
              <a:xfrm>
                <a:off x="4201536" y="6135966"/>
                <a:ext cx="776005" cy="16227"/>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椭圆 26"/>
            <p:cNvSpPr/>
            <p:nvPr/>
          </p:nvSpPr>
          <p:spPr>
            <a:xfrm>
              <a:off x="4344188" y="6004661"/>
              <a:ext cx="3503625" cy="373333"/>
            </a:xfrm>
            <a:prstGeom prst="ellipse">
              <a:avLst/>
            </a:prstGeom>
            <a:gradFill flip="none" rotWithShape="1">
              <a:gsLst>
                <a:gs pos="0">
                  <a:schemeClr val="tx1">
                    <a:alpha val="25000"/>
                  </a:schemeClr>
                </a:gs>
                <a:gs pos="100000">
                  <a:srgbClr val="EFEFEF">
                    <a:alpha val="0"/>
                  </a:srgbClr>
                </a:gs>
              </a:gsLst>
              <a:path path="shape">
                <a:fillToRect l="50000" t="50000" r="50000" b="50000"/>
              </a:path>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9" name="组合 78"/>
          <p:cNvGrpSpPr/>
          <p:nvPr/>
        </p:nvGrpSpPr>
        <p:grpSpPr>
          <a:xfrm>
            <a:off x="1695966" y="4256329"/>
            <a:ext cx="1923123" cy="839378"/>
            <a:chOff x="3776606" y="2004244"/>
            <a:chExt cx="1923123" cy="839378"/>
          </a:xfrm>
        </p:grpSpPr>
        <p:sp>
          <p:nvSpPr>
            <p:cNvPr id="80" name="文本框 79"/>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81" name="文本框 8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2" name="组合 81"/>
          <p:cNvGrpSpPr/>
          <p:nvPr/>
        </p:nvGrpSpPr>
        <p:grpSpPr>
          <a:xfrm>
            <a:off x="2428055" y="2179037"/>
            <a:ext cx="1923123" cy="839378"/>
            <a:chOff x="3776606" y="2004244"/>
            <a:chExt cx="1923123" cy="839378"/>
          </a:xfrm>
        </p:grpSpPr>
        <p:sp>
          <p:nvSpPr>
            <p:cNvPr id="83" name="文本框 82"/>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84" name="文本框 83"/>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5" name="组合 84"/>
          <p:cNvGrpSpPr/>
          <p:nvPr/>
        </p:nvGrpSpPr>
        <p:grpSpPr>
          <a:xfrm>
            <a:off x="5282469" y="1100647"/>
            <a:ext cx="1923123" cy="839378"/>
            <a:chOff x="3776606" y="2004244"/>
            <a:chExt cx="1923123" cy="839378"/>
          </a:xfrm>
        </p:grpSpPr>
        <p:sp>
          <p:nvSpPr>
            <p:cNvPr id="86" name="文本框 85"/>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87" name="文本框 86"/>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8" name="组合 87"/>
          <p:cNvGrpSpPr/>
          <p:nvPr/>
        </p:nvGrpSpPr>
        <p:grpSpPr>
          <a:xfrm>
            <a:off x="9021569" y="4309111"/>
            <a:ext cx="1923123" cy="839378"/>
            <a:chOff x="3776606" y="2004244"/>
            <a:chExt cx="1923123" cy="839378"/>
          </a:xfrm>
        </p:grpSpPr>
        <p:sp>
          <p:nvSpPr>
            <p:cNvPr id="89" name="文本框 88"/>
            <p:cNvSpPr txBox="1"/>
            <p:nvPr/>
          </p:nvSpPr>
          <p:spPr>
            <a:xfrm>
              <a:off x="3776606" y="2004244"/>
              <a:ext cx="1923123" cy="369332"/>
            </a:xfrm>
            <a:prstGeom prst="rect">
              <a:avLst/>
            </a:prstGeom>
            <a:noFill/>
          </p:spPr>
          <p:txBody>
            <a:bodyPr wrap="square" rtlCol="0">
              <a:spAutoFit/>
            </a:bodyPr>
            <a:lstStyle/>
            <a:p>
              <a:r>
                <a:rPr lang="zh-CN" altLang="en-US" dirty="0">
                  <a:solidFill>
                    <a:srgbClr val="00AF92"/>
                  </a:solidFill>
                  <a:latin typeface="时尚中黑简体" panose="01010104010101010101" pitchFamily="2" charset="-122"/>
                  <a:ea typeface="时尚中黑简体" panose="01010104010101010101" pitchFamily="2" charset="-122"/>
                </a:rPr>
                <a:t>在此添加标题</a:t>
              </a:r>
            </a:p>
          </p:txBody>
        </p:sp>
        <p:sp>
          <p:nvSpPr>
            <p:cNvPr id="90" name="文本框 8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91" name="组合 90"/>
          <p:cNvGrpSpPr/>
          <p:nvPr/>
        </p:nvGrpSpPr>
        <p:grpSpPr>
          <a:xfrm>
            <a:off x="8310333" y="2214645"/>
            <a:ext cx="1923123" cy="839378"/>
            <a:chOff x="3776606" y="2004244"/>
            <a:chExt cx="1923123" cy="839378"/>
          </a:xfrm>
        </p:grpSpPr>
        <p:sp>
          <p:nvSpPr>
            <p:cNvPr id="92" name="文本框 91"/>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93" name="文本框 9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54" name="组合 53"/>
          <p:cNvGrpSpPr/>
          <p:nvPr/>
        </p:nvGrpSpPr>
        <p:grpSpPr>
          <a:xfrm>
            <a:off x="5249800" y="3295273"/>
            <a:ext cx="1692399" cy="1675643"/>
            <a:chOff x="5245265" y="2863322"/>
            <a:chExt cx="1538545" cy="1523312"/>
          </a:xfrm>
        </p:grpSpPr>
        <p:grpSp>
          <p:nvGrpSpPr>
            <p:cNvPr id="258" name="Group 35"/>
            <p:cNvGrpSpPr>
              <a:grpSpLocks noChangeAspect="1"/>
            </p:cNvGrpSpPr>
            <p:nvPr/>
          </p:nvGrpSpPr>
          <p:grpSpPr bwMode="auto">
            <a:xfrm>
              <a:off x="5329506" y="2866005"/>
              <a:ext cx="1431612" cy="1388230"/>
              <a:chOff x="3477" y="1809"/>
              <a:chExt cx="726" cy="704"/>
            </a:xfrm>
            <a:solidFill>
              <a:schemeClr val="bg1">
                <a:lumMod val="85000"/>
                <a:alpha val="76000"/>
              </a:schemeClr>
            </a:solidFill>
          </p:grpSpPr>
          <p:sp>
            <p:nvSpPr>
              <p:cNvPr id="259"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0"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1"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2"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3"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4"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5"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7"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8" name="椭圆 267"/>
            <p:cNvSpPr/>
            <p:nvPr/>
          </p:nvSpPr>
          <p:spPr>
            <a:xfrm>
              <a:off x="5245265" y="2863322"/>
              <a:ext cx="1538545" cy="1523312"/>
            </a:xfrm>
            <a:prstGeom prst="ellipse">
              <a:avLst/>
            </a:prstGeom>
            <a:gradFill flip="none" rotWithShape="1">
              <a:gsLst>
                <a:gs pos="66000">
                  <a:schemeClr val="tx1">
                    <a:alpha val="4000"/>
                  </a:schemeClr>
                </a:gs>
                <a:gs pos="26000">
                  <a:schemeClr val="bg1">
                    <a:alpha val="0"/>
                  </a:schemeClr>
                </a:gs>
                <a:gs pos="100000">
                  <a:schemeClr val="tx1">
                    <a:alpha val="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5" name="文本框 79"/>
          <p:cNvSpPr txBox="1"/>
          <p:nvPr/>
        </p:nvSpPr>
        <p:spPr>
          <a:xfrm>
            <a:off x="5705178" y="3677703"/>
            <a:ext cx="875175" cy="830997"/>
          </a:xfrm>
          <a:prstGeom prst="rect">
            <a:avLst/>
          </a:prstGeom>
          <a:noFill/>
        </p:spPr>
        <p:txBody>
          <a:bodyPr wrap="square" rtlCol="0">
            <a:spAutoFit/>
          </a:bodyPr>
          <a:lstStyle/>
          <a:p>
            <a:r>
              <a:rPr lang="zh-CN" altLang="en-US" sz="2400" dirty="0">
                <a:solidFill>
                  <a:srgbClr val="4BACC6"/>
                </a:solidFill>
                <a:latin typeface="微软雅黑" panose="020B0503020204020204" pitchFamily="34" charset="-122"/>
                <a:ea typeface="微软雅黑" panose="020B0503020204020204" pitchFamily="34" charset="-122"/>
              </a:rPr>
              <a:t>五种</a:t>
            </a:r>
            <a:endParaRPr lang="en-US" altLang="zh-CN" sz="2400" dirty="0">
              <a:solidFill>
                <a:srgbClr val="4BACC6"/>
              </a:solidFill>
              <a:latin typeface="微软雅黑" panose="020B0503020204020204" pitchFamily="34" charset="-122"/>
              <a:ea typeface="微软雅黑" panose="020B0503020204020204" pitchFamily="34" charset="-122"/>
            </a:endParaRPr>
          </a:p>
          <a:p>
            <a:r>
              <a:rPr lang="zh-CN" altLang="en-US" sz="2400" dirty="0">
                <a:solidFill>
                  <a:srgbClr val="4BACC6"/>
                </a:solidFill>
                <a:latin typeface="微软雅黑" panose="020B0503020204020204" pitchFamily="34" charset="-122"/>
                <a:ea typeface="微软雅黑" panose="020B0503020204020204" pitchFamily="34" charset="-122"/>
              </a:rPr>
              <a:t>办法</a:t>
            </a:r>
          </a:p>
        </p:txBody>
      </p:sp>
      <p:sp>
        <p:nvSpPr>
          <p:cNvPr id="103" name="椭圆 145">
            <a:extLst>
              <a:ext uri="{FF2B5EF4-FFF2-40B4-BE49-F238E27FC236}">
                <a16:creationId xmlns:a16="http://schemas.microsoft.com/office/drawing/2014/main" id="{568604A0-D1CB-4466-9868-3338D8171D9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4" name="矩形 103">
            <a:extLst>
              <a:ext uri="{FF2B5EF4-FFF2-40B4-BE49-F238E27FC236}">
                <a16:creationId xmlns:a16="http://schemas.microsoft.com/office/drawing/2014/main" id="{13A1AEA4-5CBE-4232-916E-B05CC92EDC8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2439196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500"/>
                                        <p:tgtEl>
                                          <p:spTgt spid="54"/>
                                        </p:tgtEl>
                                      </p:cBhvr>
                                    </p:animEffect>
                                    <p:anim calcmode="lin" valueType="num">
                                      <p:cBhvr>
                                        <p:cTn id="15" dur="1500" fill="hold"/>
                                        <p:tgtEl>
                                          <p:spTgt spid="54"/>
                                        </p:tgtEl>
                                        <p:attrNameLst>
                                          <p:attrName>style.rotation</p:attrName>
                                        </p:attrNameLst>
                                      </p:cBhvr>
                                      <p:tavLst>
                                        <p:tav tm="0">
                                          <p:val>
                                            <p:fltVal val="720"/>
                                          </p:val>
                                        </p:tav>
                                        <p:tav tm="100000">
                                          <p:val>
                                            <p:fltVal val="0"/>
                                          </p:val>
                                        </p:tav>
                                      </p:tavLst>
                                    </p:anim>
                                    <p:anim calcmode="lin" valueType="num">
                                      <p:cBhvr>
                                        <p:cTn id="16" dur="1500" fill="hold"/>
                                        <p:tgtEl>
                                          <p:spTgt spid="54"/>
                                        </p:tgtEl>
                                        <p:attrNameLst>
                                          <p:attrName>ppt_h</p:attrName>
                                        </p:attrNameLst>
                                      </p:cBhvr>
                                      <p:tavLst>
                                        <p:tav tm="0">
                                          <p:val>
                                            <p:fltVal val="0"/>
                                          </p:val>
                                        </p:tav>
                                        <p:tav tm="100000">
                                          <p:val>
                                            <p:strVal val="#ppt_h"/>
                                          </p:val>
                                        </p:tav>
                                      </p:tavLst>
                                    </p:anim>
                                    <p:anim calcmode="lin" valueType="num">
                                      <p:cBhvr>
                                        <p:cTn id="17" dur="1500" fill="hold"/>
                                        <p:tgtEl>
                                          <p:spTgt spid="54"/>
                                        </p:tgtEl>
                                        <p:attrNameLst>
                                          <p:attrName>ppt_w</p:attrName>
                                        </p:attrNameLst>
                                      </p:cBhvr>
                                      <p:tavLst>
                                        <p:tav tm="0">
                                          <p:val>
                                            <p:fltVal val="0"/>
                                          </p:val>
                                        </p:tav>
                                        <p:tav tm="100000">
                                          <p:val>
                                            <p:strVal val="#ppt_w"/>
                                          </p:val>
                                        </p:tav>
                                      </p:tavLst>
                                    </p:anim>
                                  </p:childTnLst>
                                </p:cTn>
                              </p:par>
                            </p:childTnLst>
                          </p:cTn>
                        </p:par>
                        <p:par>
                          <p:cTn id="18" fill="hold">
                            <p:stCondLst>
                              <p:cond delay="2500"/>
                            </p:stCondLst>
                            <p:childTnLst>
                              <p:par>
                                <p:cTn id="19" presetID="14" presetClass="entr" presetSubtype="10" fill="hold" grpId="0"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randombar(horizontal)">
                                      <p:cBhvr>
                                        <p:cTn id="21" dur="500"/>
                                        <p:tgtEl>
                                          <p:spTgt spid="105"/>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childTnLst>
                                </p:cTn>
                              </p:par>
                              <p:par>
                                <p:cTn id="30" presetID="42" presetClass="path" presetSubtype="0" accel="50000" decel="50000" fill="hold" nodeType="withEffect">
                                  <p:stCondLst>
                                    <p:cond delay="0"/>
                                  </p:stCondLst>
                                  <p:childTnLst>
                                    <p:animMotion origin="layout" path="M 0.17578 -0.11945 L -1.66667E-6 3.7037E-6 " pathEditMode="relative" rAng="0" ptsTypes="AA">
                                      <p:cBhvr>
                                        <p:cTn id="31" dur="750" fill="hold"/>
                                        <p:tgtEl>
                                          <p:spTgt spid="29"/>
                                        </p:tgtEl>
                                        <p:attrNameLst>
                                          <p:attrName>ppt_x</p:attrName>
                                          <p:attrName>ppt_y</p:attrName>
                                        </p:attrNameLst>
                                      </p:cBhvr>
                                      <p:rCtr x="-8789" y="5972"/>
                                    </p:animMotion>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750"/>
                                        <p:tgtEl>
                                          <p:spTgt spid="28"/>
                                        </p:tgtEl>
                                      </p:cBhvr>
                                    </p:animEffect>
                                  </p:childTnLst>
                                </p:cTn>
                              </p:par>
                              <p:par>
                                <p:cTn id="35" presetID="42" presetClass="path" presetSubtype="0" accel="50000" decel="50000" fill="hold" nodeType="withEffect">
                                  <p:stCondLst>
                                    <p:cond delay="0"/>
                                  </p:stCondLst>
                                  <p:childTnLst>
                                    <p:animMotion origin="layout" path="M 0.11953 0.11388 L 1.04167E-6 4.44444E-6 " pathEditMode="relative" rAng="0" ptsTypes="AA">
                                      <p:cBhvr>
                                        <p:cTn id="36" dur="750" fill="hold"/>
                                        <p:tgtEl>
                                          <p:spTgt spid="28"/>
                                        </p:tgtEl>
                                        <p:attrNameLst>
                                          <p:attrName>ppt_x</p:attrName>
                                          <p:attrName>ppt_y</p:attrName>
                                        </p:attrNameLst>
                                      </p:cBhvr>
                                      <p:rCtr x="-5977" y="-5694"/>
                                    </p:animMotion>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750"/>
                                        <p:tgtEl>
                                          <p:spTgt spid="30"/>
                                        </p:tgtEl>
                                      </p:cBhvr>
                                    </p:animEffect>
                                  </p:childTnLst>
                                </p:cTn>
                              </p:par>
                              <p:par>
                                <p:cTn id="40" presetID="42" presetClass="path" presetSubtype="0" accel="50000" decel="50000" fill="hold" nodeType="withEffect">
                                  <p:stCondLst>
                                    <p:cond delay="0"/>
                                  </p:stCondLst>
                                  <p:childTnLst>
                                    <p:animMotion origin="layout" path="M -0.01068 0.21019 L 0 -4.81481E-6 " pathEditMode="relative" rAng="0" ptsTypes="AA">
                                      <p:cBhvr>
                                        <p:cTn id="41" dur="750" fill="hold"/>
                                        <p:tgtEl>
                                          <p:spTgt spid="30"/>
                                        </p:tgtEl>
                                        <p:attrNameLst>
                                          <p:attrName>ppt_x</p:attrName>
                                          <p:attrName>ppt_y</p:attrName>
                                        </p:attrNameLst>
                                      </p:cBhvr>
                                      <p:rCtr x="534" y="-10509"/>
                                    </p:animMotion>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750"/>
                                        <p:tgtEl>
                                          <p:spTgt spid="31"/>
                                        </p:tgtEl>
                                      </p:cBhvr>
                                    </p:animEffect>
                                  </p:childTnLst>
                                </p:cTn>
                              </p:par>
                              <p:par>
                                <p:cTn id="45" presetID="42" presetClass="path" presetSubtype="0" accel="50000" decel="50000" fill="hold" nodeType="withEffect">
                                  <p:stCondLst>
                                    <p:cond delay="0"/>
                                  </p:stCondLst>
                                  <p:childTnLst>
                                    <p:animMotion origin="layout" path="M -0.14505 0.11574 L -8.33333E-7 4.44444E-6 " pathEditMode="relative" rAng="0" ptsTypes="AA">
                                      <p:cBhvr>
                                        <p:cTn id="46" dur="750" fill="hold"/>
                                        <p:tgtEl>
                                          <p:spTgt spid="31"/>
                                        </p:tgtEl>
                                        <p:attrNameLst>
                                          <p:attrName>ppt_x</p:attrName>
                                          <p:attrName>ppt_y</p:attrName>
                                        </p:attrNameLst>
                                      </p:cBhvr>
                                      <p:rCtr x="7253" y="-5787"/>
                                    </p:animMotion>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750"/>
                                        <p:tgtEl>
                                          <p:spTgt spid="53"/>
                                        </p:tgtEl>
                                      </p:cBhvr>
                                    </p:animEffect>
                                  </p:childTnLst>
                                </p:cTn>
                              </p:par>
                              <p:par>
                                <p:cTn id="50" presetID="42" presetClass="path" presetSubtype="0" accel="50000" decel="50000" fill="hold" nodeType="withEffect">
                                  <p:stCondLst>
                                    <p:cond delay="0"/>
                                  </p:stCondLst>
                                  <p:childTnLst>
                                    <p:animMotion origin="layout" path="M -0.19818 -0.11945 L 1.66667E-6 3.7037E-6 " pathEditMode="relative" rAng="0" ptsTypes="AA">
                                      <p:cBhvr>
                                        <p:cTn id="51" dur="750" fill="hold"/>
                                        <p:tgtEl>
                                          <p:spTgt spid="53"/>
                                        </p:tgtEl>
                                        <p:attrNameLst>
                                          <p:attrName>ppt_x</p:attrName>
                                          <p:attrName>ppt_y</p:attrName>
                                        </p:attrNameLst>
                                      </p:cBhvr>
                                      <p:rCtr x="9909" y="5972"/>
                                    </p:animMotion>
                                  </p:childTnLst>
                                </p:cTn>
                              </p:par>
                              <p:par>
                                <p:cTn id="52" presetID="1" presetClass="entr" presetSubtype="0" fill="hold" nodeType="withEffect">
                                  <p:stCondLst>
                                    <p:cond delay="1000"/>
                                  </p:stCondLst>
                                  <p:childTnLst>
                                    <p:set>
                                      <p:cBhvr>
                                        <p:cTn id="53" dur="1" fill="hold">
                                          <p:stCondLst>
                                            <p:cond delay="0"/>
                                          </p:stCondLst>
                                        </p:cTn>
                                        <p:tgtEl>
                                          <p:spTgt spid="79"/>
                                        </p:tgtEl>
                                        <p:attrNameLst>
                                          <p:attrName>style.visibility</p:attrName>
                                        </p:attrNameLst>
                                      </p:cBhvr>
                                      <p:to>
                                        <p:strVal val="visible"/>
                                      </p:to>
                                    </p:set>
                                  </p:childTnLst>
                                </p:cTn>
                              </p:par>
                              <p:par>
                                <p:cTn id="54" presetID="35" presetClass="emph" presetSubtype="0" repeatCount="2000" fill="hold" nodeType="withEffect">
                                  <p:stCondLst>
                                    <p:cond delay="1000"/>
                                  </p:stCondLst>
                                  <p:childTnLst>
                                    <p:anim calcmode="discrete" valueType="str">
                                      <p:cBhvr>
                                        <p:cTn id="55" dur="250" fill="hold"/>
                                        <p:tgtEl>
                                          <p:spTgt spid="79"/>
                                        </p:tgtEl>
                                        <p:attrNameLst>
                                          <p:attrName>style.visibility</p:attrName>
                                        </p:attrNameLst>
                                      </p:cBhvr>
                                      <p:tavLst>
                                        <p:tav tm="0">
                                          <p:val>
                                            <p:strVal val="hidden"/>
                                          </p:val>
                                        </p:tav>
                                        <p:tav tm="50000">
                                          <p:val>
                                            <p:strVal val="visible"/>
                                          </p:val>
                                        </p:tav>
                                      </p:tavLst>
                                    </p:anim>
                                  </p:childTnLst>
                                </p:cTn>
                              </p:par>
                            </p:childTnLst>
                          </p:cTn>
                        </p:par>
                        <p:par>
                          <p:cTn id="56" fill="hold">
                            <p:stCondLst>
                              <p:cond delay="5000"/>
                            </p:stCondLst>
                            <p:childTnLst>
                              <p:par>
                                <p:cTn id="57" presetID="1" presetClass="entr" presetSubtype="0" fill="hold" nodeType="after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35" presetClass="emph" presetSubtype="0" repeatCount="2000" fill="hold" nodeType="withEffect">
                                  <p:stCondLst>
                                    <p:cond delay="0"/>
                                  </p:stCondLst>
                                  <p:childTnLst>
                                    <p:anim calcmode="discrete" valueType="str">
                                      <p:cBhvr>
                                        <p:cTn id="60" dur="250" fill="hold"/>
                                        <p:tgtEl>
                                          <p:spTgt spid="82"/>
                                        </p:tgtEl>
                                        <p:attrNameLst>
                                          <p:attrName>style.visibility</p:attrName>
                                        </p:attrNameLst>
                                      </p:cBhvr>
                                      <p:tavLst>
                                        <p:tav tm="0">
                                          <p:val>
                                            <p:strVal val="hidden"/>
                                          </p:val>
                                        </p:tav>
                                        <p:tav tm="50000">
                                          <p:val>
                                            <p:strVal val="visible"/>
                                          </p:val>
                                        </p:tav>
                                      </p:tavLst>
                                    </p:anim>
                                  </p:childTnLst>
                                </p:cTn>
                              </p:par>
                            </p:childTnLst>
                          </p:cTn>
                        </p:par>
                        <p:par>
                          <p:cTn id="61" fill="hold">
                            <p:stCondLst>
                              <p:cond delay="5500"/>
                            </p:stCondLst>
                            <p:childTnLst>
                              <p:par>
                                <p:cTn id="62" presetID="1" presetClass="entr" presetSubtype="0" fill="hold" nodeType="after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35" presetClass="emph" presetSubtype="0" repeatCount="2000" fill="hold" nodeType="withEffect">
                                  <p:stCondLst>
                                    <p:cond delay="0"/>
                                  </p:stCondLst>
                                  <p:childTnLst>
                                    <p:anim calcmode="discrete" valueType="str">
                                      <p:cBhvr>
                                        <p:cTn id="65" dur="250" fill="hold"/>
                                        <p:tgtEl>
                                          <p:spTgt spid="85"/>
                                        </p:tgtEl>
                                        <p:attrNameLst>
                                          <p:attrName>style.visibility</p:attrName>
                                        </p:attrNameLst>
                                      </p:cBhvr>
                                      <p:tavLst>
                                        <p:tav tm="0">
                                          <p:val>
                                            <p:strVal val="hidden"/>
                                          </p:val>
                                        </p:tav>
                                        <p:tav tm="50000">
                                          <p:val>
                                            <p:strVal val="visible"/>
                                          </p:val>
                                        </p:tav>
                                      </p:tavLst>
                                    </p:anim>
                                  </p:childTnLst>
                                </p:cTn>
                              </p:par>
                            </p:childTnLst>
                          </p:cTn>
                        </p:par>
                        <p:par>
                          <p:cTn id="66" fill="hold">
                            <p:stCondLst>
                              <p:cond delay="6000"/>
                            </p:stCondLst>
                            <p:childTnLst>
                              <p:par>
                                <p:cTn id="67" presetID="1" presetClass="entr" presetSubtype="0" fill="hold" nodeType="after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35" presetClass="emph" presetSubtype="0" repeatCount="2000" fill="hold" nodeType="withEffect">
                                  <p:stCondLst>
                                    <p:cond delay="0"/>
                                  </p:stCondLst>
                                  <p:childTnLst>
                                    <p:anim calcmode="discrete" valueType="str">
                                      <p:cBhvr>
                                        <p:cTn id="70" dur="250" fill="hold"/>
                                        <p:tgtEl>
                                          <p:spTgt spid="91"/>
                                        </p:tgtEl>
                                        <p:attrNameLst>
                                          <p:attrName>style.visibility</p:attrName>
                                        </p:attrNameLst>
                                      </p:cBhvr>
                                      <p:tavLst>
                                        <p:tav tm="0">
                                          <p:val>
                                            <p:strVal val="hidden"/>
                                          </p:val>
                                        </p:tav>
                                        <p:tav tm="50000">
                                          <p:val>
                                            <p:strVal val="visible"/>
                                          </p:val>
                                        </p:tav>
                                      </p:tavLst>
                                    </p:anim>
                                  </p:childTnLst>
                                </p:cTn>
                              </p:par>
                            </p:childTnLst>
                          </p:cTn>
                        </p:par>
                        <p:par>
                          <p:cTn id="71" fill="hold">
                            <p:stCondLst>
                              <p:cond delay="6500"/>
                            </p:stCondLst>
                            <p:childTnLst>
                              <p:par>
                                <p:cTn id="72" presetID="1" presetClass="entr" presetSubtype="0" fill="hold" nodeType="after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par>
                                <p:cTn id="74" presetID="35" presetClass="emph" presetSubtype="0" repeatCount="2000" fill="hold" nodeType="withEffect">
                                  <p:stCondLst>
                                    <p:cond delay="0"/>
                                  </p:stCondLst>
                                  <p:childTnLst>
                                    <p:anim calcmode="discrete" valueType="str">
                                      <p:cBhvr>
                                        <p:cTn id="75" dur="250" fill="hold"/>
                                        <p:tgtEl>
                                          <p:spTgt spid="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flipV="1">
            <a:off x="6657469"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flipV="1">
            <a:off x="2273300"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6866433" y="1719713"/>
            <a:ext cx="2589304" cy="1451302"/>
            <a:chOff x="6866433" y="1719713"/>
            <a:chExt cx="2589304" cy="1451302"/>
          </a:xfrm>
        </p:grpSpPr>
        <p:sp>
          <p:nvSpPr>
            <p:cNvPr id="52" name="圆角矩形 51"/>
            <p:cNvSpPr/>
            <p:nvPr/>
          </p:nvSpPr>
          <p:spPr>
            <a:xfrm>
              <a:off x="6866433" y="1719713"/>
              <a:ext cx="2589304" cy="1451302"/>
            </a:xfrm>
            <a:prstGeom prst="roundRect">
              <a:avLst>
                <a:gd name="adj" fmla="val 7741"/>
              </a:avLst>
            </a:prstGeom>
            <a:solidFill>
              <a:srgbClr val="EB9624"/>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Group 4"/>
            <p:cNvGrpSpPr>
              <a:grpSpLocks noChangeAspect="1"/>
            </p:cNvGrpSpPr>
            <p:nvPr/>
          </p:nvGrpSpPr>
          <p:grpSpPr bwMode="auto">
            <a:xfrm>
              <a:off x="7346986" y="2858038"/>
              <a:ext cx="215827" cy="252924"/>
              <a:chOff x="1776" y="1776"/>
              <a:chExt cx="64" cy="75"/>
            </a:xfrm>
            <a:solidFill>
              <a:schemeClr val="bg1"/>
            </a:solidFill>
            <a:effectLst/>
          </p:grpSpPr>
          <p:sp>
            <p:nvSpPr>
              <p:cNvPr id="55"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4" name="文本框 44"/>
            <p:cNvSpPr txBox="1"/>
            <p:nvPr/>
          </p:nvSpPr>
          <p:spPr>
            <a:xfrm>
              <a:off x="7612549" y="2806491"/>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59" name="组合 58"/>
          <p:cNvGrpSpPr/>
          <p:nvPr/>
        </p:nvGrpSpPr>
        <p:grpSpPr>
          <a:xfrm>
            <a:off x="6866433" y="4293816"/>
            <a:ext cx="2589304" cy="1451302"/>
            <a:chOff x="6866433" y="4293816"/>
            <a:chExt cx="2589304" cy="1451302"/>
          </a:xfrm>
        </p:grpSpPr>
        <p:sp>
          <p:nvSpPr>
            <p:cNvPr id="60" name="圆角矩形 59"/>
            <p:cNvSpPr/>
            <p:nvPr/>
          </p:nvSpPr>
          <p:spPr>
            <a:xfrm>
              <a:off x="6866433" y="4293816"/>
              <a:ext cx="2589304" cy="1451302"/>
            </a:xfrm>
            <a:prstGeom prst="roundRect">
              <a:avLst>
                <a:gd name="adj" fmla="val 7741"/>
              </a:avLst>
            </a:prstGeom>
            <a:solidFill>
              <a:srgbClr val="E8707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Group 18"/>
            <p:cNvGrpSpPr>
              <a:grpSpLocks noChangeAspect="1"/>
            </p:cNvGrpSpPr>
            <p:nvPr/>
          </p:nvGrpSpPr>
          <p:grpSpPr bwMode="auto">
            <a:xfrm>
              <a:off x="7322289" y="4384932"/>
              <a:ext cx="265222" cy="247137"/>
              <a:chOff x="3802" y="2858"/>
              <a:chExt cx="616" cy="574"/>
            </a:xfrm>
            <a:solidFill>
              <a:schemeClr val="bg1"/>
            </a:solidFill>
            <a:effectLst/>
          </p:grpSpPr>
          <p:sp>
            <p:nvSpPr>
              <p:cNvPr id="6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2" name="文本框 45"/>
            <p:cNvSpPr txBox="1"/>
            <p:nvPr/>
          </p:nvSpPr>
          <p:spPr>
            <a:xfrm>
              <a:off x="7612549" y="4326357"/>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68" name="组合 67"/>
          <p:cNvGrpSpPr/>
          <p:nvPr/>
        </p:nvGrpSpPr>
        <p:grpSpPr>
          <a:xfrm>
            <a:off x="2482264" y="1719713"/>
            <a:ext cx="2589304" cy="1451302"/>
            <a:chOff x="2482264" y="1719713"/>
            <a:chExt cx="2589304" cy="1451302"/>
          </a:xfrm>
        </p:grpSpPr>
        <p:sp>
          <p:nvSpPr>
            <p:cNvPr id="69" name="圆角矩形 68"/>
            <p:cNvSpPr/>
            <p:nvPr/>
          </p:nvSpPr>
          <p:spPr>
            <a:xfrm>
              <a:off x="2482264" y="1719713"/>
              <a:ext cx="2589304" cy="1451302"/>
            </a:xfrm>
            <a:prstGeom prst="roundRect">
              <a:avLst>
                <a:gd name="adj" fmla="val 7741"/>
              </a:avLst>
            </a:prstGeom>
            <a:solidFill>
              <a:srgbClr val="01ACBE"/>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文本框 18"/>
            <p:cNvSpPr txBox="1"/>
            <p:nvPr/>
          </p:nvSpPr>
          <p:spPr>
            <a:xfrm>
              <a:off x="3185099" y="2806491"/>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nvGrpSpPr>
            <p:cNvPr id="71" name="Group 13"/>
            <p:cNvGrpSpPr>
              <a:grpSpLocks noChangeAspect="1"/>
            </p:cNvGrpSpPr>
            <p:nvPr/>
          </p:nvGrpSpPr>
          <p:grpSpPr bwMode="auto">
            <a:xfrm>
              <a:off x="2929103" y="2851348"/>
              <a:ext cx="263195" cy="266303"/>
              <a:chOff x="2426" y="2781"/>
              <a:chExt cx="593" cy="600"/>
            </a:xfrm>
            <a:solidFill>
              <a:schemeClr val="bg1"/>
            </a:solidFill>
            <a:effectLst/>
          </p:grpSpPr>
          <p:sp>
            <p:nvSpPr>
              <p:cNvPr id="7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74" name="组合 73"/>
          <p:cNvGrpSpPr/>
          <p:nvPr/>
        </p:nvGrpSpPr>
        <p:grpSpPr>
          <a:xfrm>
            <a:off x="2482264" y="4293816"/>
            <a:ext cx="2589304" cy="1451302"/>
            <a:chOff x="2482264" y="4293816"/>
            <a:chExt cx="2589304" cy="1451302"/>
          </a:xfrm>
        </p:grpSpPr>
        <p:sp>
          <p:nvSpPr>
            <p:cNvPr id="75" name="圆角矩形 74"/>
            <p:cNvSpPr/>
            <p:nvPr/>
          </p:nvSpPr>
          <p:spPr>
            <a:xfrm>
              <a:off x="2482264" y="4293816"/>
              <a:ext cx="2589304" cy="1451302"/>
            </a:xfrm>
            <a:prstGeom prst="roundRect">
              <a:avLst>
                <a:gd name="adj" fmla="val 7741"/>
              </a:avLst>
            </a:prstGeom>
            <a:solidFill>
              <a:srgbClr val="5A278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2936301" y="4385828"/>
              <a:ext cx="248798" cy="270744"/>
              <a:chOff x="4873620" y="1965325"/>
              <a:chExt cx="269882" cy="293688"/>
            </a:xfrm>
            <a:solidFill>
              <a:schemeClr val="bg1"/>
            </a:solidFill>
            <a:effectLst/>
          </p:grpSpPr>
          <p:sp>
            <p:nvSpPr>
              <p:cNvPr id="78"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7" name="文本框 43"/>
            <p:cNvSpPr txBox="1"/>
            <p:nvPr/>
          </p:nvSpPr>
          <p:spPr>
            <a:xfrm>
              <a:off x="3185099" y="4326357"/>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sp>
        <p:nvSpPr>
          <p:cNvPr id="82" name="文本框 46"/>
          <p:cNvSpPr txBox="1"/>
          <p:nvPr/>
        </p:nvSpPr>
        <p:spPr>
          <a:xfrm>
            <a:off x="2908105" y="3471229"/>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sp>
        <p:nvSpPr>
          <p:cNvPr id="83" name="文本框 46"/>
          <p:cNvSpPr txBox="1"/>
          <p:nvPr/>
        </p:nvSpPr>
        <p:spPr>
          <a:xfrm>
            <a:off x="7309676" y="3471229"/>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endParaRPr lang="en-US" altLang="zh-CN"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a:p>
            <a:pPr algn="ct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grpSp>
        <p:nvGrpSpPr>
          <p:cNvPr id="84" name="组合 83"/>
          <p:cNvGrpSpPr/>
          <p:nvPr/>
        </p:nvGrpSpPr>
        <p:grpSpPr>
          <a:xfrm>
            <a:off x="2686683" y="1413384"/>
            <a:ext cx="2180465" cy="1352072"/>
            <a:chOff x="2686683" y="1413384"/>
            <a:chExt cx="2180465" cy="1352072"/>
          </a:xfrm>
        </p:grpSpPr>
        <p:sp>
          <p:nvSpPr>
            <p:cNvPr id="85" name="圆角矩形 84"/>
            <p:cNvSpPr/>
            <p:nvPr/>
          </p:nvSpPr>
          <p:spPr>
            <a:xfrm>
              <a:off x="268668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文本框 129"/>
            <p:cNvSpPr txBox="1"/>
            <p:nvPr/>
          </p:nvSpPr>
          <p:spPr>
            <a:xfrm>
              <a:off x="2887094" y="152203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87" name="组合 86"/>
          <p:cNvGrpSpPr/>
          <p:nvPr/>
        </p:nvGrpSpPr>
        <p:grpSpPr>
          <a:xfrm>
            <a:off x="7070853" y="1413384"/>
            <a:ext cx="2180465" cy="1352072"/>
            <a:chOff x="7070853" y="1413384"/>
            <a:chExt cx="2180465" cy="1352072"/>
          </a:xfrm>
        </p:grpSpPr>
        <p:sp>
          <p:nvSpPr>
            <p:cNvPr id="88" name="圆角矩形 87"/>
            <p:cNvSpPr/>
            <p:nvPr/>
          </p:nvSpPr>
          <p:spPr>
            <a:xfrm>
              <a:off x="707085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文本框 129"/>
            <p:cNvSpPr txBox="1"/>
            <p:nvPr/>
          </p:nvSpPr>
          <p:spPr>
            <a:xfrm>
              <a:off x="7299170" y="150557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90" name="组合 89"/>
          <p:cNvGrpSpPr/>
          <p:nvPr/>
        </p:nvGrpSpPr>
        <p:grpSpPr>
          <a:xfrm>
            <a:off x="2686683" y="4699374"/>
            <a:ext cx="2180465" cy="1352072"/>
            <a:chOff x="2686683" y="4699374"/>
            <a:chExt cx="2180465" cy="1352072"/>
          </a:xfrm>
        </p:grpSpPr>
        <p:sp>
          <p:nvSpPr>
            <p:cNvPr id="91" name="圆角矩形 90"/>
            <p:cNvSpPr/>
            <p:nvPr/>
          </p:nvSpPr>
          <p:spPr>
            <a:xfrm flipV="1">
              <a:off x="268668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文本框 129"/>
            <p:cNvSpPr txBox="1"/>
            <p:nvPr/>
          </p:nvSpPr>
          <p:spPr>
            <a:xfrm>
              <a:off x="2884900" y="478262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93" name="组合 92"/>
          <p:cNvGrpSpPr/>
          <p:nvPr/>
        </p:nvGrpSpPr>
        <p:grpSpPr>
          <a:xfrm>
            <a:off x="7070853" y="4699374"/>
            <a:ext cx="2180465" cy="1352072"/>
            <a:chOff x="7070853" y="4699374"/>
            <a:chExt cx="2180465" cy="1352072"/>
          </a:xfrm>
        </p:grpSpPr>
        <p:sp>
          <p:nvSpPr>
            <p:cNvPr id="94" name="圆角矩形 93"/>
            <p:cNvSpPr/>
            <p:nvPr/>
          </p:nvSpPr>
          <p:spPr>
            <a:xfrm flipV="1">
              <a:off x="707085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文本框 129"/>
            <p:cNvSpPr txBox="1"/>
            <p:nvPr/>
          </p:nvSpPr>
          <p:spPr>
            <a:xfrm>
              <a:off x="7296976" y="476616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sp>
        <p:nvSpPr>
          <p:cNvPr id="96" name="椭圆 145">
            <a:extLst>
              <a:ext uri="{FF2B5EF4-FFF2-40B4-BE49-F238E27FC236}">
                <a16:creationId xmlns:a16="http://schemas.microsoft.com/office/drawing/2014/main" id="{E15D8B4E-AC06-4BF3-B6CD-9AD42561CA8A}"/>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7" name="矩形 96">
            <a:extLst>
              <a:ext uri="{FF2B5EF4-FFF2-40B4-BE49-F238E27FC236}">
                <a16:creationId xmlns:a16="http://schemas.microsoft.com/office/drawing/2014/main" id="{852F1A78-7460-419E-B6D8-C7F701DBF4C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20864706"/>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randombar(horizontal)">
                                      <p:cBhvr>
                                        <p:cTn id="19" dur="500"/>
                                        <p:tgtEl>
                                          <p:spTgt spid="8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randombar(horizontal)">
                                      <p:cBhvr>
                                        <p:cTn id="22" dur="500"/>
                                        <p:tgtEl>
                                          <p:spTgt spid="83"/>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1000"/>
                                        <p:tgtEl>
                                          <p:spTgt spid="74"/>
                                        </p:tgtEl>
                                      </p:cBhvr>
                                    </p:animEffect>
                                    <p:anim calcmode="lin" valueType="num">
                                      <p:cBhvr>
                                        <p:cTn id="32" dur="1000" fill="hold"/>
                                        <p:tgtEl>
                                          <p:spTgt spid="74"/>
                                        </p:tgtEl>
                                        <p:attrNameLst>
                                          <p:attrName>ppt_x</p:attrName>
                                        </p:attrNameLst>
                                      </p:cBhvr>
                                      <p:tavLst>
                                        <p:tav tm="0">
                                          <p:val>
                                            <p:strVal val="#ppt_x"/>
                                          </p:val>
                                        </p:tav>
                                        <p:tav tm="100000">
                                          <p:val>
                                            <p:strVal val="#ppt_x"/>
                                          </p:val>
                                        </p:tav>
                                      </p:tavLst>
                                    </p:anim>
                                    <p:anim calcmode="lin" valueType="num">
                                      <p:cBhvr>
                                        <p:cTn id="33" dur="1000" fill="hold"/>
                                        <p:tgtEl>
                                          <p:spTgt spid="74"/>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7" presetClass="entr" presetSubtype="0" fill="hold"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1000"/>
                                        <p:tgtEl>
                                          <p:spTgt spid="93"/>
                                        </p:tgtEl>
                                      </p:cBhvr>
                                    </p:animEffect>
                                    <p:anim calcmode="lin" valueType="num">
                                      <p:cBhvr>
                                        <p:cTn id="49" dur="1000" fill="hold"/>
                                        <p:tgtEl>
                                          <p:spTgt spid="93"/>
                                        </p:tgtEl>
                                        <p:attrNameLst>
                                          <p:attrName>ppt_x</p:attrName>
                                        </p:attrNameLst>
                                      </p:cBhvr>
                                      <p:tavLst>
                                        <p:tav tm="0">
                                          <p:val>
                                            <p:strVal val="#ppt_x"/>
                                          </p:val>
                                        </p:tav>
                                        <p:tav tm="100000">
                                          <p:val>
                                            <p:strVal val="#ppt_x"/>
                                          </p:val>
                                        </p:tav>
                                      </p:tavLst>
                                    </p:anim>
                                    <p:anim calcmode="lin" valueType="num">
                                      <p:cBhvr>
                                        <p:cTn id="50" dur="1000" fill="hold"/>
                                        <p:tgtEl>
                                          <p:spTgt spid="9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1000"/>
                                        <p:tgtEl>
                                          <p:spTgt spid="87"/>
                                        </p:tgtEl>
                                      </p:cBhvr>
                                    </p:animEffect>
                                    <p:anim calcmode="lin" valueType="num">
                                      <p:cBhvr>
                                        <p:cTn id="54" dur="1000" fill="hold"/>
                                        <p:tgtEl>
                                          <p:spTgt spid="87"/>
                                        </p:tgtEl>
                                        <p:attrNameLst>
                                          <p:attrName>ppt_x</p:attrName>
                                        </p:attrNameLst>
                                      </p:cBhvr>
                                      <p:tavLst>
                                        <p:tav tm="0">
                                          <p:val>
                                            <p:strVal val="#ppt_x"/>
                                          </p:val>
                                        </p:tav>
                                        <p:tav tm="100000">
                                          <p:val>
                                            <p:strVal val="#ppt_x"/>
                                          </p:val>
                                        </p:tav>
                                      </p:tavLst>
                                    </p:anim>
                                    <p:anim calcmode="lin" valueType="num">
                                      <p:cBhvr>
                                        <p:cTn id="55" dur="1000" fill="hold"/>
                                        <p:tgtEl>
                                          <p:spTgt spid="8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1000"/>
                                        <p:tgtEl>
                                          <p:spTgt spid="84"/>
                                        </p:tgtEl>
                                      </p:cBhvr>
                                    </p:animEffect>
                                    <p:anim calcmode="lin" valueType="num">
                                      <p:cBhvr>
                                        <p:cTn id="59" dur="1000" fill="hold"/>
                                        <p:tgtEl>
                                          <p:spTgt spid="84"/>
                                        </p:tgtEl>
                                        <p:attrNameLst>
                                          <p:attrName>ppt_x</p:attrName>
                                        </p:attrNameLst>
                                      </p:cBhvr>
                                      <p:tavLst>
                                        <p:tav tm="0">
                                          <p:val>
                                            <p:strVal val="#ppt_x"/>
                                          </p:val>
                                        </p:tav>
                                        <p:tav tm="100000">
                                          <p:val>
                                            <p:strVal val="#ppt_x"/>
                                          </p:val>
                                        </p:tav>
                                      </p:tavLst>
                                    </p:anim>
                                    <p:anim calcmode="lin" valueType="num">
                                      <p:cBhvr>
                                        <p:cTn id="60" dur="1000" fill="hold"/>
                                        <p:tgtEl>
                                          <p:spTgt spid="8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1000"/>
                                        <p:tgtEl>
                                          <p:spTgt spid="90"/>
                                        </p:tgtEl>
                                      </p:cBhvr>
                                    </p:animEffect>
                                    <p:anim calcmode="lin" valueType="num">
                                      <p:cBhvr>
                                        <p:cTn id="64" dur="1000" fill="hold"/>
                                        <p:tgtEl>
                                          <p:spTgt spid="90"/>
                                        </p:tgtEl>
                                        <p:attrNameLst>
                                          <p:attrName>ppt_x</p:attrName>
                                        </p:attrNameLst>
                                      </p:cBhvr>
                                      <p:tavLst>
                                        <p:tav tm="0">
                                          <p:val>
                                            <p:strVal val="#ppt_x"/>
                                          </p:val>
                                        </p:tav>
                                        <p:tav tm="100000">
                                          <p:val>
                                            <p:strVal val="#ppt_x"/>
                                          </p:val>
                                        </p:tav>
                                      </p:tavLst>
                                    </p:anim>
                                    <p:anim calcmode="lin" valueType="num">
                                      <p:cBhvr>
                                        <p:cTn id="6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82" grpId="0"/>
      <p:bldP spid="8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smtClean="0">
                  <a:solidFill>
                    <a:prstClr val="white"/>
                  </a:solidFill>
                  <a:latin typeface="方正大黑_GBK" panose="03000509000000000000" pitchFamily="65" charset="-122"/>
                  <a:ea typeface="方正大黑_GBK" panose="03000509000000000000" pitchFamily="65" charset="-122"/>
                </a:rPr>
                <a:t>囚徒</a:t>
              </a:r>
              <a:r>
                <a:rPr lang="zh-TW" altLang="en-US" sz="3500" dirty="0">
                  <a:solidFill>
                    <a:prstClr val="white"/>
                  </a:solidFill>
                  <a:latin typeface="方正大黑_GBK" panose="03000509000000000000" pitchFamily="65" charset="-122"/>
                  <a:ea typeface="方正大黑_GBK" panose="03000509000000000000" pitchFamily="65" charset="-122"/>
                </a:rPr>
                <a:t>困局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懦夫賽局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協調賽局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99C5168F-E955-48CA-B015-3DE434882EF2}"/>
              </a:ext>
            </a:extLst>
          </p:cNvPr>
          <p:cNvSpPr txBox="1"/>
          <p:nvPr/>
        </p:nvSpPr>
        <p:spPr>
          <a:xfrm>
            <a:off x="3793084" y="5454468"/>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a:t>
            </a:r>
            <a:r>
              <a:rPr lang="zh-TW" altLang="en-US" sz="6600" spc="-150" dirty="0" smtClean="0">
                <a:solidFill>
                  <a:srgbClr val="002060"/>
                </a:solidFill>
                <a:latin typeface="王漢宗顏楷體繁" panose="02000500000000000000" pitchFamily="2" charset="-120"/>
                <a:ea typeface="王漢宗顏楷體繁" panose="02000500000000000000" pitchFamily="2" charset="-120"/>
              </a:rPr>
              <a:t>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29963749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464457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a:off x="827042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圆角矩形 4"/>
          <p:cNvSpPr/>
          <p:nvPr/>
        </p:nvSpPr>
        <p:spPr>
          <a:xfrm>
            <a:off x="101872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p:nvSpPr>
        <p:spPr>
          <a:xfrm>
            <a:off x="117493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4" name="组合 23"/>
          <p:cNvGrpSpPr/>
          <p:nvPr/>
        </p:nvGrpSpPr>
        <p:grpSpPr>
          <a:xfrm>
            <a:off x="1370879" y="1991591"/>
            <a:ext cx="2198543" cy="2150918"/>
            <a:chOff x="1370879" y="1864591"/>
            <a:chExt cx="2198543" cy="2150918"/>
          </a:xfrm>
        </p:grpSpPr>
        <p:grpSp>
          <p:nvGrpSpPr>
            <p:cNvPr id="10" name="组合 9"/>
            <p:cNvGrpSpPr/>
            <p:nvPr/>
          </p:nvGrpSpPr>
          <p:grpSpPr>
            <a:xfrm>
              <a:off x="1370879" y="1864591"/>
              <a:ext cx="207818" cy="207818"/>
              <a:chOff x="4559531" y="2227811"/>
              <a:chExt cx="207818" cy="207818"/>
            </a:xfrm>
          </p:grpSpPr>
          <p:sp>
            <p:nvSpPr>
              <p:cNvPr id="8" name="椭圆 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六边形 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1" name="组合 10"/>
            <p:cNvGrpSpPr/>
            <p:nvPr/>
          </p:nvGrpSpPr>
          <p:grpSpPr>
            <a:xfrm>
              <a:off x="3361604" y="1864591"/>
              <a:ext cx="207818" cy="207818"/>
              <a:chOff x="4559531" y="2227811"/>
              <a:chExt cx="207818" cy="207818"/>
            </a:xfrm>
          </p:grpSpPr>
          <p:sp>
            <p:nvSpPr>
              <p:cNvPr id="12" name="椭圆 1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六边形 1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4" name="组合 13"/>
            <p:cNvGrpSpPr/>
            <p:nvPr/>
          </p:nvGrpSpPr>
          <p:grpSpPr>
            <a:xfrm>
              <a:off x="1370879" y="3807691"/>
              <a:ext cx="207818" cy="207818"/>
              <a:chOff x="4559531" y="2227811"/>
              <a:chExt cx="207818" cy="207818"/>
            </a:xfrm>
          </p:grpSpPr>
          <p:sp>
            <p:nvSpPr>
              <p:cNvPr id="15" name="椭圆 1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六边形 1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7" name="组合 16"/>
            <p:cNvGrpSpPr/>
            <p:nvPr/>
          </p:nvGrpSpPr>
          <p:grpSpPr>
            <a:xfrm>
              <a:off x="3361604" y="3807691"/>
              <a:ext cx="207818" cy="207818"/>
              <a:chOff x="4559531" y="2227811"/>
              <a:chExt cx="207818" cy="207818"/>
            </a:xfrm>
          </p:grpSpPr>
          <p:sp>
            <p:nvSpPr>
              <p:cNvPr id="18" name="椭圆 1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六边形 1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sp>
        <p:nvSpPr>
          <p:cNvPr id="43" name="圆角矩形 42"/>
          <p:cNvSpPr/>
          <p:nvPr/>
        </p:nvSpPr>
        <p:spPr>
          <a:xfrm>
            <a:off x="480078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p:cNvGrpSpPr/>
          <p:nvPr/>
        </p:nvGrpSpPr>
        <p:grpSpPr>
          <a:xfrm>
            <a:off x="4996729" y="1991591"/>
            <a:ext cx="2198543" cy="2150918"/>
            <a:chOff x="4559531" y="2227811"/>
            <a:chExt cx="2198543" cy="2150918"/>
          </a:xfrm>
        </p:grpSpPr>
        <p:grpSp>
          <p:nvGrpSpPr>
            <p:cNvPr id="30" name="组合 29"/>
            <p:cNvGrpSpPr/>
            <p:nvPr/>
          </p:nvGrpSpPr>
          <p:grpSpPr>
            <a:xfrm>
              <a:off x="4559531" y="2227811"/>
              <a:ext cx="207818" cy="207818"/>
              <a:chOff x="4559531" y="2227811"/>
              <a:chExt cx="207818" cy="207818"/>
            </a:xfrm>
          </p:grpSpPr>
          <p:sp>
            <p:nvSpPr>
              <p:cNvPr id="40" name="椭圆 3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六边形 4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1" name="组合 30"/>
            <p:cNvGrpSpPr/>
            <p:nvPr/>
          </p:nvGrpSpPr>
          <p:grpSpPr>
            <a:xfrm>
              <a:off x="6550256" y="2227811"/>
              <a:ext cx="207818" cy="207818"/>
              <a:chOff x="4559531" y="2227811"/>
              <a:chExt cx="207818" cy="207818"/>
            </a:xfrm>
          </p:grpSpPr>
          <p:sp>
            <p:nvSpPr>
              <p:cNvPr id="38" name="椭圆 3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六边形 3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2" name="组合 31"/>
            <p:cNvGrpSpPr/>
            <p:nvPr/>
          </p:nvGrpSpPr>
          <p:grpSpPr>
            <a:xfrm>
              <a:off x="4559531" y="4170911"/>
              <a:ext cx="207818" cy="207818"/>
              <a:chOff x="4559531" y="2227811"/>
              <a:chExt cx="207818" cy="207818"/>
            </a:xfrm>
          </p:grpSpPr>
          <p:sp>
            <p:nvSpPr>
              <p:cNvPr id="36" name="椭圆 3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六边形 3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3" name="组合 32"/>
            <p:cNvGrpSpPr/>
            <p:nvPr/>
          </p:nvGrpSpPr>
          <p:grpSpPr>
            <a:xfrm>
              <a:off x="6550256" y="4170911"/>
              <a:ext cx="207818" cy="207818"/>
              <a:chOff x="4559531" y="2227811"/>
              <a:chExt cx="207818" cy="207818"/>
            </a:xfrm>
          </p:grpSpPr>
          <p:sp>
            <p:nvSpPr>
              <p:cNvPr id="34" name="椭圆 33"/>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六边形 34"/>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sp>
        <p:nvSpPr>
          <p:cNvPr id="62" name="圆角矩形 61"/>
          <p:cNvSpPr/>
          <p:nvPr/>
        </p:nvSpPr>
        <p:spPr>
          <a:xfrm>
            <a:off x="842663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6" name="组合 45"/>
          <p:cNvGrpSpPr/>
          <p:nvPr/>
        </p:nvGrpSpPr>
        <p:grpSpPr>
          <a:xfrm>
            <a:off x="8622579" y="1991591"/>
            <a:ext cx="2198543" cy="2150918"/>
            <a:chOff x="4559531" y="2227811"/>
            <a:chExt cx="2198543" cy="2150918"/>
          </a:xfrm>
        </p:grpSpPr>
        <p:grpSp>
          <p:nvGrpSpPr>
            <p:cNvPr id="49" name="组合 48"/>
            <p:cNvGrpSpPr/>
            <p:nvPr/>
          </p:nvGrpSpPr>
          <p:grpSpPr>
            <a:xfrm>
              <a:off x="4559531" y="2227811"/>
              <a:ext cx="207818" cy="207818"/>
              <a:chOff x="4559531" y="2227811"/>
              <a:chExt cx="207818" cy="207818"/>
            </a:xfrm>
          </p:grpSpPr>
          <p:sp>
            <p:nvSpPr>
              <p:cNvPr id="59" name="椭圆 5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六边形 5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0" name="组合 49"/>
            <p:cNvGrpSpPr/>
            <p:nvPr/>
          </p:nvGrpSpPr>
          <p:grpSpPr>
            <a:xfrm>
              <a:off x="6550256" y="2227811"/>
              <a:ext cx="207818" cy="207818"/>
              <a:chOff x="4559531" y="2227811"/>
              <a:chExt cx="207818" cy="207818"/>
            </a:xfrm>
          </p:grpSpPr>
          <p:sp>
            <p:nvSpPr>
              <p:cNvPr id="57" name="椭圆 56"/>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六边形 57"/>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1" name="组合 50"/>
            <p:cNvGrpSpPr/>
            <p:nvPr/>
          </p:nvGrpSpPr>
          <p:grpSpPr>
            <a:xfrm>
              <a:off x="4559531" y="4170911"/>
              <a:ext cx="207818" cy="207818"/>
              <a:chOff x="4559531" y="2227811"/>
              <a:chExt cx="207818" cy="207818"/>
            </a:xfrm>
          </p:grpSpPr>
          <p:sp>
            <p:nvSpPr>
              <p:cNvPr id="55" name="椭圆 5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六边形 5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2" name="组合 51"/>
            <p:cNvGrpSpPr/>
            <p:nvPr/>
          </p:nvGrpSpPr>
          <p:grpSpPr>
            <a:xfrm>
              <a:off x="6550256" y="4170911"/>
              <a:ext cx="207818" cy="207818"/>
              <a:chOff x="4559531" y="2227811"/>
              <a:chExt cx="207818" cy="207818"/>
            </a:xfrm>
          </p:grpSpPr>
          <p:sp>
            <p:nvSpPr>
              <p:cNvPr id="53" name="椭圆 5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六边形 5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4" name="组合 3"/>
          <p:cNvGrpSpPr/>
          <p:nvPr/>
        </p:nvGrpSpPr>
        <p:grpSpPr>
          <a:xfrm>
            <a:off x="1403208" y="2285479"/>
            <a:ext cx="2133884" cy="394206"/>
            <a:chOff x="1403208" y="2615679"/>
            <a:chExt cx="2133884" cy="394206"/>
          </a:xfrm>
        </p:grpSpPr>
        <p:sp>
          <p:nvSpPr>
            <p:cNvPr id="21" name="矩形 20"/>
            <p:cNvSpPr/>
            <p:nvPr/>
          </p:nvSpPr>
          <p:spPr>
            <a:xfrm>
              <a:off x="1403208" y="2615679"/>
              <a:ext cx="2133884" cy="394206"/>
            </a:xfrm>
            <a:prstGeom prst="rect">
              <a:avLst/>
            </a:prstGeom>
            <a:solidFill>
              <a:srgbClr val="FFB85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文本框 63"/>
            <p:cNvSpPr txBox="1"/>
            <p:nvPr/>
          </p:nvSpPr>
          <p:spPr>
            <a:xfrm>
              <a:off x="169197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20" name="组合 19"/>
          <p:cNvGrpSpPr/>
          <p:nvPr/>
        </p:nvGrpSpPr>
        <p:grpSpPr>
          <a:xfrm>
            <a:off x="5029058" y="2285479"/>
            <a:ext cx="2133884" cy="394206"/>
            <a:chOff x="5029058" y="2615679"/>
            <a:chExt cx="2133884" cy="394206"/>
          </a:xfrm>
        </p:grpSpPr>
        <p:sp>
          <p:nvSpPr>
            <p:cNvPr id="28" name="矩形 27"/>
            <p:cNvSpPr/>
            <p:nvPr/>
          </p:nvSpPr>
          <p:spPr>
            <a:xfrm>
              <a:off x="5029058" y="2615679"/>
              <a:ext cx="2133884" cy="394206"/>
            </a:xfrm>
            <a:prstGeom prst="rect">
              <a:avLst/>
            </a:prstGeom>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文本框 64"/>
            <p:cNvSpPr txBox="1"/>
            <p:nvPr/>
          </p:nvSpPr>
          <p:spPr>
            <a:xfrm>
              <a:off x="531782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22" name="组合 21"/>
          <p:cNvGrpSpPr/>
          <p:nvPr/>
        </p:nvGrpSpPr>
        <p:grpSpPr>
          <a:xfrm>
            <a:off x="8654908" y="2285479"/>
            <a:ext cx="2133884" cy="394206"/>
            <a:chOff x="8654908" y="2615679"/>
            <a:chExt cx="2133884" cy="394206"/>
          </a:xfrm>
        </p:grpSpPr>
        <p:sp>
          <p:nvSpPr>
            <p:cNvPr id="47" name="矩形 46"/>
            <p:cNvSpPr/>
            <p:nvPr/>
          </p:nvSpPr>
          <p:spPr>
            <a:xfrm>
              <a:off x="8654908" y="2615679"/>
              <a:ext cx="2133884" cy="394206"/>
            </a:xfrm>
            <a:prstGeom prst="rect">
              <a:avLst/>
            </a:prstGeom>
            <a:solidFill>
              <a:srgbClr val="E87071"/>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文本框 65"/>
            <p:cNvSpPr txBox="1"/>
            <p:nvPr/>
          </p:nvSpPr>
          <p:spPr>
            <a:xfrm>
              <a:off x="894367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sp>
        <p:nvSpPr>
          <p:cNvPr id="67" name="文本框 66"/>
          <p:cNvSpPr txBox="1"/>
          <p:nvPr/>
        </p:nvSpPr>
        <p:spPr>
          <a:xfrm>
            <a:off x="1403206"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8" name="文本框 67"/>
          <p:cNvSpPr txBox="1"/>
          <p:nvPr/>
        </p:nvSpPr>
        <p:spPr>
          <a:xfrm>
            <a:off x="5045812"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9" name="文本框 68"/>
          <p:cNvSpPr txBox="1"/>
          <p:nvPr/>
        </p:nvSpPr>
        <p:spPr>
          <a:xfrm>
            <a:off x="8668938"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3" name="组合 62"/>
          <p:cNvGrpSpPr/>
          <p:nvPr/>
        </p:nvGrpSpPr>
        <p:grpSpPr>
          <a:xfrm>
            <a:off x="1403208" y="3462684"/>
            <a:ext cx="2133884" cy="394206"/>
            <a:chOff x="1403208" y="3335684"/>
            <a:chExt cx="2133884" cy="394206"/>
          </a:xfrm>
        </p:grpSpPr>
        <p:sp>
          <p:nvSpPr>
            <p:cNvPr id="23" name="矩形 22"/>
            <p:cNvSpPr/>
            <p:nvPr/>
          </p:nvSpPr>
          <p:spPr>
            <a:xfrm>
              <a:off x="14032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文本框 69"/>
            <p:cNvSpPr txBox="1"/>
            <p:nvPr/>
          </p:nvSpPr>
          <p:spPr>
            <a:xfrm>
              <a:off x="1532337"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第一项工作</a:t>
              </a:r>
            </a:p>
          </p:txBody>
        </p:sp>
      </p:grpSp>
      <p:grpSp>
        <p:nvGrpSpPr>
          <p:cNvPr id="120" name="组合 119"/>
          <p:cNvGrpSpPr/>
          <p:nvPr/>
        </p:nvGrpSpPr>
        <p:grpSpPr>
          <a:xfrm>
            <a:off x="5029058" y="3462684"/>
            <a:ext cx="2133884" cy="394206"/>
            <a:chOff x="5029058" y="3335684"/>
            <a:chExt cx="2133884" cy="394206"/>
          </a:xfrm>
        </p:grpSpPr>
        <p:sp>
          <p:nvSpPr>
            <p:cNvPr id="29" name="矩形 28"/>
            <p:cNvSpPr/>
            <p:nvPr/>
          </p:nvSpPr>
          <p:spPr>
            <a:xfrm>
              <a:off x="502905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文本框 70"/>
            <p:cNvSpPr txBox="1"/>
            <p:nvPr/>
          </p:nvSpPr>
          <p:spPr>
            <a:xfrm>
              <a:off x="5174941"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第二项工作</a:t>
              </a:r>
            </a:p>
          </p:txBody>
        </p:sp>
      </p:grpSp>
      <p:grpSp>
        <p:nvGrpSpPr>
          <p:cNvPr id="121" name="组合 120"/>
          <p:cNvGrpSpPr/>
          <p:nvPr/>
        </p:nvGrpSpPr>
        <p:grpSpPr>
          <a:xfrm>
            <a:off x="8654908" y="3462684"/>
            <a:ext cx="2133884" cy="394206"/>
            <a:chOff x="8654908" y="3335684"/>
            <a:chExt cx="2133884" cy="394206"/>
          </a:xfrm>
        </p:grpSpPr>
        <p:sp>
          <p:nvSpPr>
            <p:cNvPr id="48" name="矩形 47"/>
            <p:cNvSpPr/>
            <p:nvPr/>
          </p:nvSpPr>
          <p:spPr>
            <a:xfrm>
              <a:off x="86549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文本框 71"/>
            <p:cNvSpPr txBox="1"/>
            <p:nvPr/>
          </p:nvSpPr>
          <p:spPr>
            <a:xfrm>
              <a:off x="8798507"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第三项工作</a:t>
              </a:r>
            </a:p>
          </p:txBody>
        </p:sp>
      </p:grpSp>
      <p:cxnSp>
        <p:nvCxnSpPr>
          <p:cNvPr id="122" name="直接连接符 121"/>
          <p:cNvCxnSpPr/>
          <p:nvPr/>
        </p:nvCxnSpPr>
        <p:spPr>
          <a:xfrm>
            <a:off x="1454426" y="5259710"/>
            <a:ext cx="928156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3" name="矩形 47"/>
          <p:cNvSpPr>
            <a:spLocks noChangeArrowheads="1"/>
          </p:cNvSpPr>
          <p:nvPr/>
        </p:nvSpPr>
        <p:spPr bwMode="auto">
          <a:xfrm>
            <a:off x="1630710" y="5407918"/>
            <a:ext cx="8928992" cy="5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您的内容打在这里或者通过复制您的文本黏贴自此。您的内容打在这里或者通过复制您的文本黏贴自此。您的内容打在这里或者通过复制您的文本黏贴自此您的内容打在这里或者通过复制您的文本黏贴自此。</a:t>
            </a:r>
            <a:endParaRPr lang="en-US" altLang="zh-CN" sz="1200" dirty="0">
              <a:solidFill>
                <a:prstClr val="black">
                  <a:lumMod val="50000"/>
                  <a:lumOff val="50000"/>
                </a:prstClr>
              </a:solidFill>
              <a:latin typeface="微软雅黑" pitchFamily="34" charset="-122"/>
              <a:ea typeface="微软雅黑" pitchFamily="34" charset="-122"/>
              <a:sym typeface="微软雅黑" pitchFamily="34" charset="-122"/>
            </a:endParaRPr>
          </a:p>
        </p:txBody>
      </p:sp>
      <p:sp>
        <p:nvSpPr>
          <p:cNvPr id="73" name="椭圆 145">
            <a:extLst>
              <a:ext uri="{FF2B5EF4-FFF2-40B4-BE49-F238E27FC236}">
                <a16:creationId xmlns:a16="http://schemas.microsoft.com/office/drawing/2014/main" id="{5A5017F4-1654-43B4-A528-14CCFB33442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4" name="矩形 73">
            <a:extLst>
              <a:ext uri="{FF2B5EF4-FFF2-40B4-BE49-F238E27FC236}">
                <a16:creationId xmlns:a16="http://schemas.microsoft.com/office/drawing/2014/main" id="{102D3150-ED7D-44BA-804E-35306671542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65073913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afterEffect" p14:presetBounceEnd="40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40000">
                                          <p:cBhvr additive="base">
                                            <p:cTn id="7" dur="125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8" dur="125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14:presetBounceEnd="40000">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14:bounceEnd="40000">
                                          <p:cBhvr additive="base">
                                            <p:cTn id="11" dur="125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12" dur="125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25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14:bounceEnd="40000">
                                          <p:cBhvr additive="base">
                                            <p:cTn id="19" dur="12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20" dur="12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accel="40000" fill="hold" grpId="0" nodeType="withEffect" p14:presetBounceEnd="40000">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14:bounceEnd="40000">
                                          <p:cBhvr additive="base">
                                            <p:cTn id="23" dur="125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4" dur="125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250"/>
                                      </p:stCondLst>
                                      <p:childTnLst>
                                        <p:set>
                                          <p:cBhvr>
                                            <p:cTn id="26" dur="1" fill="hold">
                                              <p:stCondLst>
                                                <p:cond delay="0"/>
                                              </p:stCondLst>
                                            </p:cTn>
                                            <p:tgtEl>
                                              <p:spTgt spid="62"/>
                                            </p:tgtEl>
                                            <p:attrNameLst>
                                              <p:attrName>style.visibility</p:attrName>
                                            </p:attrNameLst>
                                          </p:cBhvr>
                                          <p:to>
                                            <p:strVal val="visible"/>
                                          </p:to>
                                        </p:set>
                                        <p:anim calcmode="lin" valueType="num" p14:bounceEnd="40000">
                                          <p:cBhvr additive="base">
                                            <p:cTn id="27" dur="1250" fill="hold"/>
                                            <p:tgtEl>
                                              <p:spTgt spid="62"/>
                                            </p:tgtEl>
                                            <p:attrNameLst>
                                              <p:attrName>ppt_x</p:attrName>
                                            </p:attrNameLst>
                                          </p:cBhvr>
                                          <p:tavLst>
                                            <p:tav tm="0">
                                              <p:val>
                                                <p:strVal val="1+#ppt_w/2"/>
                                              </p:val>
                                            </p:tav>
                                            <p:tav tm="100000">
                                              <p:val>
                                                <p:strVal val="#ppt_x"/>
                                              </p:val>
                                            </p:tav>
                                          </p:tavLst>
                                        </p:anim>
                                        <p:anim calcmode="lin" valueType="num" p14:bounceEnd="40000">
                                          <p:cBhvr additive="base">
                                            <p:cTn id="28" dur="125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ppt_w</p:attrName>
                                            </p:attrNameLst>
                                          </p:cBhvr>
                                          <p:tavLst>
                                            <p:tav tm="0">
                                              <p:val>
                                                <p:fltVal val="0"/>
                                              </p:val>
                                            </p:tav>
                                            <p:tav tm="100000">
                                              <p:val>
                                                <p:strVal val="#ppt_w"/>
                                              </p:val>
                                            </p:tav>
                                          </p:tavLst>
                                        </p:anim>
                                        <p:anim calcmode="lin" valueType="num">
                                          <p:cBhvr>
                                            <p:cTn id="45" dur="500" fill="hold"/>
                                            <p:tgtEl>
                                              <p:spTgt spid="46"/>
                                            </p:tgtEl>
                                            <p:attrNameLst>
                                              <p:attrName>ppt_h</p:attrName>
                                            </p:attrNameLst>
                                          </p:cBhvr>
                                          <p:tavLst>
                                            <p:tav tm="0">
                                              <p:val>
                                                <p:fltVal val="0"/>
                                              </p:val>
                                            </p:tav>
                                            <p:tav tm="100000">
                                              <p:val>
                                                <p:strVal val="#ppt_h"/>
                                              </p:val>
                                            </p:tav>
                                          </p:tavLst>
                                        </p:anim>
                                        <p:animEffect transition="in" filter="fade">
                                          <p:cBhvr>
                                            <p:cTn id="46" dur="500"/>
                                            <p:tgtEl>
                                              <p:spTgt spid="46"/>
                                            </p:tgtEl>
                                          </p:cBhvr>
                                        </p:animEffec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35" presetClass="emph" presetSubtype="0" repeatCount="2000" fill="hold" nodeType="withEffect">
                                      <p:stCondLst>
                                        <p:cond delay="0"/>
                                      </p:stCondLst>
                                      <p:childTnLst>
                                        <p:anim calcmode="discrete" valueType="str">
                                          <p:cBhvr>
                                            <p:cTn id="51" dur="250" fill="hold"/>
                                            <p:tgtEl>
                                              <p:spTgt spid="4"/>
                                            </p:tgtEl>
                                            <p:attrNameLst>
                                              <p:attrName>style.visibility</p:attrName>
                                            </p:attrNameLst>
                                          </p:cBhvr>
                                          <p:tavLst>
                                            <p:tav tm="0">
                                              <p:val>
                                                <p:strVal val="hidden"/>
                                              </p:val>
                                            </p:tav>
                                            <p:tav tm="50000">
                                              <p:val>
                                                <p:strVal val="visible"/>
                                              </p:val>
                                            </p:tav>
                                          </p:tavLst>
                                        </p:anim>
                                      </p:childTnLst>
                                    </p:cTn>
                                  </p:par>
                                </p:childTnLst>
                              </p:cTn>
                            </p:par>
                            <p:par>
                              <p:cTn id="52" fill="hold">
                                <p:stCondLst>
                                  <p:cond delay="4500"/>
                                </p:stCondLst>
                                <p:childTnLst>
                                  <p:par>
                                    <p:cTn id="53" presetID="1"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35" presetClass="emph" presetSubtype="0" repeatCount="2000" fill="hold" nodeType="withEffect">
                                      <p:stCondLst>
                                        <p:cond delay="0"/>
                                      </p:stCondLst>
                                      <p:childTnLst>
                                        <p:anim calcmode="discrete" valueType="str">
                                          <p:cBhvr>
                                            <p:cTn id="56" dur="250" fill="hold"/>
                                            <p:tgtEl>
                                              <p:spTgt spid="20"/>
                                            </p:tgtEl>
                                            <p:attrNameLst>
                                              <p:attrName>style.visibility</p:attrName>
                                            </p:attrNameLst>
                                          </p:cBhvr>
                                          <p:tavLst>
                                            <p:tav tm="0">
                                              <p:val>
                                                <p:strVal val="hidden"/>
                                              </p:val>
                                            </p:tav>
                                            <p:tav tm="50000">
                                              <p:val>
                                                <p:strVal val="visible"/>
                                              </p:val>
                                            </p:tav>
                                          </p:tavLst>
                                        </p:anim>
                                      </p:childTnLst>
                                    </p:cTn>
                                  </p:par>
                                </p:childTnLst>
                              </p:cTn>
                            </p:par>
                            <p:par>
                              <p:cTn id="57" fill="hold">
                                <p:stCondLst>
                                  <p:cond delay="5000"/>
                                </p:stCondLst>
                                <p:childTnLst>
                                  <p:par>
                                    <p:cTn id="58" presetID="1"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par>
                                    <p:cTn id="60" presetID="35" presetClass="emph" presetSubtype="0" repeatCount="2000" fill="hold" nodeType="withEffect">
                                      <p:stCondLst>
                                        <p:cond delay="0"/>
                                      </p:stCondLst>
                                      <p:childTnLst>
                                        <p:anim calcmode="discrete" valueType="str">
                                          <p:cBhvr>
                                            <p:cTn id="61" dur="250" fill="hold"/>
                                            <p:tgtEl>
                                              <p:spTgt spid="22"/>
                                            </p:tgtEl>
                                            <p:attrNameLst>
                                              <p:attrName>style.visibility</p:attrName>
                                            </p:attrNameLst>
                                          </p:cBhvr>
                                          <p:tavLst>
                                            <p:tav tm="0">
                                              <p:val>
                                                <p:strVal val="hidden"/>
                                              </p:val>
                                            </p:tav>
                                            <p:tav tm="50000">
                                              <p:val>
                                                <p:strVal val="visible"/>
                                              </p:val>
                                            </p:tav>
                                          </p:tavLst>
                                        </p:anim>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500"/>
                                            <p:tgtEl>
                                              <p:spTgt spid="121"/>
                                            </p:tgtEl>
                                          </p:cBhvr>
                                        </p:animEffect>
                                      </p:childTnLst>
                                    </p:cTn>
                                  </p:par>
                                </p:childTnLst>
                              </p:cTn>
                            </p:par>
                            <p:par>
                              <p:cTn id="72" fill="hold">
                                <p:stCondLst>
                                  <p:cond delay="6000"/>
                                </p:stCondLst>
                                <p:childTnLst>
                                  <p:par>
                                    <p:cTn id="73" presetID="10" presetClass="entr" presetSubtype="0"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par>
                              <p:cTn id="76" fill="hold">
                                <p:stCondLst>
                                  <p:cond delay="765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par>
                              <p:cTn id="80" fill="hold">
                                <p:stCondLst>
                                  <p:cond delay="930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par>
                              <p:cTn id="84" fill="hold">
                                <p:stCondLst>
                                  <p:cond delay="10950"/>
                                </p:stCondLst>
                                <p:childTnLst>
                                  <p:par>
                                    <p:cTn id="85" presetID="16" presetClass="entr" presetSubtype="21" fill="hold" nodeType="after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barn(inVertical)">
                                          <p:cBhvr>
                                            <p:cTn id="87" dur="500"/>
                                            <p:tgtEl>
                                              <p:spTgt spid="122"/>
                                            </p:tgtEl>
                                          </p:cBhvr>
                                        </p:animEffect>
                                      </p:childTnLst>
                                    </p:cTn>
                                  </p:par>
                                </p:childTnLst>
                              </p:cTn>
                            </p:par>
                            <p:par>
                              <p:cTn id="88" fill="hold">
                                <p:stCondLst>
                                  <p:cond delay="11450"/>
                                </p:stCondLst>
                                <p:childTnLst>
                                  <p:par>
                                    <p:cTn id="89" presetID="52" presetClass="entr" presetSubtype="0"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Scale>
                                          <p:cBhvr>
                                            <p:cTn id="91"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123"/>
                                            </p:tgtEl>
                                            <p:attrNameLst>
                                              <p:attrName>ppt_x</p:attrName>
                                              <p:attrName>ppt_y</p:attrName>
                                            </p:attrNameLst>
                                          </p:cBhvr>
                                        </p:animMotion>
                                        <p:animEffect transition="in" filter="fade">
                                          <p:cBhvr>
                                            <p:cTn id="9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5" grpId="0" animBg="1"/>
          <p:bldP spid="6" grpId="0" animBg="1"/>
          <p:bldP spid="43" grpId="0" animBg="1"/>
          <p:bldP spid="62" grpId="0" animBg="1"/>
          <p:bldP spid="67" grpId="0"/>
          <p:bldP spid="68" grpId="0"/>
          <p:bldP spid="69" grpId="0"/>
          <p:bldP spid="1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250" fill="hold"/>
                                            <p:tgtEl>
                                              <p:spTgt spid="61"/>
                                            </p:tgtEl>
                                            <p:attrNameLst>
                                              <p:attrName>ppt_x</p:attrName>
                                            </p:attrNameLst>
                                          </p:cBhvr>
                                          <p:tavLst>
                                            <p:tav tm="0">
                                              <p:val>
                                                <p:strVal val="0-#ppt_w/2"/>
                                              </p:val>
                                            </p:tav>
                                            <p:tav tm="100000">
                                              <p:val>
                                                <p:strVal val="#ppt_x"/>
                                              </p:val>
                                            </p:tav>
                                          </p:tavLst>
                                        </p:anim>
                                        <p:anim calcmode="lin" valueType="num">
                                          <p:cBhvr additive="base">
                                            <p:cTn id="8" dur="125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fill="hold"/>
                                            <p:tgtEl>
                                              <p:spTgt spid="42"/>
                                            </p:tgtEl>
                                            <p:attrNameLst>
                                              <p:attrName>ppt_x</p:attrName>
                                            </p:attrNameLst>
                                          </p:cBhvr>
                                          <p:tavLst>
                                            <p:tav tm="0">
                                              <p:val>
                                                <p:strVal val="0-#ppt_w/2"/>
                                              </p:val>
                                            </p:tav>
                                            <p:tav tm="100000">
                                              <p:val>
                                                <p:strVal val="#ppt_x"/>
                                              </p:val>
                                            </p:tav>
                                          </p:tavLst>
                                        </p:anim>
                                        <p:anim calcmode="lin" valueType="num">
                                          <p:cBhvr additive="base">
                                            <p:cTn id="12" dur="125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0-#ppt_w/2"/>
                                              </p:val>
                                            </p:tav>
                                            <p:tav tm="100000">
                                              <p:val>
                                                <p:strVal val="#ppt_x"/>
                                              </p:val>
                                            </p:tav>
                                          </p:tavLst>
                                        </p:anim>
                                        <p:anim calcmode="lin" valueType="num">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250" fill="hold"/>
                                            <p:tgtEl>
                                              <p:spTgt spid="6"/>
                                            </p:tgtEl>
                                            <p:attrNameLst>
                                              <p:attrName>ppt_x</p:attrName>
                                            </p:attrNameLst>
                                          </p:cBhvr>
                                          <p:tavLst>
                                            <p:tav tm="0">
                                              <p:val>
                                                <p:strVal val="1+#ppt_w/2"/>
                                              </p:val>
                                            </p:tav>
                                            <p:tav tm="100000">
                                              <p:val>
                                                <p:strVal val="#ppt_x"/>
                                              </p:val>
                                            </p:tav>
                                          </p:tavLst>
                                        </p:anim>
                                        <p:anim calcmode="lin" valueType="num">
                                          <p:cBhvr additive="base">
                                            <p:cTn id="20" dur="12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accel="4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250" fill="hold"/>
                                            <p:tgtEl>
                                              <p:spTgt spid="43"/>
                                            </p:tgtEl>
                                            <p:attrNameLst>
                                              <p:attrName>ppt_x</p:attrName>
                                            </p:attrNameLst>
                                          </p:cBhvr>
                                          <p:tavLst>
                                            <p:tav tm="0">
                                              <p:val>
                                                <p:strVal val="1+#ppt_w/2"/>
                                              </p:val>
                                            </p:tav>
                                            <p:tav tm="100000">
                                              <p:val>
                                                <p:strVal val="#ppt_x"/>
                                              </p:val>
                                            </p:tav>
                                          </p:tavLst>
                                        </p:anim>
                                        <p:anim calcmode="lin" valueType="num">
                                          <p:cBhvr additive="base">
                                            <p:cTn id="24" dur="125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25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1250" fill="hold"/>
                                            <p:tgtEl>
                                              <p:spTgt spid="62"/>
                                            </p:tgtEl>
                                            <p:attrNameLst>
                                              <p:attrName>ppt_x</p:attrName>
                                            </p:attrNameLst>
                                          </p:cBhvr>
                                          <p:tavLst>
                                            <p:tav tm="0">
                                              <p:val>
                                                <p:strVal val="1+#ppt_w/2"/>
                                              </p:val>
                                            </p:tav>
                                            <p:tav tm="100000">
                                              <p:val>
                                                <p:strVal val="#ppt_x"/>
                                              </p:val>
                                            </p:tav>
                                          </p:tavLst>
                                        </p:anim>
                                        <p:anim calcmode="lin" valueType="num">
                                          <p:cBhvr additive="base">
                                            <p:cTn id="28" dur="125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ppt_w</p:attrName>
                                            </p:attrNameLst>
                                          </p:cBhvr>
                                          <p:tavLst>
                                            <p:tav tm="0">
                                              <p:val>
                                                <p:fltVal val="0"/>
                                              </p:val>
                                            </p:tav>
                                            <p:tav tm="100000">
                                              <p:val>
                                                <p:strVal val="#ppt_w"/>
                                              </p:val>
                                            </p:tav>
                                          </p:tavLst>
                                        </p:anim>
                                        <p:anim calcmode="lin" valueType="num">
                                          <p:cBhvr>
                                            <p:cTn id="45" dur="500" fill="hold"/>
                                            <p:tgtEl>
                                              <p:spTgt spid="46"/>
                                            </p:tgtEl>
                                            <p:attrNameLst>
                                              <p:attrName>ppt_h</p:attrName>
                                            </p:attrNameLst>
                                          </p:cBhvr>
                                          <p:tavLst>
                                            <p:tav tm="0">
                                              <p:val>
                                                <p:fltVal val="0"/>
                                              </p:val>
                                            </p:tav>
                                            <p:tav tm="100000">
                                              <p:val>
                                                <p:strVal val="#ppt_h"/>
                                              </p:val>
                                            </p:tav>
                                          </p:tavLst>
                                        </p:anim>
                                        <p:animEffect transition="in" filter="fade">
                                          <p:cBhvr>
                                            <p:cTn id="46" dur="500"/>
                                            <p:tgtEl>
                                              <p:spTgt spid="46"/>
                                            </p:tgtEl>
                                          </p:cBhvr>
                                        </p:animEffec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35" presetClass="emph" presetSubtype="0" repeatCount="2000" fill="hold" nodeType="withEffect">
                                      <p:stCondLst>
                                        <p:cond delay="0"/>
                                      </p:stCondLst>
                                      <p:childTnLst>
                                        <p:anim calcmode="discrete" valueType="str">
                                          <p:cBhvr>
                                            <p:cTn id="51" dur="250" fill="hold"/>
                                            <p:tgtEl>
                                              <p:spTgt spid="4"/>
                                            </p:tgtEl>
                                            <p:attrNameLst>
                                              <p:attrName>style.visibility</p:attrName>
                                            </p:attrNameLst>
                                          </p:cBhvr>
                                          <p:tavLst>
                                            <p:tav tm="0">
                                              <p:val>
                                                <p:strVal val="hidden"/>
                                              </p:val>
                                            </p:tav>
                                            <p:tav tm="50000">
                                              <p:val>
                                                <p:strVal val="visible"/>
                                              </p:val>
                                            </p:tav>
                                          </p:tavLst>
                                        </p:anim>
                                      </p:childTnLst>
                                    </p:cTn>
                                  </p:par>
                                </p:childTnLst>
                              </p:cTn>
                            </p:par>
                            <p:par>
                              <p:cTn id="52" fill="hold">
                                <p:stCondLst>
                                  <p:cond delay="4500"/>
                                </p:stCondLst>
                                <p:childTnLst>
                                  <p:par>
                                    <p:cTn id="53" presetID="1"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35" presetClass="emph" presetSubtype="0" repeatCount="2000" fill="hold" nodeType="withEffect">
                                      <p:stCondLst>
                                        <p:cond delay="0"/>
                                      </p:stCondLst>
                                      <p:childTnLst>
                                        <p:anim calcmode="discrete" valueType="str">
                                          <p:cBhvr>
                                            <p:cTn id="56" dur="250" fill="hold"/>
                                            <p:tgtEl>
                                              <p:spTgt spid="20"/>
                                            </p:tgtEl>
                                            <p:attrNameLst>
                                              <p:attrName>style.visibility</p:attrName>
                                            </p:attrNameLst>
                                          </p:cBhvr>
                                          <p:tavLst>
                                            <p:tav tm="0">
                                              <p:val>
                                                <p:strVal val="hidden"/>
                                              </p:val>
                                            </p:tav>
                                            <p:tav tm="50000">
                                              <p:val>
                                                <p:strVal val="visible"/>
                                              </p:val>
                                            </p:tav>
                                          </p:tavLst>
                                        </p:anim>
                                      </p:childTnLst>
                                    </p:cTn>
                                  </p:par>
                                </p:childTnLst>
                              </p:cTn>
                            </p:par>
                            <p:par>
                              <p:cTn id="57" fill="hold">
                                <p:stCondLst>
                                  <p:cond delay="5000"/>
                                </p:stCondLst>
                                <p:childTnLst>
                                  <p:par>
                                    <p:cTn id="58" presetID="1"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par>
                                    <p:cTn id="60" presetID="35" presetClass="emph" presetSubtype="0" repeatCount="2000" fill="hold" nodeType="withEffect">
                                      <p:stCondLst>
                                        <p:cond delay="0"/>
                                      </p:stCondLst>
                                      <p:childTnLst>
                                        <p:anim calcmode="discrete" valueType="str">
                                          <p:cBhvr>
                                            <p:cTn id="61" dur="250" fill="hold"/>
                                            <p:tgtEl>
                                              <p:spTgt spid="22"/>
                                            </p:tgtEl>
                                            <p:attrNameLst>
                                              <p:attrName>style.visibility</p:attrName>
                                            </p:attrNameLst>
                                          </p:cBhvr>
                                          <p:tavLst>
                                            <p:tav tm="0">
                                              <p:val>
                                                <p:strVal val="hidden"/>
                                              </p:val>
                                            </p:tav>
                                            <p:tav tm="50000">
                                              <p:val>
                                                <p:strVal val="visible"/>
                                              </p:val>
                                            </p:tav>
                                          </p:tavLst>
                                        </p:anim>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500"/>
                                            <p:tgtEl>
                                              <p:spTgt spid="121"/>
                                            </p:tgtEl>
                                          </p:cBhvr>
                                        </p:animEffect>
                                      </p:childTnLst>
                                    </p:cTn>
                                  </p:par>
                                </p:childTnLst>
                              </p:cTn>
                            </p:par>
                            <p:par>
                              <p:cTn id="72" fill="hold">
                                <p:stCondLst>
                                  <p:cond delay="6000"/>
                                </p:stCondLst>
                                <p:childTnLst>
                                  <p:par>
                                    <p:cTn id="73" presetID="10" presetClass="entr" presetSubtype="0"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par>
                              <p:cTn id="76" fill="hold">
                                <p:stCondLst>
                                  <p:cond delay="765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par>
                              <p:cTn id="80" fill="hold">
                                <p:stCondLst>
                                  <p:cond delay="930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par>
                              <p:cTn id="84" fill="hold">
                                <p:stCondLst>
                                  <p:cond delay="10950"/>
                                </p:stCondLst>
                                <p:childTnLst>
                                  <p:par>
                                    <p:cTn id="85" presetID="16" presetClass="entr" presetSubtype="21" fill="hold" nodeType="after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barn(inVertical)">
                                          <p:cBhvr>
                                            <p:cTn id="87" dur="500"/>
                                            <p:tgtEl>
                                              <p:spTgt spid="122"/>
                                            </p:tgtEl>
                                          </p:cBhvr>
                                        </p:animEffect>
                                      </p:childTnLst>
                                    </p:cTn>
                                  </p:par>
                                </p:childTnLst>
                              </p:cTn>
                            </p:par>
                            <p:par>
                              <p:cTn id="88" fill="hold">
                                <p:stCondLst>
                                  <p:cond delay="11450"/>
                                </p:stCondLst>
                                <p:childTnLst>
                                  <p:par>
                                    <p:cTn id="89" presetID="52" presetClass="entr" presetSubtype="0"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Scale>
                                          <p:cBhvr>
                                            <p:cTn id="91"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123"/>
                                            </p:tgtEl>
                                            <p:attrNameLst>
                                              <p:attrName>ppt_x</p:attrName>
                                              <p:attrName>ppt_y</p:attrName>
                                            </p:attrNameLst>
                                          </p:cBhvr>
                                        </p:animMotion>
                                        <p:animEffect transition="in" filter="fade">
                                          <p:cBhvr>
                                            <p:cTn id="9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5" grpId="0" animBg="1"/>
          <p:bldP spid="6" grpId="0" animBg="1"/>
          <p:bldP spid="43" grpId="0" animBg="1"/>
          <p:bldP spid="62" grpId="0" animBg="1"/>
          <p:bldP spid="67" grpId="0"/>
          <p:bldP spid="68" grpId="0"/>
          <p:bldP spid="69" grpId="0"/>
          <p:bldP spid="12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3209" y="1843263"/>
            <a:ext cx="4500445" cy="1404983"/>
            <a:chOff x="1343209" y="1643238"/>
            <a:chExt cx="4500445" cy="1404983"/>
          </a:xfrm>
        </p:grpSpPr>
        <p:sp>
          <p:nvSpPr>
            <p:cNvPr id="5" name="圆角矩形 4"/>
            <p:cNvSpPr/>
            <p:nvPr/>
          </p:nvSpPr>
          <p:spPr>
            <a:xfrm>
              <a:off x="1343209"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1459262" y="2241820"/>
              <a:ext cx="207818" cy="207818"/>
              <a:chOff x="4559531" y="2227811"/>
              <a:chExt cx="207818" cy="207818"/>
            </a:xfrm>
          </p:grpSpPr>
          <p:sp>
            <p:nvSpPr>
              <p:cNvPr id="12" name="椭圆 1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六边形 1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4" name="组合 13"/>
            <p:cNvGrpSpPr/>
            <p:nvPr/>
          </p:nvGrpSpPr>
          <p:grpSpPr>
            <a:xfrm>
              <a:off x="5518306" y="2241820"/>
              <a:ext cx="207818" cy="207818"/>
              <a:chOff x="4559531" y="2227811"/>
              <a:chExt cx="207818" cy="207818"/>
            </a:xfrm>
          </p:grpSpPr>
          <p:sp>
            <p:nvSpPr>
              <p:cNvPr id="15" name="椭圆 1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六边形 1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6" name="组合 5"/>
          <p:cNvGrpSpPr/>
          <p:nvPr/>
        </p:nvGrpSpPr>
        <p:grpSpPr>
          <a:xfrm>
            <a:off x="6348346" y="1843263"/>
            <a:ext cx="4500445" cy="1404983"/>
            <a:chOff x="6348346" y="1643238"/>
            <a:chExt cx="4500445" cy="1404983"/>
          </a:xfrm>
        </p:grpSpPr>
        <p:sp>
          <p:nvSpPr>
            <p:cNvPr id="22" name="圆角矩形 21"/>
            <p:cNvSpPr/>
            <p:nvPr/>
          </p:nvSpPr>
          <p:spPr>
            <a:xfrm>
              <a:off x="6348346"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6464399" y="2241820"/>
              <a:ext cx="207818" cy="207818"/>
              <a:chOff x="4559531" y="2227811"/>
              <a:chExt cx="207818" cy="207818"/>
            </a:xfrm>
          </p:grpSpPr>
          <p:sp>
            <p:nvSpPr>
              <p:cNvPr id="32" name="椭圆 3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六边形 3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26" name="组合 25"/>
            <p:cNvGrpSpPr/>
            <p:nvPr/>
          </p:nvGrpSpPr>
          <p:grpSpPr>
            <a:xfrm>
              <a:off x="10523443" y="2241820"/>
              <a:ext cx="207818" cy="207818"/>
              <a:chOff x="4559531" y="2227811"/>
              <a:chExt cx="207818" cy="207818"/>
            </a:xfrm>
          </p:grpSpPr>
          <p:sp>
            <p:nvSpPr>
              <p:cNvPr id="30" name="椭圆 2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六边形 3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7" name="组合 6"/>
          <p:cNvGrpSpPr/>
          <p:nvPr/>
        </p:nvGrpSpPr>
        <p:grpSpPr>
          <a:xfrm>
            <a:off x="1343209" y="4093670"/>
            <a:ext cx="4500445" cy="1404983"/>
            <a:chOff x="1343209" y="3712670"/>
            <a:chExt cx="4500445" cy="1404983"/>
          </a:xfrm>
        </p:grpSpPr>
        <p:sp>
          <p:nvSpPr>
            <p:cNvPr id="35" name="圆角矩形 34"/>
            <p:cNvSpPr/>
            <p:nvPr/>
          </p:nvSpPr>
          <p:spPr>
            <a:xfrm>
              <a:off x="1343209"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8" name="组合 37"/>
            <p:cNvGrpSpPr/>
            <p:nvPr/>
          </p:nvGrpSpPr>
          <p:grpSpPr>
            <a:xfrm>
              <a:off x="1459262" y="4311252"/>
              <a:ext cx="207818" cy="207818"/>
              <a:chOff x="4559531" y="2227811"/>
              <a:chExt cx="207818" cy="207818"/>
            </a:xfrm>
          </p:grpSpPr>
          <p:sp>
            <p:nvSpPr>
              <p:cNvPr id="45" name="椭圆 4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六边形 4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9" name="组合 38"/>
            <p:cNvGrpSpPr/>
            <p:nvPr/>
          </p:nvGrpSpPr>
          <p:grpSpPr>
            <a:xfrm>
              <a:off x="5518306" y="4311252"/>
              <a:ext cx="207818" cy="207818"/>
              <a:chOff x="4559531" y="2227811"/>
              <a:chExt cx="207818" cy="207818"/>
            </a:xfrm>
          </p:grpSpPr>
          <p:sp>
            <p:nvSpPr>
              <p:cNvPr id="43" name="椭圆 4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六边形 4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8" name="组合 7"/>
          <p:cNvGrpSpPr/>
          <p:nvPr/>
        </p:nvGrpSpPr>
        <p:grpSpPr>
          <a:xfrm>
            <a:off x="6348346" y="4093670"/>
            <a:ext cx="4500445" cy="1404983"/>
            <a:chOff x="6348346" y="3712670"/>
            <a:chExt cx="4500445" cy="1404983"/>
          </a:xfrm>
        </p:grpSpPr>
        <p:sp>
          <p:nvSpPr>
            <p:cNvPr id="48" name="圆角矩形 47"/>
            <p:cNvSpPr/>
            <p:nvPr/>
          </p:nvSpPr>
          <p:spPr>
            <a:xfrm>
              <a:off x="6348346"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6464399" y="4311252"/>
              <a:ext cx="207818" cy="207818"/>
              <a:chOff x="4559531" y="2227811"/>
              <a:chExt cx="207818" cy="207818"/>
            </a:xfrm>
          </p:grpSpPr>
          <p:sp>
            <p:nvSpPr>
              <p:cNvPr id="58" name="椭圆 5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六边形 5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2" name="组合 51"/>
            <p:cNvGrpSpPr/>
            <p:nvPr/>
          </p:nvGrpSpPr>
          <p:grpSpPr>
            <a:xfrm>
              <a:off x="10523443" y="4311252"/>
              <a:ext cx="207818" cy="207818"/>
              <a:chOff x="4559531" y="2227811"/>
              <a:chExt cx="207818" cy="207818"/>
            </a:xfrm>
          </p:grpSpPr>
          <p:sp>
            <p:nvSpPr>
              <p:cNvPr id="56" name="椭圆 5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六边形 5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60" name="组合 59"/>
          <p:cNvGrpSpPr/>
          <p:nvPr/>
        </p:nvGrpSpPr>
        <p:grpSpPr>
          <a:xfrm>
            <a:off x="1912949" y="2067504"/>
            <a:ext cx="3314065" cy="373493"/>
            <a:chOff x="1912949" y="1867479"/>
            <a:chExt cx="3314065" cy="373493"/>
          </a:xfrm>
        </p:grpSpPr>
        <p:sp>
          <p:nvSpPr>
            <p:cNvPr id="9" name="矩形 8"/>
            <p:cNvSpPr/>
            <p:nvPr/>
          </p:nvSpPr>
          <p:spPr>
            <a:xfrm>
              <a:off x="1951628" y="1867479"/>
              <a:ext cx="373493"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2469788" y="1867479"/>
              <a:ext cx="2757226"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2536824" y="1871640"/>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 name="文本框 17"/>
            <p:cNvSpPr txBox="1"/>
            <p:nvPr/>
          </p:nvSpPr>
          <p:spPr>
            <a:xfrm>
              <a:off x="1912949"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01</a:t>
              </a:r>
              <a:endParaRPr lang="zh-CN" altLang="en-US" dirty="0">
                <a:solidFill>
                  <a:prstClr val="white"/>
                </a:solidFill>
                <a:latin typeface="Impact" panose="020B0806030902050204" pitchFamily="34" charset="0"/>
              </a:endParaRPr>
            </a:p>
          </p:txBody>
        </p:sp>
      </p:grpSp>
      <p:sp>
        <p:nvSpPr>
          <p:cNvPr id="19" name="文本框 18"/>
          <p:cNvSpPr txBox="1"/>
          <p:nvPr/>
        </p:nvSpPr>
        <p:spPr>
          <a:xfrm>
            <a:off x="1866898" y="2457720"/>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1" name="组合 60"/>
          <p:cNvGrpSpPr/>
          <p:nvPr/>
        </p:nvGrpSpPr>
        <p:grpSpPr>
          <a:xfrm>
            <a:off x="6918086" y="2067504"/>
            <a:ext cx="3314065" cy="373493"/>
            <a:chOff x="6918086" y="1867479"/>
            <a:chExt cx="3314065" cy="373493"/>
          </a:xfrm>
        </p:grpSpPr>
        <p:sp>
          <p:nvSpPr>
            <p:cNvPr id="23" name="矩形 22"/>
            <p:cNvSpPr/>
            <p:nvPr/>
          </p:nvSpPr>
          <p:spPr>
            <a:xfrm>
              <a:off x="6956765" y="1867479"/>
              <a:ext cx="373493"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7474925" y="1867479"/>
              <a:ext cx="2757226"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7541961" y="1871640"/>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28" name="文本框 27"/>
            <p:cNvSpPr txBox="1"/>
            <p:nvPr/>
          </p:nvSpPr>
          <p:spPr>
            <a:xfrm>
              <a:off x="6918086"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02</a:t>
              </a:r>
              <a:endParaRPr lang="zh-CN" altLang="en-US" dirty="0">
                <a:solidFill>
                  <a:prstClr val="white"/>
                </a:solidFill>
                <a:latin typeface="Impact" panose="020B0806030902050204" pitchFamily="34" charset="0"/>
              </a:endParaRPr>
            </a:p>
          </p:txBody>
        </p:sp>
      </p:grpSp>
      <p:sp>
        <p:nvSpPr>
          <p:cNvPr id="29" name="文本框 28"/>
          <p:cNvSpPr txBox="1"/>
          <p:nvPr/>
        </p:nvSpPr>
        <p:spPr>
          <a:xfrm>
            <a:off x="6872035" y="2457720"/>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2" name="组合 61"/>
          <p:cNvGrpSpPr/>
          <p:nvPr/>
        </p:nvGrpSpPr>
        <p:grpSpPr>
          <a:xfrm>
            <a:off x="1912949" y="4317911"/>
            <a:ext cx="3314065" cy="373493"/>
            <a:chOff x="1912949" y="3936911"/>
            <a:chExt cx="3314065" cy="373493"/>
          </a:xfrm>
        </p:grpSpPr>
        <p:sp>
          <p:nvSpPr>
            <p:cNvPr id="36" name="矩形 35"/>
            <p:cNvSpPr/>
            <p:nvPr/>
          </p:nvSpPr>
          <p:spPr>
            <a:xfrm>
              <a:off x="1951628" y="3936911"/>
              <a:ext cx="373493"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2469788" y="3936911"/>
              <a:ext cx="2757226"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文本框 39"/>
            <p:cNvSpPr txBox="1"/>
            <p:nvPr/>
          </p:nvSpPr>
          <p:spPr>
            <a:xfrm>
              <a:off x="2536824" y="3941072"/>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41" name="文本框 40"/>
            <p:cNvSpPr txBox="1"/>
            <p:nvPr/>
          </p:nvSpPr>
          <p:spPr>
            <a:xfrm>
              <a:off x="1912949"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03</a:t>
              </a:r>
              <a:endParaRPr lang="zh-CN" altLang="en-US" dirty="0">
                <a:solidFill>
                  <a:prstClr val="white"/>
                </a:solidFill>
                <a:latin typeface="Impact" panose="020B0806030902050204" pitchFamily="34" charset="0"/>
              </a:endParaRPr>
            </a:p>
          </p:txBody>
        </p:sp>
      </p:grpSp>
      <p:sp>
        <p:nvSpPr>
          <p:cNvPr id="42" name="文本框 41"/>
          <p:cNvSpPr txBox="1"/>
          <p:nvPr/>
        </p:nvSpPr>
        <p:spPr>
          <a:xfrm>
            <a:off x="1866898" y="4708127"/>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3" name="组合 62"/>
          <p:cNvGrpSpPr/>
          <p:nvPr/>
        </p:nvGrpSpPr>
        <p:grpSpPr>
          <a:xfrm>
            <a:off x="6918086" y="4317911"/>
            <a:ext cx="3314065" cy="373493"/>
            <a:chOff x="6918086" y="3936911"/>
            <a:chExt cx="3314065" cy="373493"/>
          </a:xfrm>
        </p:grpSpPr>
        <p:sp>
          <p:nvSpPr>
            <p:cNvPr id="49" name="矩形 48"/>
            <p:cNvSpPr/>
            <p:nvPr/>
          </p:nvSpPr>
          <p:spPr>
            <a:xfrm>
              <a:off x="6956765" y="3936911"/>
              <a:ext cx="373493"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矩形 49"/>
            <p:cNvSpPr/>
            <p:nvPr/>
          </p:nvSpPr>
          <p:spPr>
            <a:xfrm>
              <a:off x="7474925" y="3936911"/>
              <a:ext cx="2757226"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文本框 52"/>
            <p:cNvSpPr txBox="1"/>
            <p:nvPr/>
          </p:nvSpPr>
          <p:spPr>
            <a:xfrm>
              <a:off x="7541961" y="3941072"/>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54" name="文本框 53"/>
            <p:cNvSpPr txBox="1"/>
            <p:nvPr/>
          </p:nvSpPr>
          <p:spPr>
            <a:xfrm>
              <a:off x="6918086"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04</a:t>
              </a:r>
              <a:endParaRPr lang="zh-CN" altLang="en-US" dirty="0">
                <a:solidFill>
                  <a:prstClr val="white"/>
                </a:solidFill>
                <a:latin typeface="Impact" panose="020B0806030902050204" pitchFamily="34" charset="0"/>
              </a:endParaRPr>
            </a:p>
          </p:txBody>
        </p:sp>
      </p:grpSp>
      <p:sp>
        <p:nvSpPr>
          <p:cNvPr id="55" name="文本框 54"/>
          <p:cNvSpPr txBox="1"/>
          <p:nvPr/>
        </p:nvSpPr>
        <p:spPr>
          <a:xfrm>
            <a:off x="6872035" y="4708127"/>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4" name="椭圆 145">
            <a:extLst>
              <a:ext uri="{FF2B5EF4-FFF2-40B4-BE49-F238E27FC236}">
                <a16:creationId xmlns:a16="http://schemas.microsoft.com/office/drawing/2014/main" id="{90CEC99B-1F55-4CE4-99CA-E7CA1B14348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5" name="矩形 64">
            <a:extLst>
              <a:ext uri="{FF2B5EF4-FFF2-40B4-BE49-F238E27FC236}">
                <a16:creationId xmlns:a16="http://schemas.microsoft.com/office/drawing/2014/main" id="{3250C6D3-EBCD-4D41-9FD5-CCB63D95089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926430157"/>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9" presetClass="entr" presetSubtype="5"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ppt_w"/>
                                          </p:val>
                                        </p:tav>
                                        <p:tav tm="100000">
                                          <p:val>
                                            <p:strVal val="#ppt_w"/>
                                          </p:val>
                                        </p:tav>
                                      </p:tavLst>
                                    </p:anim>
                                    <p:anim calcmode="lin" valueType="num">
                                      <p:cBhvr>
                                        <p:cTn id="12" dur="500" fill="hold"/>
                                        <p:tgtEl>
                                          <p:spTgt spid="4"/>
                                        </p:tgtEl>
                                        <p:attrNameLst>
                                          <p:attrName>ppt_h</p:attrName>
                                        </p:attrNameLst>
                                      </p:cBhvr>
                                      <p:tavLst>
                                        <p:tav tm="0" fmla="#ppt_h*sin(2.5*pi*$)">
                                          <p:val>
                                            <p:fltVal val="0"/>
                                          </p:val>
                                        </p:tav>
                                        <p:tav tm="100000">
                                          <p:val>
                                            <p:fltVal val="1"/>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9" presetClass="entr" presetSubtype="5"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fmla="#ppt_h*sin(2.5*pi*$)">
                                          <p:val>
                                            <p:fltVal val="0"/>
                                          </p:val>
                                        </p:tav>
                                        <p:tav tm="100000">
                                          <p:val>
                                            <p:fltVal val="1"/>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19" presetClass="entr" presetSubtype="5"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strVal val="#ppt_w"/>
                                          </p:val>
                                        </p:tav>
                                        <p:tav tm="100000">
                                          <p:val>
                                            <p:strVal val="#ppt_w"/>
                                          </p:val>
                                        </p:tav>
                                      </p:tavLst>
                                    </p:anim>
                                    <p:anim calcmode="lin" valueType="num">
                                      <p:cBhvr>
                                        <p:cTn id="30" dur="500" fill="hold"/>
                                        <p:tgtEl>
                                          <p:spTgt spid="7"/>
                                        </p:tgtEl>
                                        <p:attrNameLst>
                                          <p:attrName>ppt_h</p:attrName>
                                        </p:attrNameLst>
                                      </p:cBhvr>
                                      <p:tavLst>
                                        <p:tav tm="0" fmla="#ppt_h*sin(2.5*pi*$)">
                                          <p:val>
                                            <p:fltVal val="0"/>
                                          </p:val>
                                        </p:tav>
                                        <p:tav tm="100000">
                                          <p:val>
                                            <p:fltVal val="1"/>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19" presetClass="entr" presetSubtype="5"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strVal val="#ppt_w"/>
                                          </p:val>
                                        </p:tav>
                                        <p:tav tm="100000">
                                          <p:val>
                                            <p:strVal val="#ppt_w"/>
                                          </p:val>
                                        </p:tav>
                                      </p:tavLst>
                                    </p:anim>
                                    <p:anim calcmode="lin" valueType="num">
                                      <p:cBhvr>
                                        <p:cTn id="39" dur="500" fill="hold"/>
                                        <p:tgtEl>
                                          <p:spTgt spid="6"/>
                                        </p:tgtEl>
                                        <p:attrNameLst>
                                          <p:attrName>ppt_h</p:attrName>
                                        </p:attrNameLst>
                                      </p:cBhvr>
                                      <p:tavLst>
                                        <p:tav tm="0" fmla="#ppt_h*sin(2.5*pi*$)">
                                          <p:val>
                                            <p:fltVal val="0"/>
                                          </p:val>
                                        </p:tav>
                                        <p:tav tm="100000">
                                          <p:val>
                                            <p:fltVal val="1"/>
                                          </p:val>
                                        </p:tav>
                                      </p:tavLst>
                                    </p:anim>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par>
                          <p:cTn id="56" fill="hold">
                            <p:stCondLst>
                              <p:cond delay="4000"/>
                            </p:stCondLst>
                            <p:childTnLst>
                              <p:par>
                                <p:cTn id="57" presetID="14" presetClass="entr" presetSubtype="1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500"/>
                                        <p:tgtEl>
                                          <p:spTgt spid="1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randombar(horizontal)">
                                      <p:cBhvr>
                                        <p:cTn id="65" dur="500"/>
                                        <p:tgtEl>
                                          <p:spTgt spid="55"/>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randombar(horizontal)">
                                      <p:cBhvr>
                                        <p:cTn id="6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42" grpId="0"/>
      <p:bldP spid="5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48"/>
          <p:cNvSpPr>
            <a:spLocks noEditPoints="1"/>
          </p:cNvSpPr>
          <p:nvPr/>
        </p:nvSpPr>
        <p:spPr bwMode="auto">
          <a:xfrm>
            <a:off x="5767580" y="1862373"/>
            <a:ext cx="673723" cy="73274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0" name="组合 79"/>
          <p:cNvGrpSpPr/>
          <p:nvPr/>
        </p:nvGrpSpPr>
        <p:grpSpPr>
          <a:xfrm>
            <a:off x="1105951" y="2014537"/>
            <a:ext cx="2196889" cy="984922"/>
            <a:chOff x="3607851" y="1182687"/>
            <a:chExt cx="2196889" cy="984922"/>
          </a:xfrm>
        </p:grpSpPr>
        <p:sp>
          <p:nvSpPr>
            <p:cNvPr id="74" name="圆角矩形 73"/>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a:off x="3881617" y="1251115"/>
              <a:ext cx="1923123" cy="839378"/>
              <a:chOff x="3776606" y="2004244"/>
              <a:chExt cx="1923123" cy="839378"/>
            </a:xfrm>
          </p:grpSpPr>
          <p:sp>
            <p:nvSpPr>
              <p:cNvPr id="72" name="文本框 71"/>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73" name="文本框 7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81" name="组合 80"/>
          <p:cNvGrpSpPr/>
          <p:nvPr/>
        </p:nvGrpSpPr>
        <p:grpSpPr>
          <a:xfrm>
            <a:off x="9006785" y="4315873"/>
            <a:ext cx="2196889" cy="1061694"/>
            <a:chOff x="6568385" y="1182687"/>
            <a:chExt cx="2196889" cy="1061694"/>
          </a:xfrm>
        </p:grpSpPr>
        <p:sp>
          <p:nvSpPr>
            <p:cNvPr id="82" name="圆角矩形 81"/>
            <p:cNvSpPr/>
            <p:nvPr/>
          </p:nvSpPr>
          <p:spPr>
            <a:xfrm>
              <a:off x="6568385"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3" name="组合 82"/>
            <p:cNvGrpSpPr/>
            <p:nvPr/>
          </p:nvGrpSpPr>
          <p:grpSpPr>
            <a:xfrm>
              <a:off x="6842151" y="1251115"/>
              <a:ext cx="1923123" cy="993266"/>
              <a:chOff x="3776606" y="2004244"/>
              <a:chExt cx="1923123" cy="993266"/>
            </a:xfrm>
          </p:grpSpPr>
          <p:sp>
            <p:nvSpPr>
              <p:cNvPr id="84" name="文本框 83"/>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85" name="文本框 84"/>
              <p:cNvSpPr txBox="1"/>
              <p:nvPr/>
            </p:nvSpPr>
            <p:spPr>
              <a:xfrm>
                <a:off x="3782527" y="2289624"/>
                <a:ext cx="1559316" cy="707886"/>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a:p>
                <a:pPr algn="just"/>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86" name="组合 85"/>
          <p:cNvGrpSpPr/>
          <p:nvPr/>
        </p:nvGrpSpPr>
        <p:grpSpPr>
          <a:xfrm>
            <a:off x="1105951" y="4315873"/>
            <a:ext cx="2196889" cy="984922"/>
            <a:chOff x="3607851" y="1182687"/>
            <a:chExt cx="2196889" cy="984922"/>
          </a:xfrm>
        </p:grpSpPr>
        <p:sp>
          <p:nvSpPr>
            <p:cNvPr id="87" name="圆角矩形 86"/>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8" name="组合 87"/>
            <p:cNvGrpSpPr/>
            <p:nvPr/>
          </p:nvGrpSpPr>
          <p:grpSpPr>
            <a:xfrm>
              <a:off x="3881617" y="1251115"/>
              <a:ext cx="1923123" cy="839378"/>
              <a:chOff x="3776606" y="2004244"/>
              <a:chExt cx="1923123" cy="839378"/>
            </a:xfrm>
          </p:grpSpPr>
          <p:sp>
            <p:nvSpPr>
              <p:cNvPr id="89" name="文本框 88"/>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90" name="文本框 8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79" name="组合 78"/>
          <p:cNvGrpSpPr/>
          <p:nvPr/>
        </p:nvGrpSpPr>
        <p:grpSpPr>
          <a:xfrm>
            <a:off x="9006785" y="2014537"/>
            <a:ext cx="2196889" cy="984922"/>
            <a:chOff x="6568385" y="1182687"/>
            <a:chExt cx="2196889" cy="984922"/>
          </a:xfrm>
        </p:grpSpPr>
        <p:sp>
          <p:nvSpPr>
            <p:cNvPr id="75" name="圆角矩形 74"/>
            <p:cNvSpPr/>
            <p:nvPr/>
          </p:nvSpPr>
          <p:spPr>
            <a:xfrm>
              <a:off x="6568385"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6842151" y="1251115"/>
              <a:ext cx="1923123" cy="839378"/>
              <a:chOff x="3776606" y="2004244"/>
              <a:chExt cx="1923123" cy="839378"/>
            </a:xfrm>
          </p:grpSpPr>
          <p:sp>
            <p:nvSpPr>
              <p:cNvPr id="77" name="文本框 76"/>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78" name="文本框 77"/>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53" name="组合 52"/>
          <p:cNvGrpSpPr/>
          <p:nvPr/>
        </p:nvGrpSpPr>
        <p:grpSpPr>
          <a:xfrm>
            <a:off x="3444922" y="2437484"/>
            <a:ext cx="5302156" cy="2480679"/>
            <a:chOff x="2791188" y="1879600"/>
            <a:chExt cx="6623314" cy="3098800"/>
          </a:xfrm>
          <a:solidFill>
            <a:schemeClr val="bg1">
              <a:lumMod val="75000"/>
            </a:schemeClr>
          </a:solidFill>
        </p:grpSpPr>
        <p:sp>
          <p:nvSpPr>
            <p:cNvPr id="52" name="任意多边形 51"/>
            <p:cNvSpPr/>
            <p:nvPr/>
          </p:nvSpPr>
          <p:spPr>
            <a:xfrm flipH="1">
              <a:off x="7324759"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任意多边形 45"/>
            <p:cNvSpPr/>
            <p:nvPr/>
          </p:nvSpPr>
          <p:spPr>
            <a:xfrm>
              <a:off x="2791188"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 name="组合 4"/>
          <p:cNvGrpSpPr/>
          <p:nvPr/>
        </p:nvGrpSpPr>
        <p:grpSpPr>
          <a:xfrm>
            <a:off x="4942163" y="2523987"/>
            <a:ext cx="2307674" cy="2307674"/>
            <a:chOff x="4942163" y="2314437"/>
            <a:chExt cx="2307674" cy="2307674"/>
          </a:xfrm>
        </p:grpSpPr>
        <p:grpSp>
          <p:nvGrpSpPr>
            <p:cNvPr id="4" name="组合 3"/>
            <p:cNvGrpSpPr/>
            <p:nvPr/>
          </p:nvGrpSpPr>
          <p:grpSpPr>
            <a:xfrm>
              <a:off x="4942163" y="2314437"/>
              <a:ext cx="2307674" cy="2307674"/>
              <a:chOff x="4942163" y="2314437"/>
              <a:chExt cx="2307674" cy="2307674"/>
            </a:xfrm>
          </p:grpSpPr>
          <p:sp>
            <p:nvSpPr>
              <p:cNvPr id="6" name="椭圆 5"/>
              <p:cNvSpPr/>
              <p:nvPr/>
            </p:nvSpPr>
            <p:spPr>
              <a:xfrm>
                <a:off x="4942163" y="2314437"/>
                <a:ext cx="2307674" cy="2307674"/>
              </a:xfrm>
              <a:prstGeom prst="ellipse">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368300" dist="190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5121441" y="2493714"/>
                <a:ext cx="1949119" cy="1949119"/>
              </a:xfrm>
              <a:prstGeom prst="ellipse">
                <a:avLst/>
              </a:prstGeom>
              <a:gradFill>
                <a:gsLst>
                  <a:gs pos="0">
                    <a:schemeClr val="bg1"/>
                  </a:gs>
                  <a:gs pos="100000">
                    <a:schemeClr val="bg1">
                      <a:lumMod val="75000"/>
                    </a:schemeClr>
                  </a:gs>
                </a:gsLst>
                <a:lin ang="2700000" scaled="1"/>
              </a:gradFill>
              <a:ln>
                <a:noFill/>
              </a:ln>
              <a:effectLst>
                <a:outerShdw blurRad="3048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Group 35"/>
            <p:cNvGrpSpPr>
              <a:grpSpLocks noChangeAspect="1"/>
            </p:cNvGrpSpPr>
            <p:nvPr/>
          </p:nvGrpSpPr>
          <p:grpSpPr bwMode="auto">
            <a:xfrm>
              <a:off x="5224341" y="2507866"/>
              <a:ext cx="1792121" cy="1737814"/>
              <a:chOff x="3477" y="1809"/>
              <a:chExt cx="726" cy="704"/>
            </a:xfrm>
            <a:solidFill>
              <a:schemeClr val="bg1">
                <a:lumMod val="65000"/>
                <a:alpha val="50000"/>
              </a:schemeClr>
            </a:solidFill>
          </p:grpSpPr>
          <p:sp>
            <p:nvSpPr>
              <p:cNvPr id="12"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8" name="组合 7"/>
          <p:cNvGrpSpPr/>
          <p:nvPr/>
        </p:nvGrpSpPr>
        <p:grpSpPr>
          <a:xfrm>
            <a:off x="3075297" y="1894299"/>
            <a:ext cx="1266206" cy="1862902"/>
            <a:chOff x="3075297" y="1684749"/>
            <a:chExt cx="1266206" cy="1862902"/>
          </a:xfrm>
        </p:grpSpPr>
        <p:grpSp>
          <p:nvGrpSpPr>
            <p:cNvPr id="33" name="组合 32"/>
            <p:cNvGrpSpPr/>
            <p:nvPr/>
          </p:nvGrpSpPr>
          <p:grpSpPr>
            <a:xfrm>
              <a:off x="3075297" y="1684749"/>
              <a:ext cx="1266206" cy="1862902"/>
              <a:chOff x="2993266" y="1723328"/>
              <a:chExt cx="1411736" cy="2077014"/>
            </a:xfrm>
          </p:grpSpPr>
          <p:sp>
            <p:nvSpPr>
              <p:cNvPr id="34" name="圆角矩形 3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椭圆 3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7" name="椭圆 3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3" name="组合 92"/>
            <p:cNvGrpSpPr/>
            <p:nvPr/>
          </p:nvGrpSpPr>
          <p:grpSpPr>
            <a:xfrm>
              <a:off x="3145018" y="1958461"/>
              <a:ext cx="685800" cy="602332"/>
              <a:chOff x="3145018" y="1958461"/>
              <a:chExt cx="685800" cy="602332"/>
            </a:xfrm>
          </p:grpSpPr>
          <p:sp>
            <p:nvSpPr>
              <p:cNvPr id="70" name="文本框 69"/>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01</a:t>
                </a:r>
                <a:endParaRPr lang="zh-CN" altLang="en-US" sz="2800" dirty="0">
                  <a:solidFill>
                    <a:srgbClr val="01ACBE"/>
                  </a:solidFill>
                  <a:latin typeface="Impact" panose="020B0806030902050204" pitchFamily="34" charset="0"/>
                </a:endParaRPr>
              </a:p>
            </p:txBody>
          </p:sp>
          <p:sp>
            <p:nvSpPr>
              <p:cNvPr id="91" name="文本框 90"/>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9" name="组合 8"/>
          <p:cNvGrpSpPr/>
          <p:nvPr/>
        </p:nvGrpSpPr>
        <p:grpSpPr>
          <a:xfrm>
            <a:off x="3075297" y="4205699"/>
            <a:ext cx="1266206" cy="1862902"/>
            <a:chOff x="3075297" y="3996149"/>
            <a:chExt cx="1266206" cy="1862902"/>
          </a:xfrm>
        </p:grpSpPr>
        <p:grpSp>
          <p:nvGrpSpPr>
            <p:cNvPr id="55" name="组合 54"/>
            <p:cNvGrpSpPr/>
            <p:nvPr/>
          </p:nvGrpSpPr>
          <p:grpSpPr>
            <a:xfrm>
              <a:off x="3075297" y="3996149"/>
              <a:ext cx="1266206" cy="1862902"/>
              <a:chOff x="2993266" y="1723328"/>
              <a:chExt cx="1411736" cy="2077014"/>
            </a:xfrm>
          </p:grpSpPr>
          <p:sp>
            <p:nvSpPr>
              <p:cNvPr id="56" name="圆角矩形 55"/>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7" name="椭圆 56"/>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9" name="椭圆 58"/>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4" name="组合 93"/>
            <p:cNvGrpSpPr/>
            <p:nvPr/>
          </p:nvGrpSpPr>
          <p:grpSpPr>
            <a:xfrm>
              <a:off x="3145018" y="4265255"/>
              <a:ext cx="685800" cy="602332"/>
              <a:chOff x="3145018" y="1958461"/>
              <a:chExt cx="685800" cy="602332"/>
            </a:xfrm>
          </p:grpSpPr>
          <p:sp>
            <p:nvSpPr>
              <p:cNvPr id="95" name="文本框 94"/>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03</a:t>
                </a:r>
                <a:endParaRPr lang="zh-CN" altLang="en-US" sz="2800" dirty="0">
                  <a:solidFill>
                    <a:srgbClr val="FFB850"/>
                  </a:solidFill>
                  <a:latin typeface="Impact" panose="020B0806030902050204" pitchFamily="34" charset="0"/>
                </a:endParaRPr>
              </a:p>
            </p:txBody>
          </p:sp>
          <p:sp>
            <p:nvSpPr>
              <p:cNvPr id="96" name="文本框 95"/>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23" name="组合 22"/>
          <p:cNvGrpSpPr/>
          <p:nvPr/>
        </p:nvGrpSpPr>
        <p:grpSpPr>
          <a:xfrm>
            <a:off x="8282297" y="1894299"/>
            <a:ext cx="1266206" cy="1862902"/>
            <a:chOff x="8282297" y="1684749"/>
            <a:chExt cx="1266206" cy="1862902"/>
          </a:xfrm>
        </p:grpSpPr>
        <p:grpSp>
          <p:nvGrpSpPr>
            <p:cNvPr id="60" name="组合 59"/>
            <p:cNvGrpSpPr/>
            <p:nvPr/>
          </p:nvGrpSpPr>
          <p:grpSpPr>
            <a:xfrm>
              <a:off x="8282297" y="1684749"/>
              <a:ext cx="1266206" cy="1862902"/>
              <a:chOff x="2993266" y="1723328"/>
              <a:chExt cx="1411736" cy="2077014"/>
            </a:xfrm>
          </p:grpSpPr>
          <p:sp>
            <p:nvSpPr>
              <p:cNvPr id="61" name="圆角矩形 60"/>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2" name="椭圆 61"/>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圆角矩形 62"/>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4" name="椭圆 63"/>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7" name="组合 96"/>
            <p:cNvGrpSpPr/>
            <p:nvPr/>
          </p:nvGrpSpPr>
          <p:grpSpPr>
            <a:xfrm>
              <a:off x="8344684" y="1958461"/>
              <a:ext cx="685800" cy="602332"/>
              <a:chOff x="3145018" y="1958461"/>
              <a:chExt cx="685800" cy="602332"/>
            </a:xfrm>
          </p:grpSpPr>
          <p:sp>
            <p:nvSpPr>
              <p:cNvPr id="98" name="文本框 97"/>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02</a:t>
                </a:r>
                <a:endParaRPr lang="zh-CN" altLang="en-US" sz="2800" dirty="0">
                  <a:solidFill>
                    <a:srgbClr val="E87071"/>
                  </a:solidFill>
                  <a:latin typeface="Impact" panose="020B0806030902050204" pitchFamily="34" charset="0"/>
                </a:endParaRPr>
              </a:p>
            </p:txBody>
          </p:sp>
          <p:sp>
            <p:nvSpPr>
              <p:cNvPr id="99" name="文本框 98"/>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11" name="组合 10"/>
          <p:cNvGrpSpPr/>
          <p:nvPr/>
        </p:nvGrpSpPr>
        <p:grpSpPr>
          <a:xfrm>
            <a:off x="8282297" y="4205699"/>
            <a:ext cx="1266206" cy="1862902"/>
            <a:chOff x="8282297" y="3996149"/>
            <a:chExt cx="1266206" cy="1862902"/>
          </a:xfrm>
        </p:grpSpPr>
        <p:grpSp>
          <p:nvGrpSpPr>
            <p:cNvPr id="65" name="组合 64"/>
            <p:cNvGrpSpPr/>
            <p:nvPr/>
          </p:nvGrpSpPr>
          <p:grpSpPr>
            <a:xfrm>
              <a:off x="8282297" y="3996149"/>
              <a:ext cx="1266206" cy="1862902"/>
              <a:chOff x="2993266" y="1723328"/>
              <a:chExt cx="1411736" cy="2077014"/>
            </a:xfrm>
          </p:grpSpPr>
          <p:sp>
            <p:nvSpPr>
              <p:cNvPr id="66" name="圆角矩形 65"/>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7" name="椭圆 66"/>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9" name="椭圆 68"/>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0" name="组合 99"/>
            <p:cNvGrpSpPr/>
            <p:nvPr/>
          </p:nvGrpSpPr>
          <p:grpSpPr>
            <a:xfrm>
              <a:off x="8344684" y="4265255"/>
              <a:ext cx="685800" cy="602332"/>
              <a:chOff x="3145018" y="1958461"/>
              <a:chExt cx="685800" cy="602332"/>
            </a:xfrm>
          </p:grpSpPr>
          <p:sp>
            <p:nvSpPr>
              <p:cNvPr id="101" name="文本框 100"/>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04</a:t>
                </a:r>
                <a:endParaRPr lang="zh-CN" altLang="en-US" sz="2800" dirty="0">
                  <a:solidFill>
                    <a:srgbClr val="663A77"/>
                  </a:solidFill>
                  <a:latin typeface="Impact" panose="020B0806030902050204" pitchFamily="34" charset="0"/>
                </a:endParaRPr>
              </a:p>
            </p:txBody>
          </p:sp>
          <p:sp>
            <p:nvSpPr>
              <p:cNvPr id="102" name="文本框 101"/>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sp>
        <p:nvSpPr>
          <p:cNvPr id="92" name="文本框 46"/>
          <p:cNvSpPr txBox="1"/>
          <p:nvPr/>
        </p:nvSpPr>
        <p:spPr>
          <a:xfrm>
            <a:off x="5224341" y="3312413"/>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sp>
        <p:nvSpPr>
          <p:cNvPr id="104" name="椭圆 145">
            <a:extLst>
              <a:ext uri="{FF2B5EF4-FFF2-40B4-BE49-F238E27FC236}">
                <a16:creationId xmlns:a16="http://schemas.microsoft.com/office/drawing/2014/main" id="{D4CC0856-6EB4-4E89-BBE2-2BE769C5721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5" name="矩形 104">
            <a:extLst>
              <a:ext uri="{FF2B5EF4-FFF2-40B4-BE49-F238E27FC236}">
                <a16:creationId xmlns:a16="http://schemas.microsoft.com/office/drawing/2014/main" id="{6AA91249-19EB-40C7-95E5-B3D451A75985}"/>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61834395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42"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anim calcmode="lin" valueType="num">
                                          <p:cBhvr>
                                            <p:cTn id="22" dur="500" fill="hold"/>
                                            <p:tgtEl>
                                              <p:spTgt spid="103"/>
                                            </p:tgtEl>
                                            <p:attrNameLst>
                                              <p:attrName>ppt_x</p:attrName>
                                            </p:attrNameLst>
                                          </p:cBhvr>
                                          <p:tavLst>
                                            <p:tav tm="0">
                                              <p:val>
                                                <p:strVal val="#ppt_x"/>
                                              </p:val>
                                            </p:tav>
                                            <p:tav tm="100000">
                                              <p:val>
                                                <p:strVal val="#ppt_x"/>
                                              </p:val>
                                            </p:tav>
                                          </p:tavLst>
                                        </p:anim>
                                        <p:anim calcmode="lin" valueType="num">
                                          <p:cBhvr>
                                            <p:cTn id="23" dur="500" fill="hold"/>
                                            <p:tgtEl>
                                              <p:spTgt spid="103"/>
                                            </p:tgtEl>
                                            <p:attrNameLst>
                                              <p:attrName>ppt_y</p:attrName>
                                            </p:attrNameLst>
                                          </p:cBhvr>
                                          <p:tavLst>
                                            <p:tav tm="0">
                                              <p:val>
                                                <p:strVal val="#ppt_y+.1"/>
                                              </p:val>
                                            </p:tav>
                                            <p:tav tm="100000">
                                              <p:val>
                                                <p:strVal val="#ppt_y"/>
                                              </p:val>
                                            </p:tav>
                                          </p:tavLst>
                                        </p:anim>
                                      </p:childTnLst>
                                    </p:cTn>
                                  </p:par>
                                </p:childTnLst>
                              </p:cTn>
                            </p:par>
                            <p:par>
                              <p:cTn id="24" fill="hold">
                                <p:stCondLst>
                                  <p:cond delay="1200"/>
                                </p:stCondLst>
                                <p:childTnLst>
                                  <p:par>
                                    <p:cTn id="25" presetID="14" presetClass="entr" presetSubtype="1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randombar(horizontal)">
                                          <p:cBhvr>
                                            <p:cTn id="27" dur="500"/>
                                            <p:tgtEl>
                                              <p:spTgt spid="92"/>
                                            </p:tgtEl>
                                          </p:cBhvr>
                                        </p:animEffect>
                                      </p:childTnLst>
                                    </p:cTn>
                                  </p:par>
                                </p:childTnLst>
                              </p:cTn>
                            </p:par>
                            <p:par>
                              <p:cTn id="28" fill="hold">
                                <p:stCondLst>
                                  <p:cond delay="1700"/>
                                </p:stCondLst>
                                <p:childTnLst>
                                  <p:par>
                                    <p:cTn id="29" presetID="16" presetClass="entr" presetSubtype="37"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1000"/>
                                            <p:tgtEl>
                                              <p:spTgt spid="53"/>
                                            </p:tgtEl>
                                          </p:cBhvr>
                                        </p:animEffect>
                                      </p:childTnLst>
                                    </p:cTn>
                                  </p:par>
                                </p:childTnLst>
                              </p:cTn>
                            </p:par>
                            <p:par>
                              <p:cTn id="32" fill="hold">
                                <p:stCondLst>
                                  <p:cond delay="2700"/>
                                </p:stCondLst>
                                <p:childTnLst>
                                  <p:par>
                                    <p:cTn id="33" presetID="2" presetClass="entr" presetSubtype="8" accel="40000" fill="hold" nodeType="after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nodeType="withEffect" p14:presetBounceEnd="40000">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14:bounceEnd="40000">
                                          <p:cBhvr additive="base">
                                            <p:cTn id="39"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accel="40000" fill="hold" nodeType="withEffect" p14:presetBounceEnd="40000">
                                      <p:stCondLst>
                                        <p:cond delay="500"/>
                                      </p:stCondLst>
                                      <p:childTnLst>
                                        <p:set>
                                          <p:cBhvr>
                                            <p:cTn id="42" dur="1" fill="hold">
                                              <p:stCondLst>
                                                <p:cond delay="0"/>
                                              </p:stCondLst>
                                            </p:cTn>
                                            <p:tgtEl>
                                              <p:spTgt spid="23"/>
                                            </p:tgtEl>
                                            <p:attrNameLst>
                                              <p:attrName>style.visibility</p:attrName>
                                            </p:attrNameLst>
                                          </p:cBhvr>
                                          <p:to>
                                            <p:strVal val="visible"/>
                                          </p:to>
                                        </p:set>
                                        <p:anim calcmode="lin" valueType="num" p14:bounceEnd="40000">
                                          <p:cBhvr additive="base">
                                            <p:cTn id="43" dur="1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44" dur="1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14:presetBounceEnd="40000">
                                      <p:stCondLst>
                                        <p:cond delay="750"/>
                                      </p:stCondLst>
                                      <p:childTnLst>
                                        <p:set>
                                          <p:cBhvr>
                                            <p:cTn id="46" dur="1" fill="hold">
                                              <p:stCondLst>
                                                <p:cond delay="0"/>
                                              </p:stCondLst>
                                            </p:cTn>
                                            <p:tgtEl>
                                              <p:spTgt spid="11"/>
                                            </p:tgtEl>
                                            <p:attrNameLst>
                                              <p:attrName>style.visibility</p:attrName>
                                            </p:attrNameLst>
                                          </p:cBhvr>
                                          <p:to>
                                            <p:strVal val="visible"/>
                                          </p:to>
                                        </p:set>
                                        <p:anim calcmode="lin" valueType="num" p14:bounceEnd="40000">
                                          <p:cBhvr additive="base">
                                            <p:cTn id="47" dur="1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950"/>
                                </p:stCondLst>
                                <p:childTnLst>
                                  <p:par>
                                    <p:cTn id="50" presetID="53" presetClass="entr" presetSubtype="16"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nodeType="withEffect">
                                      <p:stCondLst>
                                        <p:cond delay="25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50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nodeType="withEffect">
                                      <p:stCondLst>
                                        <p:cond delay="75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ppt_w</p:attrName>
                                            </p:attrNameLst>
                                          </p:cBhvr>
                                          <p:tavLst>
                                            <p:tav tm="0">
                                              <p:val>
                                                <p:fltVal val="0"/>
                                              </p:val>
                                            </p:tav>
                                            <p:tav tm="100000">
                                              <p:val>
                                                <p:strVal val="#ppt_w"/>
                                              </p:val>
                                            </p:tav>
                                          </p:tavLst>
                                        </p:anim>
                                        <p:anim calcmode="lin" valueType="num">
                                          <p:cBhvr>
                                            <p:cTn id="68" dur="500" fill="hold"/>
                                            <p:tgtEl>
                                              <p:spTgt spid="81"/>
                                            </p:tgtEl>
                                            <p:attrNameLst>
                                              <p:attrName>ppt_h</p:attrName>
                                            </p:attrNameLst>
                                          </p:cBhvr>
                                          <p:tavLst>
                                            <p:tav tm="0">
                                              <p:val>
                                                <p:fltVal val="0"/>
                                              </p:val>
                                            </p:tav>
                                            <p:tav tm="100000">
                                              <p:val>
                                                <p:strVal val="#ppt_h"/>
                                              </p:val>
                                            </p:tav>
                                          </p:tavLst>
                                        </p:anim>
                                        <p:animEffect transition="in" filter="fade">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42"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anim calcmode="lin" valueType="num">
                                          <p:cBhvr>
                                            <p:cTn id="22" dur="500" fill="hold"/>
                                            <p:tgtEl>
                                              <p:spTgt spid="103"/>
                                            </p:tgtEl>
                                            <p:attrNameLst>
                                              <p:attrName>ppt_x</p:attrName>
                                            </p:attrNameLst>
                                          </p:cBhvr>
                                          <p:tavLst>
                                            <p:tav tm="0">
                                              <p:val>
                                                <p:strVal val="#ppt_x"/>
                                              </p:val>
                                            </p:tav>
                                            <p:tav tm="100000">
                                              <p:val>
                                                <p:strVal val="#ppt_x"/>
                                              </p:val>
                                            </p:tav>
                                          </p:tavLst>
                                        </p:anim>
                                        <p:anim calcmode="lin" valueType="num">
                                          <p:cBhvr>
                                            <p:cTn id="23" dur="500" fill="hold"/>
                                            <p:tgtEl>
                                              <p:spTgt spid="103"/>
                                            </p:tgtEl>
                                            <p:attrNameLst>
                                              <p:attrName>ppt_y</p:attrName>
                                            </p:attrNameLst>
                                          </p:cBhvr>
                                          <p:tavLst>
                                            <p:tav tm="0">
                                              <p:val>
                                                <p:strVal val="#ppt_y+.1"/>
                                              </p:val>
                                            </p:tav>
                                            <p:tav tm="100000">
                                              <p:val>
                                                <p:strVal val="#ppt_y"/>
                                              </p:val>
                                            </p:tav>
                                          </p:tavLst>
                                        </p:anim>
                                      </p:childTnLst>
                                    </p:cTn>
                                  </p:par>
                                </p:childTnLst>
                              </p:cTn>
                            </p:par>
                            <p:par>
                              <p:cTn id="24" fill="hold">
                                <p:stCondLst>
                                  <p:cond delay="1200"/>
                                </p:stCondLst>
                                <p:childTnLst>
                                  <p:par>
                                    <p:cTn id="25" presetID="14" presetClass="entr" presetSubtype="1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randombar(horizontal)">
                                          <p:cBhvr>
                                            <p:cTn id="27" dur="500"/>
                                            <p:tgtEl>
                                              <p:spTgt spid="92"/>
                                            </p:tgtEl>
                                          </p:cBhvr>
                                        </p:animEffect>
                                      </p:childTnLst>
                                    </p:cTn>
                                  </p:par>
                                </p:childTnLst>
                              </p:cTn>
                            </p:par>
                            <p:par>
                              <p:cTn id="28" fill="hold">
                                <p:stCondLst>
                                  <p:cond delay="1700"/>
                                </p:stCondLst>
                                <p:childTnLst>
                                  <p:par>
                                    <p:cTn id="29" presetID="16" presetClass="entr" presetSubtype="37"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1000"/>
                                            <p:tgtEl>
                                              <p:spTgt spid="53"/>
                                            </p:tgtEl>
                                          </p:cBhvr>
                                        </p:animEffect>
                                      </p:childTnLst>
                                    </p:cTn>
                                  </p:par>
                                </p:childTnLst>
                              </p:cTn>
                            </p:par>
                            <p:par>
                              <p:cTn id="32" fill="hold">
                                <p:stCondLst>
                                  <p:cond delay="2700"/>
                                </p:stCondLst>
                                <p:childTnLst>
                                  <p:par>
                                    <p:cTn id="33" presetID="2" presetClass="entr" presetSubtype="8" accel="4000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fill="hold"/>
                                            <p:tgtEl>
                                              <p:spTgt spid="8"/>
                                            </p:tgtEl>
                                            <p:attrNameLst>
                                              <p:attrName>ppt_x</p:attrName>
                                            </p:attrNameLst>
                                          </p:cBhvr>
                                          <p:tavLst>
                                            <p:tav tm="0">
                                              <p:val>
                                                <p:strVal val="0-#ppt_w/2"/>
                                              </p:val>
                                            </p:tav>
                                            <p:tav tm="100000">
                                              <p:val>
                                                <p:strVal val="#ppt_x"/>
                                              </p:val>
                                            </p:tav>
                                          </p:tavLst>
                                        </p:anim>
                                        <p:anim calcmode="lin" valueType="num">
                                          <p:cBhvr additive="base">
                                            <p:cTn id="36" dur="1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accel="40000" fill="hold" nodeType="withEffect">
                                      <p:stCondLst>
                                        <p:cond delay="5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500" fill="hold"/>
                                            <p:tgtEl>
                                              <p:spTgt spid="23"/>
                                            </p:tgtEl>
                                            <p:attrNameLst>
                                              <p:attrName>ppt_x</p:attrName>
                                            </p:attrNameLst>
                                          </p:cBhvr>
                                          <p:tavLst>
                                            <p:tav tm="0">
                                              <p:val>
                                                <p:strVal val="1+#ppt_w/2"/>
                                              </p:val>
                                            </p:tav>
                                            <p:tav tm="100000">
                                              <p:val>
                                                <p:strVal val="#ppt_x"/>
                                              </p:val>
                                            </p:tav>
                                          </p:tavLst>
                                        </p:anim>
                                        <p:anim calcmode="lin" valueType="num">
                                          <p:cBhvr additive="base">
                                            <p:cTn id="44" dur="1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stCondLst>
                                        <p:cond delay="75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1+#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950"/>
                                </p:stCondLst>
                                <p:childTnLst>
                                  <p:par>
                                    <p:cTn id="50" presetID="53" presetClass="entr" presetSubtype="16"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nodeType="withEffect">
                                      <p:stCondLst>
                                        <p:cond delay="25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50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nodeType="withEffect">
                                      <p:stCondLst>
                                        <p:cond delay="75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ppt_w</p:attrName>
                                            </p:attrNameLst>
                                          </p:cBhvr>
                                          <p:tavLst>
                                            <p:tav tm="0">
                                              <p:val>
                                                <p:fltVal val="0"/>
                                              </p:val>
                                            </p:tav>
                                            <p:tav tm="100000">
                                              <p:val>
                                                <p:strVal val="#ppt_w"/>
                                              </p:val>
                                            </p:tav>
                                          </p:tavLst>
                                        </p:anim>
                                        <p:anim calcmode="lin" valueType="num">
                                          <p:cBhvr>
                                            <p:cTn id="68" dur="500" fill="hold"/>
                                            <p:tgtEl>
                                              <p:spTgt spid="81"/>
                                            </p:tgtEl>
                                            <p:attrNameLst>
                                              <p:attrName>ppt_h</p:attrName>
                                            </p:attrNameLst>
                                          </p:cBhvr>
                                          <p:tavLst>
                                            <p:tav tm="0">
                                              <p:val>
                                                <p:fltVal val="0"/>
                                              </p:val>
                                            </p:tav>
                                            <p:tav tm="100000">
                                              <p:val>
                                                <p:strVal val="#ppt_h"/>
                                              </p:val>
                                            </p:tav>
                                          </p:tavLst>
                                        </p:anim>
                                        <p:animEffect transition="in" filter="fade">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2" grpId="0"/>
        </p:bldLst>
      </p:timing>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ChangeArrowheads="1"/>
          </p:cNvSpPr>
          <p:nvPr/>
        </p:nvSpPr>
        <p:spPr bwMode="auto">
          <a:xfrm>
            <a:off x="5732726" y="4858508"/>
            <a:ext cx="702736" cy="668870"/>
          </a:xfrm>
          <a:prstGeom prst="rect">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任意多边形 17"/>
          <p:cNvSpPr/>
          <p:nvPr/>
        </p:nvSpPr>
        <p:spPr>
          <a:xfrm>
            <a:off x="4864894" y="1745007"/>
            <a:ext cx="1219200" cy="1320160"/>
          </a:xfrm>
          <a:custGeom>
            <a:avLst/>
            <a:gdLst>
              <a:gd name="connsiteX0" fmla="*/ 1219200 w 1219200"/>
              <a:gd name="connsiteY0" fmla="*/ 0 h 1307089"/>
              <a:gd name="connsiteX1" fmla="*/ 1219200 w 1219200"/>
              <a:gd name="connsiteY1" fmla="*/ 502643 h 1307089"/>
              <a:gd name="connsiteX2" fmla="*/ 1169971 w 1219200"/>
              <a:gd name="connsiteY2" fmla="*/ 504954 h 1307089"/>
              <a:gd name="connsiteX3" fmla="*/ 765658 w 1219200"/>
              <a:gd name="connsiteY3" fmla="*/ 722722 h 1307089"/>
              <a:gd name="connsiteX4" fmla="*/ 604480 w 1219200"/>
              <a:gd name="connsiteY4" fmla="*/ 1307089 h 1307089"/>
              <a:gd name="connsiteX5" fmla="*/ 0 w 1219200"/>
              <a:gd name="connsiteY5" fmla="*/ 1307089 h 1307089"/>
              <a:gd name="connsiteX6" fmla="*/ 342595 w 1219200"/>
              <a:gd name="connsiteY6" fmla="*/ 360139 h 1307089"/>
              <a:gd name="connsiteX7" fmla="*/ 1143172 w 1219200"/>
              <a:gd name="connsiteY7" fmla="*/ 2945 h 13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1307089">
                <a:moveTo>
                  <a:pt x="1219200" y="0"/>
                </a:moveTo>
                <a:lnTo>
                  <a:pt x="1219200" y="502643"/>
                </a:lnTo>
                <a:lnTo>
                  <a:pt x="1169971" y="504954"/>
                </a:lnTo>
                <a:cubicBezTo>
                  <a:pt x="992806" y="522275"/>
                  <a:pt x="871484" y="599274"/>
                  <a:pt x="765658" y="722722"/>
                </a:cubicBezTo>
                <a:cubicBezTo>
                  <a:pt x="664952" y="863805"/>
                  <a:pt x="604480" y="1065272"/>
                  <a:pt x="604480" y="1307089"/>
                </a:cubicBezTo>
                <a:lnTo>
                  <a:pt x="0" y="1307089"/>
                </a:lnTo>
                <a:cubicBezTo>
                  <a:pt x="0" y="904156"/>
                  <a:pt x="120945" y="601956"/>
                  <a:pt x="342595" y="360139"/>
                </a:cubicBezTo>
                <a:cubicBezTo>
                  <a:pt x="554249" y="148550"/>
                  <a:pt x="812014" y="29421"/>
                  <a:pt x="1143172" y="2945"/>
                </a:cubicBezTo>
                <a:close/>
              </a:path>
            </a:pathLst>
          </a:cu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a:off x="6107907" y="1748814"/>
            <a:ext cx="1219200" cy="1430869"/>
          </a:xfrm>
          <a:custGeom>
            <a:avLst/>
            <a:gdLst>
              <a:gd name="connsiteX0" fmla="*/ 70470 w 1219200"/>
              <a:gd name="connsiteY0" fmla="*/ 0 h 1430869"/>
              <a:gd name="connsiteX1" fmla="*/ 876605 w 1219200"/>
              <a:gd name="connsiteY1" fmla="*/ 282167 h 1430869"/>
              <a:gd name="connsiteX2" fmla="*/ 1219200 w 1219200"/>
              <a:gd name="connsiteY2" fmla="*/ 1088319 h 1430869"/>
              <a:gd name="connsiteX3" fmla="*/ 1186465 w 1219200"/>
              <a:gd name="connsiteY3" fmla="*/ 1405722 h 1430869"/>
              <a:gd name="connsiteX4" fmla="*/ 1177630 w 1219200"/>
              <a:gd name="connsiteY4" fmla="*/ 1430869 h 1430869"/>
              <a:gd name="connsiteX5" fmla="*/ 478610 w 1219200"/>
              <a:gd name="connsiteY5" fmla="*/ 1430869 h 1430869"/>
              <a:gd name="connsiteX6" fmla="*/ 487109 w 1219200"/>
              <a:gd name="connsiteY6" fmla="*/ 1417338 h 1430869"/>
              <a:gd name="connsiteX7" fmla="*/ 554249 w 1219200"/>
              <a:gd name="connsiteY7" fmla="*/ 1108351 h 1430869"/>
              <a:gd name="connsiteX8" fmla="*/ 391851 w 1219200"/>
              <a:gd name="connsiteY8" fmla="*/ 645036 h 1430869"/>
              <a:gd name="connsiteX9" fmla="*/ 30236 w 1219200"/>
              <a:gd name="connsiteY9" fmla="*/ 503952 h 1430869"/>
              <a:gd name="connsiteX10" fmla="*/ 0 w 1219200"/>
              <a:gd name="connsiteY10" fmla="*/ 505372 h 1430869"/>
              <a:gd name="connsiteX11" fmla="*/ 0 w 1219200"/>
              <a:gd name="connsiteY11" fmla="*/ 2729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 h="1430869">
                <a:moveTo>
                  <a:pt x="70470" y="0"/>
                </a:moveTo>
                <a:cubicBezTo>
                  <a:pt x="393070" y="0"/>
                  <a:pt x="654954" y="100733"/>
                  <a:pt x="876605" y="282167"/>
                </a:cubicBezTo>
                <a:cubicBezTo>
                  <a:pt x="1098255" y="463602"/>
                  <a:pt x="1219200" y="725451"/>
                  <a:pt x="1219200" y="1088319"/>
                </a:cubicBezTo>
                <a:cubicBezTo>
                  <a:pt x="1219200" y="1209228"/>
                  <a:pt x="1209142" y="1315040"/>
                  <a:pt x="1186465" y="1405722"/>
                </a:cubicBezTo>
                <a:lnTo>
                  <a:pt x="1177630" y="1430869"/>
                </a:lnTo>
                <a:lnTo>
                  <a:pt x="478610" y="1430869"/>
                </a:lnTo>
                <a:lnTo>
                  <a:pt x="487109" y="1417338"/>
                </a:lnTo>
                <a:cubicBezTo>
                  <a:pt x="534040" y="1331406"/>
                  <a:pt x="559369" y="1214164"/>
                  <a:pt x="554249" y="1108351"/>
                </a:cubicBezTo>
                <a:cubicBezTo>
                  <a:pt x="547421" y="967268"/>
                  <a:pt x="531815" y="796994"/>
                  <a:pt x="391851" y="645036"/>
                </a:cubicBezTo>
                <a:cubicBezTo>
                  <a:pt x="245791" y="545161"/>
                  <a:pt x="259446" y="542013"/>
                  <a:pt x="30236" y="503952"/>
                </a:cubicBezTo>
                <a:lnTo>
                  <a:pt x="0" y="505372"/>
                </a:lnTo>
                <a:lnTo>
                  <a:pt x="0" y="2729"/>
                </a:lnTo>
                <a:close/>
              </a:path>
            </a:pathLst>
          </a:custGeom>
          <a:gradFill flip="none" rotWithShape="1">
            <a:gsLst>
              <a:gs pos="0">
                <a:schemeClr val="bg1">
                  <a:lumMod val="85000"/>
                </a:schemeClr>
              </a:gs>
              <a:gs pos="100000">
                <a:schemeClr val="bg1"/>
              </a:gs>
            </a:gsLst>
            <a:lin ang="8100000" scaled="1"/>
            <a:tileRect/>
          </a:gradFill>
          <a:ln w="19050">
            <a:gradFill flip="none" rotWithShape="1">
              <a:gsLst>
                <a:gs pos="0">
                  <a:schemeClr val="bg1"/>
                </a:gs>
                <a:gs pos="100000">
                  <a:schemeClr val="bg1">
                    <a:lumMod val="85000"/>
                  </a:schemeClr>
                </a:gs>
              </a:gsLst>
              <a:lin ang="81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p:cNvSpPr/>
          <p:nvPr/>
        </p:nvSpPr>
        <p:spPr>
          <a:xfrm>
            <a:off x="5815787" y="3201908"/>
            <a:ext cx="1469750" cy="1430869"/>
          </a:xfrm>
          <a:custGeom>
            <a:avLst/>
            <a:gdLst>
              <a:gd name="connsiteX0" fmla="*/ 770730 w 1469750"/>
              <a:gd name="connsiteY0" fmla="*/ 0 h 1430869"/>
              <a:gd name="connsiteX1" fmla="*/ 1469750 w 1469750"/>
              <a:gd name="connsiteY1" fmla="*/ 0 h 1430869"/>
              <a:gd name="connsiteX2" fmla="*/ 1434785 w 1469750"/>
              <a:gd name="connsiteY2" fmla="*/ 99522 h 1430869"/>
              <a:gd name="connsiteX3" fmla="*/ 1370137 w 1469750"/>
              <a:gd name="connsiteY3" fmla="*/ 201467 h 1430869"/>
              <a:gd name="connsiteX4" fmla="*/ 1047780 w 1469750"/>
              <a:gd name="connsiteY4" fmla="*/ 523984 h 1430869"/>
              <a:gd name="connsiteX5" fmla="*/ 705185 w 1469750"/>
              <a:gd name="connsiteY5" fmla="*/ 866534 h 1430869"/>
              <a:gd name="connsiteX6" fmla="*/ 584241 w 1469750"/>
              <a:gd name="connsiteY6" fmla="*/ 1430869 h 1430869"/>
              <a:gd name="connsiteX7" fmla="*/ 0 w 1469750"/>
              <a:gd name="connsiteY7" fmla="*/ 1430869 h 1430869"/>
              <a:gd name="connsiteX8" fmla="*/ 100706 w 1469750"/>
              <a:gd name="connsiteY8" fmla="*/ 745769 h 1430869"/>
              <a:gd name="connsiteX9" fmla="*/ 423062 w 1469750"/>
              <a:gd name="connsiteY9" fmla="*/ 342550 h 1430869"/>
              <a:gd name="connsiteX10" fmla="*/ 725424 w 1469750"/>
              <a:gd name="connsiteY10" fmla="*/ 60383 h 1430869"/>
              <a:gd name="connsiteX11" fmla="*/ 754003 w 1469750"/>
              <a:gd name="connsiteY11" fmla="*/ 26629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9750" h="1430869">
                <a:moveTo>
                  <a:pt x="770730" y="0"/>
                </a:moveTo>
                <a:lnTo>
                  <a:pt x="1469750" y="0"/>
                </a:lnTo>
                <a:lnTo>
                  <a:pt x="1434785" y="99522"/>
                </a:lnTo>
                <a:cubicBezTo>
                  <a:pt x="1416817" y="137292"/>
                  <a:pt x="1395374" y="171275"/>
                  <a:pt x="1370137" y="201467"/>
                </a:cubicBezTo>
                <a:cubicBezTo>
                  <a:pt x="1269431" y="322518"/>
                  <a:pt x="1168725" y="423251"/>
                  <a:pt x="1047780" y="523984"/>
                </a:cubicBezTo>
                <a:cubicBezTo>
                  <a:pt x="906841" y="645036"/>
                  <a:pt x="805891" y="765801"/>
                  <a:pt x="705185" y="866534"/>
                </a:cubicBezTo>
                <a:cubicBezTo>
                  <a:pt x="624718" y="987586"/>
                  <a:pt x="584241" y="1169020"/>
                  <a:pt x="584241" y="1430869"/>
                </a:cubicBezTo>
                <a:lnTo>
                  <a:pt x="0" y="1430869"/>
                </a:lnTo>
                <a:cubicBezTo>
                  <a:pt x="0" y="1108351"/>
                  <a:pt x="40233" y="886853"/>
                  <a:pt x="100706" y="745769"/>
                </a:cubicBezTo>
                <a:cubicBezTo>
                  <a:pt x="161178" y="604685"/>
                  <a:pt x="282123" y="463602"/>
                  <a:pt x="423062" y="342550"/>
                </a:cubicBezTo>
                <a:cubicBezTo>
                  <a:pt x="523768" y="241817"/>
                  <a:pt x="624718" y="161116"/>
                  <a:pt x="725424" y="60383"/>
                </a:cubicBezTo>
                <a:cubicBezTo>
                  <a:pt x="735482" y="50331"/>
                  <a:pt x="745022" y="39014"/>
                  <a:pt x="754003" y="26629"/>
                </a:cubicBez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11"/>
          <p:cNvGrpSpPr/>
          <p:nvPr/>
        </p:nvGrpSpPr>
        <p:grpSpPr>
          <a:xfrm>
            <a:off x="5041901" y="2043137"/>
            <a:ext cx="685800" cy="541148"/>
            <a:chOff x="3145018" y="1958461"/>
            <a:chExt cx="685800" cy="541148"/>
          </a:xfrm>
        </p:grpSpPr>
        <p:sp>
          <p:nvSpPr>
            <p:cNvPr id="13" name="文本框 12"/>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01</a:t>
              </a:r>
              <a:endParaRPr lang="zh-CN" altLang="en-US" sz="2400" dirty="0">
                <a:solidFill>
                  <a:srgbClr val="01ACBE"/>
                </a:solidFill>
                <a:latin typeface="Impact" panose="020B0806030902050204" pitchFamily="34" charset="0"/>
              </a:endParaRPr>
            </a:p>
          </p:txBody>
        </p:sp>
        <p:sp>
          <p:nvSpPr>
            <p:cNvPr id="14" name="文本框 13"/>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15" name="组合 14"/>
          <p:cNvGrpSpPr/>
          <p:nvPr/>
        </p:nvGrpSpPr>
        <p:grpSpPr>
          <a:xfrm>
            <a:off x="6637837" y="2545993"/>
            <a:ext cx="685800" cy="541148"/>
            <a:chOff x="3145018" y="1958461"/>
            <a:chExt cx="685800" cy="541148"/>
          </a:xfrm>
        </p:grpSpPr>
        <p:sp>
          <p:nvSpPr>
            <p:cNvPr id="16" name="文本框 15"/>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02</a:t>
              </a:r>
              <a:endParaRPr lang="zh-CN" altLang="en-US" sz="2400" dirty="0">
                <a:solidFill>
                  <a:srgbClr val="FFB850"/>
                </a:solidFill>
                <a:latin typeface="Impact" panose="020B0806030902050204" pitchFamily="34" charset="0"/>
              </a:endParaRPr>
            </a:p>
          </p:txBody>
        </p:sp>
        <p:sp>
          <p:nvSpPr>
            <p:cNvPr id="17" name="文本框 16"/>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19" name="组合 18"/>
          <p:cNvGrpSpPr/>
          <p:nvPr/>
        </p:nvGrpSpPr>
        <p:grpSpPr>
          <a:xfrm>
            <a:off x="5909787" y="3641683"/>
            <a:ext cx="685800" cy="541148"/>
            <a:chOff x="3145018" y="1958461"/>
            <a:chExt cx="685800" cy="541148"/>
          </a:xfrm>
        </p:grpSpPr>
        <p:sp>
          <p:nvSpPr>
            <p:cNvPr id="21" name="文本框 20"/>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03</a:t>
              </a:r>
              <a:endParaRPr lang="zh-CN" altLang="en-US" sz="2400" dirty="0">
                <a:solidFill>
                  <a:srgbClr val="E87071"/>
                </a:solidFill>
                <a:latin typeface="Impact" panose="020B0806030902050204" pitchFamily="34" charset="0"/>
              </a:endParaRPr>
            </a:p>
          </p:txBody>
        </p:sp>
        <p:sp>
          <p:nvSpPr>
            <p:cNvPr id="23" name="文本框 22"/>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24" name="组合 23"/>
          <p:cNvGrpSpPr/>
          <p:nvPr/>
        </p:nvGrpSpPr>
        <p:grpSpPr>
          <a:xfrm>
            <a:off x="5734527" y="4922369"/>
            <a:ext cx="685800" cy="541148"/>
            <a:chOff x="3145018" y="1958461"/>
            <a:chExt cx="685800" cy="541148"/>
          </a:xfrm>
        </p:grpSpPr>
        <p:sp>
          <p:nvSpPr>
            <p:cNvPr id="25" name="文本框 24"/>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26" name="文本框 25"/>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sp>
        <p:nvSpPr>
          <p:cNvPr id="48" name="文本框 12"/>
          <p:cNvSpPr txBox="1"/>
          <p:nvPr/>
        </p:nvSpPr>
        <p:spPr>
          <a:xfrm>
            <a:off x="5190677" y="5834974"/>
            <a:ext cx="1873383" cy="461665"/>
          </a:xfrm>
          <a:prstGeom prst="rect">
            <a:avLst/>
          </a:prstGeom>
          <a:noFill/>
        </p:spPr>
        <p:txBody>
          <a:bodyPr wrap="square" rtlCol="0">
            <a:spAutoFit/>
          </a:bodyPr>
          <a:lstStyle/>
          <a:p>
            <a:pPr algn="ctr"/>
            <a:r>
              <a:rPr lang="zh-CN" altLang="en-US" sz="2400" dirty="0">
                <a:solidFill>
                  <a:srgbClr val="01ACBE"/>
                </a:solidFill>
                <a:latin typeface="微软雅黑" panose="020B0503020204020204" pitchFamily="34" charset="-122"/>
                <a:ea typeface="微软雅黑" panose="020B0503020204020204" pitchFamily="34" charset="-122"/>
              </a:rPr>
              <a:t>四 大 疑 问</a:t>
            </a:r>
          </a:p>
        </p:txBody>
      </p:sp>
      <p:grpSp>
        <p:nvGrpSpPr>
          <p:cNvPr id="56" name="组合 55"/>
          <p:cNvGrpSpPr/>
          <p:nvPr/>
        </p:nvGrpSpPr>
        <p:grpSpPr>
          <a:xfrm>
            <a:off x="1131052" y="1791719"/>
            <a:ext cx="3910849" cy="984922"/>
            <a:chOff x="1131052" y="1486919"/>
            <a:chExt cx="3910849" cy="984922"/>
          </a:xfrm>
        </p:grpSpPr>
        <p:grpSp>
          <p:nvGrpSpPr>
            <p:cNvPr id="27" name="组合 26"/>
            <p:cNvGrpSpPr/>
            <p:nvPr/>
          </p:nvGrpSpPr>
          <p:grpSpPr>
            <a:xfrm>
              <a:off x="1131052" y="1486919"/>
              <a:ext cx="2196889" cy="984922"/>
              <a:chOff x="3607851" y="1182687"/>
              <a:chExt cx="2196889" cy="984922"/>
            </a:xfrm>
          </p:grpSpPr>
          <p:sp>
            <p:nvSpPr>
              <p:cNvPr id="28" name="圆角矩形 27"/>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28"/>
              <p:cNvGrpSpPr/>
              <p:nvPr/>
            </p:nvGrpSpPr>
            <p:grpSpPr>
              <a:xfrm>
                <a:off x="3881617" y="1251115"/>
                <a:ext cx="1923123" cy="839378"/>
                <a:chOff x="3776606" y="2004244"/>
                <a:chExt cx="1923123" cy="839378"/>
              </a:xfrm>
            </p:grpSpPr>
            <p:sp>
              <p:nvSpPr>
                <p:cNvPr id="30" name="文本框 29"/>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31" name="文本框 3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 name="直接连接符 4"/>
            <p:cNvCxnSpPr>
              <a:stCxn id="13" idx="1"/>
            </p:cNvCxnSpPr>
            <p:nvPr/>
          </p:nvCxnSpPr>
          <p:spPr>
            <a:xfrm flipH="1" flipV="1">
              <a:off x="3213641" y="2273969"/>
              <a:ext cx="1828260"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7" name="组合 56"/>
          <p:cNvGrpSpPr/>
          <p:nvPr/>
        </p:nvGrpSpPr>
        <p:grpSpPr>
          <a:xfrm>
            <a:off x="1980078" y="3433996"/>
            <a:ext cx="3915061" cy="984922"/>
            <a:chOff x="1980078" y="3129196"/>
            <a:chExt cx="3915061" cy="984922"/>
          </a:xfrm>
        </p:grpSpPr>
        <p:grpSp>
          <p:nvGrpSpPr>
            <p:cNvPr id="32" name="组合 31"/>
            <p:cNvGrpSpPr/>
            <p:nvPr/>
          </p:nvGrpSpPr>
          <p:grpSpPr>
            <a:xfrm>
              <a:off x="1980078" y="3129196"/>
              <a:ext cx="2196889" cy="984922"/>
              <a:chOff x="3607851" y="1182687"/>
              <a:chExt cx="2196889" cy="984922"/>
            </a:xfrm>
          </p:grpSpPr>
          <p:sp>
            <p:nvSpPr>
              <p:cNvPr id="33" name="圆角矩形 32"/>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4" name="组合 33"/>
              <p:cNvGrpSpPr/>
              <p:nvPr/>
            </p:nvGrpSpPr>
            <p:grpSpPr>
              <a:xfrm>
                <a:off x="3881617" y="1251115"/>
                <a:ext cx="1923123" cy="839378"/>
                <a:chOff x="3776606" y="2004244"/>
                <a:chExt cx="1923123" cy="839378"/>
              </a:xfrm>
            </p:grpSpPr>
            <p:sp>
              <p:nvSpPr>
                <p:cNvPr id="35" name="文本框 34"/>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36" name="文本框 3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1" name="直接连接符 50"/>
            <p:cNvCxnSpPr/>
            <p:nvPr/>
          </p:nvCxnSpPr>
          <p:spPr>
            <a:xfrm flipH="1" flipV="1">
              <a:off x="4066879" y="3594121"/>
              <a:ext cx="1828260"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5" name="组合 54"/>
          <p:cNvGrpSpPr/>
          <p:nvPr/>
        </p:nvGrpSpPr>
        <p:grpSpPr>
          <a:xfrm>
            <a:off x="7240747" y="2284180"/>
            <a:ext cx="3752787" cy="984922"/>
            <a:chOff x="7240747" y="1979380"/>
            <a:chExt cx="3752787" cy="984922"/>
          </a:xfrm>
        </p:grpSpPr>
        <p:grpSp>
          <p:nvGrpSpPr>
            <p:cNvPr id="42" name="组合 41"/>
            <p:cNvGrpSpPr/>
            <p:nvPr/>
          </p:nvGrpSpPr>
          <p:grpSpPr>
            <a:xfrm>
              <a:off x="8796645" y="1979380"/>
              <a:ext cx="2196889" cy="984922"/>
              <a:chOff x="3607851" y="1182687"/>
              <a:chExt cx="2196889" cy="984922"/>
            </a:xfrm>
          </p:grpSpPr>
          <p:sp>
            <p:nvSpPr>
              <p:cNvPr id="43" name="圆角矩形 42"/>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4" name="组合 43"/>
              <p:cNvGrpSpPr/>
              <p:nvPr/>
            </p:nvGrpSpPr>
            <p:grpSpPr>
              <a:xfrm>
                <a:off x="3881617" y="1251115"/>
                <a:ext cx="1923123" cy="839378"/>
                <a:chOff x="3776606" y="2004244"/>
                <a:chExt cx="1923123" cy="839378"/>
              </a:xfrm>
            </p:grpSpPr>
            <p:sp>
              <p:nvSpPr>
                <p:cNvPr id="45" name="文本框 44"/>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46" name="文本框 4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2" name="直接连接符 51"/>
            <p:cNvCxnSpPr>
              <a:stCxn id="43" idx="1"/>
            </p:cNvCxnSpPr>
            <p:nvPr/>
          </p:nvCxnSpPr>
          <p:spPr>
            <a:xfrm flipH="1">
              <a:off x="7240747" y="2471841"/>
              <a:ext cx="1555898" cy="12906"/>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p:cNvGrpSpPr/>
          <p:nvPr/>
        </p:nvGrpSpPr>
        <p:grpSpPr>
          <a:xfrm>
            <a:off x="6461762" y="4679163"/>
            <a:ext cx="3760734" cy="984922"/>
            <a:chOff x="6461762" y="4374363"/>
            <a:chExt cx="3760734" cy="984922"/>
          </a:xfrm>
        </p:grpSpPr>
        <p:grpSp>
          <p:nvGrpSpPr>
            <p:cNvPr id="37" name="组合 36"/>
            <p:cNvGrpSpPr/>
            <p:nvPr/>
          </p:nvGrpSpPr>
          <p:grpSpPr>
            <a:xfrm>
              <a:off x="8025607" y="4374363"/>
              <a:ext cx="2196889" cy="984922"/>
              <a:chOff x="3607851" y="1182687"/>
              <a:chExt cx="2196889" cy="984922"/>
            </a:xfrm>
          </p:grpSpPr>
          <p:sp>
            <p:nvSpPr>
              <p:cNvPr id="38" name="圆角矩形 37"/>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 name="组合 38"/>
              <p:cNvGrpSpPr/>
              <p:nvPr/>
            </p:nvGrpSpPr>
            <p:grpSpPr>
              <a:xfrm>
                <a:off x="3881617" y="1251115"/>
                <a:ext cx="1923123" cy="839378"/>
                <a:chOff x="3776606" y="2004244"/>
                <a:chExt cx="1923123" cy="839378"/>
              </a:xfrm>
            </p:grpSpPr>
            <p:sp>
              <p:nvSpPr>
                <p:cNvPr id="40" name="文本框 39"/>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41" name="文本框 4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3" name="直接连接符 52"/>
            <p:cNvCxnSpPr/>
            <p:nvPr/>
          </p:nvCxnSpPr>
          <p:spPr>
            <a:xfrm flipH="1">
              <a:off x="6461762" y="4879545"/>
              <a:ext cx="1556934"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47" name="椭圆 145">
            <a:extLst>
              <a:ext uri="{FF2B5EF4-FFF2-40B4-BE49-F238E27FC236}">
                <a16:creationId xmlns:a16="http://schemas.microsoft.com/office/drawing/2014/main" id="{B5D86B23-71CB-4578-BD07-FE5AB0AF947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9" name="矩形 48">
            <a:extLst>
              <a:ext uri="{FF2B5EF4-FFF2-40B4-BE49-F238E27FC236}">
                <a16:creationId xmlns:a16="http://schemas.microsoft.com/office/drawing/2014/main" id="{427F7E26-C7A9-4640-B96E-FEA5145971A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80906588"/>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65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65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15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65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par>
                          <p:cTn id="30" fill="hold">
                            <p:stCondLst>
                              <p:cond delay="29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childTnLst>
                                </p:cTn>
                              </p:par>
                            </p:childTnLst>
                          </p:cTn>
                        </p:par>
                        <p:par>
                          <p:cTn id="34" fill="hold">
                            <p:stCondLst>
                              <p:cond delay="315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par>
                          <p:cTn id="38" fill="hold">
                            <p:stCondLst>
                              <p:cond delay="34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250"/>
                                        <p:tgtEl>
                                          <p:spTgt spid="24"/>
                                        </p:tgtEl>
                                      </p:cBhvr>
                                    </p:animEffect>
                                  </p:childTnLst>
                                </p:cTn>
                              </p:par>
                            </p:childTnLst>
                          </p:cTn>
                        </p:par>
                        <p:par>
                          <p:cTn id="42" fill="hold">
                            <p:stCondLst>
                              <p:cond delay="3650"/>
                            </p:stCondLst>
                            <p:childTnLst>
                              <p:par>
                                <p:cTn id="43" presetID="17" presetClass="entr" presetSubtype="2"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ppt_x</p:attrName>
                                        </p:attrNameLst>
                                      </p:cBhvr>
                                      <p:tavLst>
                                        <p:tav tm="0">
                                          <p:val>
                                            <p:strVal val="#ppt_x+#ppt_w/2"/>
                                          </p:val>
                                        </p:tav>
                                        <p:tav tm="100000">
                                          <p:val>
                                            <p:strVal val="#ppt_x"/>
                                          </p:val>
                                        </p:tav>
                                      </p:tavLst>
                                    </p:anim>
                                    <p:anim calcmode="lin" valueType="num">
                                      <p:cBhvr>
                                        <p:cTn id="46" dur="500" fill="hold"/>
                                        <p:tgtEl>
                                          <p:spTgt spid="56"/>
                                        </p:tgtEl>
                                        <p:attrNameLst>
                                          <p:attrName>ppt_y</p:attrName>
                                        </p:attrNameLst>
                                      </p:cBhvr>
                                      <p:tavLst>
                                        <p:tav tm="0">
                                          <p:val>
                                            <p:strVal val="#ppt_y"/>
                                          </p:val>
                                        </p:tav>
                                        <p:tav tm="100000">
                                          <p:val>
                                            <p:strVal val="#ppt_y"/>
                                          </p:val>
                                        </p:tav>
                                      </p:tavLst>
                                    </p:anim>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strVal val="#ppt_h"/>
                                          </p:val>
                                        </p:tav>
                                        <p:tav tm="100000">
                                          <p:val>
                                            <p:strVal val="#ppt_h"/>
                                          </p:val>
                                        </p:tav>
                                      </p:tavLst>
                                    </p:anim>
                                  </p:childTnLst>
                                </p:cTn>
                              </p:par>
                            </p:childTnLst>
                          </p:cTn>
                        </p:par>
                        <p:par>
                          <p:cTn id="49" fill="hold">
                            <p:stCondLst>
                              <p:cond delay="4150"/>
                            </p:stCondLst>
                            <p:childTnLst>
                              <p:par>
                                <p:cTn id="50" presetID="17" presetClass="entr" presetSubtype="8"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ppt_x</p:attrName>
                                        </p:attrNameLst>
                                      </p:cBhvr>
                                      <p:tavLst>
                                        <p:tav tm="0">
                                          <p:val>
                                            <p:strVal val="#ppt_x-#ppt_w/2"/>
                                          </p:val>
                                        </p:tav>
                                        <p:tav tm="100000">
                                          <p:val>
                                            <p:strVal val="#ppt_x"/>
                                          </p:val>
                                        </p:tav>
                                      </p:tavLst>
                                    </p:anim>
                                    <p:anim calcmode="lin" valueType="num">
                                      <p:cBhvr>
                                        <p:cTn id="53" dur="500" fill="hold"/>
                                        <p:tgtEl>
                                          <p:spTgt spid="55"/>
                                        </p:tgtEl>
                                        <p:attrNameLst>
                                          <p:attrName>ppt_y</p:attrName>
                                        </p:attrNameLst>
                                      </p:cBhvr>
                                      <p:tavLst>
                                        <p:tav tm="0">
                                          <p:val>
                                            <p:strVal val="#ppt_y"/>
                                          </p:val>
                                        </p:tav>
                                        <p:tav tm="100000">
                                          <p:val>
                                            <p:strVal val="#ppt_y"/>
                                          </p:val>
                                        </p:tav>
                                      </p:tavLst>
                                    </p:anim>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strVal val="#ppt_h"/>
                                          </p:val>
                                        </p:tav>
                                        <p:tav tm="100000">
                                          <p:val>
                                            <p:strVal val="#ppt_h"/>
                                          </p:val>
                                        </p:tav>
                                      </p:tavLst>
                                    </p:anim>
                                  </p:childTnLst>
                                </p:cTn>
                              </p:par>
                            </p:childTnLst>
                          </p:cTn>
                        </p:par>
                        <p:par>
                          <p:cTn id="56" fill="hold">
                            <p:stCondLst>
                              <p:cond delay="4650"/>
                            </p:stCondLst>
                            <p:childTnLst>
                              <p:par>
                                <p:cTn id="57" presetID="17" presetClass="entr" presetSubtype="2"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ppt_x</p:attrName>
                                        </p:attrNameLst>
                                      </p:cBhvr>
                                      <p:tavLst>
                                        <p:tav tm="0">
                                          <p:val>
                                            <p:strVal val="#ppt_x+#ppt_w/2"/>
                                          </p:val>
                                        </p:tav>
                                        <p:tav tm="100000">
                                          <p:val>
                                            <p:strVal val="#ppt_x"/>
                                          </p:val>
                                        </p:tav>
                                      </p:tavLst>
                                    </p:anim>
                                    <p:anim calcmode="lin" valueType="num">
                                      <p:cBhvr>
                                        <p:cTn id="60" dur="500" fill="hold"/>
                                        <p:tgtEl>
                                          <p:spTgt spid="57"/>
                                        </p:tgtEl>
                                        <p:attrNameLst>
                                          <p:attrName>ppt_y</p:attrName>
                                        </p:attrNameLst>
                                      </p:cBhvr>
                                      <p:tavLst>
                                        <p:tav tm="0">
                                          <p:val>
                                            <p:strVal val="#ppt_y"/>
                                          </p:val>
                                        </p:tav>
                                        <p:tav tm="100000">
                                          <p:val>
                                            <p:strVal val="#ppt_y"/>
                                          </p:val>
                                        </p:tav>
                                      </p:tavLst>
                                    </p:anim>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strVal val="#ppt_h"/>
                                          </p:val>
                                        </p:tav>
                                        <p:tav tm="100000">
                                          <p:val>
                                            <p:strVal val="#ppt_h"/>
                                          </p:val>
                                        </p:tav>
                                      </p:tavLst>
                                    </p:anim>
                                  </p:childTnLst>
                                </p:cTn>
                              </p:par>
                            </p:childTnLst>
                          </p:cTn>
                        </p:par>
                        <p:par>
                          <p:cTn id="63" fill="hold">
                            <p:stCondLst>
                              <p:cond delay="5150"/>
                            </p:stCondLst>
                            <p:childTnLst>
                              <p:par>
                                <p:cTn id="64" presetID="17" presetClass="entr" presetSubtype="8"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ppt_x</p:attrName>
                                        </p:attrNameLst>
                                      </p:cBhvr>
                                      <p:tavLst>
                                        <p:tav tm="0">
                                          <p:val>
                                            <p:strVal val="#ppt_x-#ppt_w/2"/>
                                          </p:val>
                                        </p:tav>
                                        <p:tav tm="100000">
                                          <p:val>
                                            <p:strVal val="#ppt_x"/>
                                          </p:val>
                                        </p:tav>
                                      </p:tavLst>
                                    </p:anim>
                                    <p:anim calcmode="lin" valueType="num">
                                      <p:cBhvr>
                                        <p:cTn id="67" dur="500" fill="hold"/>
                                        <p:tgtEl>
                                          <p:spTgt spid="54"/>
                                        </p:tgtEl>
                                        <p:attrNameLst>
                                          <p:attrName>ppt_y</p:attrName>
                                        </p:attrNameLst>
                                      </p:cBhvr>
                                      <p:tavLst>
                                        <p:tav tm="0">
                                          <p:val>
                                            <p:strVal val="#ppt_y"/>
                                          </p:val>
                                        </p:tav>
                                        <p:tav tm="100000">
                                          <p:val>
                                            <p:strVal val="#ppt_y"/>
                                          </p:val>
                                        </p:tav>
                                      </p:tavLst>
                                    </p:anim>
                                    <p:anim calcmode="lin" valueType="num">
                                      <p:cBhvr>
                                        <p:cTn id="68" dur="500" fill="hold"/>
                                        <p:tgtEl>
                                          <p:spTgt spid="54"/>
                                        </p:tgtEl>
                                        <p:attrNameLst>
                                          <p:attrName>ppt_w</p:attrName>
                                        </p:attrNameLst>
                                      </p:cBhvr>
                                      <p:tavLst>
                                        <p:tav tm="0">
                                          <p:val>
                                            <p:fltVal val="0"/>
                                          </p:val>
                                        </p:tav>
                                        <p:tav tm="100000">
                                          <p:val>
                                            <p:strVal val="#ppt_w"/>
                                          </p:val>
                                        </p:tav>
                                      </p:tavLst>
                                    </p:anim>
                                    <p:anim calcmode="lin" valueType="num">
                                      <p:cBhvr>
                                        <p:cTn id="69" dur="500" fill="hold"/>
                                        <p:tgtEl>
                                          <p:spTgt spid="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48"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947002" y="188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grpSp>
          <p:nvGrpSpPr>
            <p:cNvPr id="50" name="Group 36"/>
            <p:cNvGrpSpPr>
              <a:grpSpLocks noChangeAspect="1"/>
            </p:cNvGrpSpPr>
            <p:nvPr/>
          </p:nvGrpSpPr>
          <p:grpSpPr bwMode="auto">
            <a:xfrm>
              <a:off x="2042802" y="3228182"/>
              <a:ext cx="435595" cy="376235"/>
              <a:chOff x="3321" y="1710"/>
              <a:chExt cx="1042" cy="900"/>
            </a:xfrm>
            <a:solidFill>
              <a:schemeClr val="bg1"/>
            </a:solidFill>
          </p:grpSpPr>
          <p:sp>
            <p:nvSpPr>
              <p:cNvPr id="51"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42"/>
              <p:cNvSpPr>
                <a:spLocks/>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3" name="文本框 101"/>
            <p:cNvSpPr txBox="1"/>
            <p:nvPr/>
          </p:nvSpPr>
          <p:spPr>
            <a:xfrm>
              <a:off x="1539797" y="4100025"/>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时尚多彩</a:t>
              </a:r>
            </a:p>
          </p:txBody>
        </p:sp>
      </p:grpSp>
      <p:grpSp>
        <p:nvGrpSpPr>
          <p:cNvPr id="5" name="组合 4"/>
          <p:cNvGrpSpPr/>
          <p:nvPr/>
        </p:nvGrpSpPr>
        <p:grpSpPr>
          <a:xfrm>
            <a:off x="3711369" y="18826"/>
            <a:ext cx="1930520" cy="4026349"/>
            <a:chOff x="3889169" y="1504726"/>
            <a:chExt cx="1930520" cy="40263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504726"/>
              <a:ext cx="1361845" cy="126694"/>
            </a:xfrm>
            <a:prstGeom prst="rect">
              <a:avLst/>
            </a:prstGeom>
          </p:spPr>
        </p:pic>
        <p:sp>
          <p:nvSpPr>
            <p:cNvPr id="55" name="Freeform 53"/>
            <p:cNvSpPr>
              <a:spLocks noEditPoints="1"/>
            </p:cNvSpPr>
            <p:nvPr/>
          </p:nvSpPr>
          <p:spPr bwMode="auto">
            <a:xfrm>
              <a:off x="4656928" y="3213361"/>
              <a:ext cx="405877" cy="405877"/>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FFB850"/>
                </a:solidFill>
              </a:endParaRPr>
            </a:p>
          </p:txBody>
        </p:sp>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精美</a:t>
              </a:r>
              <a:endParaRPr lang="en-US" altLang="zh-CN" sz="3500" dirty="0">
                <a:solidFill>
                  <a:prstClr val="white"/>
                </a:solidFill>
                <a:latin typeface="方正大黑_GBK" panose="03000509000000000000" pitchFamily="65" charset="-122"/>
                <a:ea typeface="方正大黑_GBK" panose="03000509000000000000" pitchFamily="65" charset="-122"/>
              </a:endParaRPr>
            </a:p>
            <a:p>
              <a:pPr algn="ctr"/>
              <a:r>
                <a:rPr lang="zh-CN" altLang="en-US" sz="3500" dirty="0">
                  <a:solidFill>
                    <a:prstClr val="white"/>
                  </a:solidFill>
                  <a:latin typeface="方正大黑_GBK" panose="03000509000000000000" pitchFamily="65" charset="-122"/>
                  <a:ea typeface="方正大黑_GBK" panose="03000509000000000000" pitchFamily="65" charset="-122"/>
                </a:rPr>
                <a:t>配色</a:t>
              </a:r>
            </a:p>
          </p:txBody>
        </p:sp>
      </p:grpSp>
      <p:grpSp>
        <p:nvGrpSpPr>
          <p:cNvPr id="6" name="组合 5"/>
          <p:cNvGrpSpPr/>
          <p:nvPr/>
        </p:nvGrpSpPr>
        <p:grpSpPr>
          <a:xfrm>
            <a:off x="6475736" y="188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grpSp>
          <p:nvGrpSpPr>
            <p:cNvPr id="56" name="Group 46"/>
            <p:cNvGrpSpPr>
              <a:grpSpLocks noChangeAspect="1"/>
            </p:cNvGrpSpPr>
            <p:nvPr/>
          </p:nvGrpSpPr>
          <p:grpSpPr bwMode="auto">
            <a:xfrm>
              <a:off x="7202437" y="3257377"/>
              <a:ext cx="513393" cy="317847"/>
              <a:chOff x="3098" y="1701"/>
              <a:chExt cx="1486" cy="920"/>
            </a:xfrm>
            <a:solidFill>
              <a:schemeClr val="bg1"/>
            </a:solidFill>
          </p:grpSpPr>
          <p:sp>
            <p:nvSpPr>
              <p:cNvPr id="57"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纯矢</a:t>
              </a:r>
              <a:endParaRPr lang="en-US" altLang="zh-CN" sz="3500" dirty="0">
                <a:solidFill>
                  <a:prstClr val="white"/>
                </a:solidFill>
                <a:latin typeface="方正大黑_GBK" panose="03000509000000000000" pitchFamily="65" charset="-122"/>
                <a:ea typeface="方正大黑_GBK" panose="03000509000000000000" pitchFamily="65" charset="-122"/>
              </a:endParaRPr>
            </a:p>
            <a:p>
              <a:pPr algn="ctr"/>
              <a:r>
                <a:rPr lang="zh-CN" altLang="en-US" sz="3500" dirty="0">
                  <a:solidFill>
                    <a:prstClr val="white"/>
                  </a:solidFill>
                  <a:latin typeface="方正大黑_GBK" panose="03000509000000000000" pitchFamily="65" charset="-122"/>
                  <a:ea typeface="方正大黑_GBK" panose="03000509000000000000" pitchFamily="65" charset="-122"/>
                </a:rPr>
                <a:t>量图</a:t>
              </a:r>
            </a:p>
          </p:txBody>
        </p:sp>
      </p:grpSp>
      <p:grpSp>
        <p:nvGrpSpPr>
          <p:cNvPr id="7" name="组合 6"/>
          <p:cNvGrpSpPr/>
          <p:nvPr/>
        </p:nvGrpSpPr>
        <p:grpSpPr>
          <a:xfrm>
            <a:off x="9240102" y="1882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60" name="Freeform 57"/>
            <p:cNvSpPr>
              <a:spLocks noEditPoints="1"/>
            </p:cNvSpPr>
            <p:nvPr/>
          </p:nvSpPr>
          <p:spPr bwMode="auto">
            <a:xfrm>
              <a:off x="9861162" y="3218682"/>
              <a:ext cx="394477" cy="395236"/>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图表合集</a:t>
              </a:r>
            </a:p>
          </p:txBody>
        </p:sp>
      </p:grpSp>
      <p:sp>
        <p:nvSpPr>
          <p:cNvPr id="78" name="TextBox 77"/>
          <p:cNvSpPr txBox="1"/>
          <p:nvPr/>
        </p:nvSpPr>
        <p:spPr>
          <a:xfrm>
            <a:off x="3910524" y="5386804"/>
            <a:ext cx="4288353" cy="1323439"/>
          </a:xfrm>
          <a:prstGeom prst="rect">
            <a:avLst/>
          </a:prstGeom>
          <a:noFill/>
        </p:spPr>
        <p:txBody>
          <a:bodyPr wrap="none" rtlCol="0">
            <a:spAutoFit/>
          </a:bodyPr>
          <a:lstStyle/>
          <a:p>
            <a:pPr algn="ctr"/>
            <a:r>
              <a:rPr lang="zh-CN" altLang="en-US" sz="8000" b="1" dirty="0">
                <a:solidFill>
                  <a:srgbClr val="4BACC6"/>
                </a:solidFill>
                <a:latin typeface="微软雅黑" panose="020B0503020204020204" pitchFamily="34" charset="-122"/>
                <a:ea typeface="微软雅黑" panose="020B0503020204020204" pitchFamily="34" charset="-122"/>
              </a:rPr>
              <a:t>谢谢观看</a:t>
            </a:r>
          </a:p>
        </p:txBody>
      </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3" name="椭圆 145">
            <a:extLst>
              <a:ext uri="{FF2B5EF4-FFF2-40B4-BE49-F238E27FC236}">
                <a16:creationId xmlns:a16="http://schemas.microsoft.com/office/drawing/2014/main" id="{B4549D2A-ED60-4DD6-ABF9-77E29313129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99774AD6-AC38-4540-89D1-CA5600E50B2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74</a:t>
            </a:fld>
            <a:endParaRPr lang="zh-CN" altLang="en-US" sz="2000" b="1" dirty="0">
              <a:latin typeface="Segoe UI Light" pitchFamily="34" charset="0"/>
              <a:ea typeface="专业字体设计服务/WWW.ZTSGC.COM/" pitchFamily="2" charset="-122"/>
            </a:endParaRPr>
          </a:p>
        </p:txBody>
      </p:sp>
      <p:sp>
        <p:nvSpPr>
          <p:cNvPr id="68" name="椭圆 145">
            <a:extLst>
              <a:ext uri="{FF2B5EF4-FFF2-40B4-BE49-F238E27FC236}">
                <a16:creationId xmlns:a16="http://schemas.microsoft.com/office/drawing/2014/main" id="{8C7073B5-58A1-40E6-8DD2-98293BB8A374}"/>
              </a:ext>
            </a:extLst>
          </p:cNvPr>
          <p:cNvSpPr/>
          <p:nvPr/>
        </p:nvSpPr>
        <p:spPr>
          <a:xfrm>
            <a:off x="11542385" y="62225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9" name="矩形 68">
            <a:extLst>
              <a:ext uri="{FF2B5EF4-FFF2-40B4-BE49-F238E27FC236}">
                <a16:creationId xmlns:a16="http://schemas.microsoft.com/office/drawing/2014/main" id="{52226FF4-355C-4F5A-B151-F1294B8F9798}"/>
              </a:ext>
            </a:extLst>
          </p:cNvPr>
          <p:cNvSpPr/>
          <p:nvPr/>
        </p:nvSpPr>
        <p:spPr>
          <a:xfrm>
            <a:off x="11679460" y="64139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2740249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7" presetClass="entr" presetSubtype="0" fill="hold" nodeType="withEffect">
                                      <p:stCondLst>
                                        <p:cond delay="225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325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425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5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2" presetClass="entr" presetSubtype="2" accel="60000" fill="hold" grpId="0" nodeType="withEffect" p14:presetBounceEnd="44000">
                                      <p:stCondLst>
                                        <p:cond delay="6250"/>
                                      </p:stCondLst>
                                      <p:iterate type="lt">
                                        <p:tmPct val="10000"/>
                                      </p:iterate>
                                      <p:childTnLst>
                                        <p:set>
                                          <p:cBhvr>
                                            <p:cTn id="50" dur="1" fill="hold">
                                              <p:stCondLst>
                                                <p:cond delay="0"/>
                                              </p:stCondLst>
                                            </p:cTn>
                                            <p:tgtEl>
                                              <p:spTgt spid="78"/>
                                            </p:tgtEl>
                                            <p:attrNameLst>
                                              <p:attrName>style.visibility</p:attrName>
                                            </p:attrNameLst>
                                          </p:cBhvr>
                                          <p:to>
                                            <p:strVal val="visible"/>
                                          </p:to>
                                        </p:set>
                                        <p:anim calcmode="lin" valueType="num" p14:bounceEnd="44000">
                                          <p:cBhvr additive="base">
                                            <p:cTn id="51" dur="2500" fill="hold"/>
                                            <p:tgtEl>
                                              <p:spTgt spid="78"/>
                                            </p:tgtEl>
                                            <p:attrNameLst>
                                              <p:attrName>ppt_x</p:attrName>
                                            </p:attrNameLst>
                                          </p:cBhvr>
                                          <p:tavLst>
                                            <p:tav tm="0">
                                              <p:val>
                                                <p:strVal val="1+#ppt_w/2"/>
                                              </p:val>
                                            </p:tav>
                                            <p:tav tm="100000">
                                              <p:val>
                                                <p:strVal val="#ppt_x"/>
                                              </p:val>
                                            </p:tav>
                                          </p:tavLst>
                                        </p:anim>
                                        <p:anim calcmode="lin" valueType="num" p14:bounceEnd="44000">
                                          <p:cBhvr additive="base">
                                            <p:cTn id="52" dur="2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animBg="1"/>
          <p:bldP spid="61" grpId="0" animBg="1"/>
          <p:bldP spid="62" grpId="0" animBg="1"/>
          <p:bldP spid="64" grpId="0" animBg="1"/>
          <p:bldP spid="65" grpId="0" animBg="1"/>
          <p:bldP spid="6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 presetClass="entr" presetSubtype="8" accel="4000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1000" fill="hold"/>
                                            <p:tgtEl>
                                              <p:spTgt spid="2"/>
                                            </p:tgtEl>
                                            <p:attrNameLst>
                                              <p:attrName>ppt_x</p:attrName>
                                            </p:attrNameLst>
                                          </p:cBhvr>
                                          <p:tavLst>
                                            <p:tav tm="0">
                                              <p:val>
                                                <p:strVal val="0-#ppt_w/2"/>
                                              </p:val>
                                            </p:tav>
                                            <p:tav tm="100000">
                                              <p:val>
                                                <p:strVal val="#ppt_x"/>
                                              </p:val>
                                            </p:tav>
                                          </p:tavLst>
                                        </p:anim>
                                        <p:anim calcmode="lin" valueType="num">
                                          <p:cBhvr additive="base">
                                            <p:cTn id="10" dur="10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accel="4000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1000" fill="hold"/>
                                            <p:tgtEl>
                                              <p:spTgt spid="64"/>
                                            </p:tgtEl>
                                            <p:attrNameLst>
                                              <p:attrName>ppt_x</p:attrName>
                                            </p:attrNameLst>
                                          </p:cBhvr>
                                          <p:tavLst>
                                            <p:tav tm="0">
                                              <p:val>
                                                <p:strVal val="1+#ppt_w/2"/>
                                              </p:val>
                                            </p:tav>
                                            <p:tav tm="100000">
                                              <p:val>
                                                <p:strVal val="#ppt_x"/>
                                              </p:val>
                                            </p:tav>
                                          </p:tavLst>
                                        </p:anim>
                                        <p:anim calcmode="lin" valueType="num">
                                          <p:cBhvr additive="base">
                                            <p:cTn id="14" dur="1000" fill="hold"/>
                                            <p:tgtEl>
                                              <p:spTgt spid="64"/>
                                            </p:tgtEl>
                                            <p:attrNameLst>
                                              <p:attrName>ppt_y</p:attrName>
                                            </p:attrNameLst>
                                          </p:cBhvr>
                                          <p:tavLst>
                                            <p:tav tm="0">
                                              <p:val>
                                                <p:strVal val="#ppt_y"/>
                                              </p:val>
                                            </p:tav>
                                            <p:tav tm="100000">
                                              <p:val>
                                                <p:strVal val="#ppt_y"/>
                                              </p:val>
                                            </p:tav>
                                          </p:tavLst>
                                        </p:anim>
                                      </p:childTnLst>
                                    </p:cTn>
                                  </p:par>
                                  <p:par>
                                    <p:cTn id="15" presetID="2" presetClass="entr" presetSubtype="8" accel="40000" fill="hold" grpId="0" nodeType="withEffect">
                                      <p:stCondLst>
                                        <p:cond delay="50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1000" fill="hold"/>
                                            <p:tgtEl>
                                              <p:spTgt spid="61"/>
                                            </p:tgtEl>
                                            <p:attrNameLst>
                                              <p:attrName>ppt_x</p:attrName>
                                            </p:attrNameLst>
                                          </p:cBhvr>
                                          <p:tavLst>
                                            <p:tav tm="0">
                                              <p:val>
                                                <p:strVal val="0-#ppt_w/2"/>
                                              </p:val>
                                            </p:tav>
                                            <p:tav tm="100000">
                                              <p:val>
                                                <p:strVal val="#ppt_x"/>
                                              </p:val>
                                            </p:tav>
                                          </p:tavLst>
                                        </p:anim>
                                        <p:anim calcmode="lin" valueType="num">
                                          <p:cBhvr additive="base">
                                            <p:cTn id="18" dur="10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stCondLst>
                                        <p:cond delay="50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1000" fill="hold"/>
                                            <p:tgtEl>
                                              <p:spTgt spid="65"/>
                                            </p:tgtEl>
                                            <p:attrNameLst>
                                              <p:attrName>ppt_x</p:attrName>
                                            </p:attrNameLst>
                                          </p:cBhvr>
                                          <p:tavLst>
                                            <p:tav tm="0">
                                              <p:val>
                                                <p:strVal val="1+#ppt_w/2"/>
                                              </p:val>
                                            </p:tav>
                                            <p:tav tm="100000">
                                              <p:val>
                                                <p:strVal val="#ppt_x"/>
                                              </p:val>
                                            </p:tav>
                                          </p:tavLst>
                                        </p:anim>
                                        <p:anim calcmode="lin" valueType="num">
                                          <p:cBhvr additive="base">
                                            <p:cTn id="22" dur="1000" fill="hold"/>
                                            <p:tgtEl>
                                              <p:spTgt spid="65"/>
                                            </p:tgtEl>
                                            <p:attrNameLst>
                                              <p:attrName>ppt_y</p:attrName>
                                            </p:attrNameLst>
                                          </p:cBhvr>
                                          <p:tavLst>
                                            <p:tav tm="0">
                                              <p:val>
                                                <p:strVal val="#ppt_y"/>
                                              </p:val>
                                            </p:tav>
                                            <p:tav tm="100000">
                                              <p:val>
                                                <p:strVal val="#ppt_y"/>
                                              </p:val>
                                            </p:tav>
                                          </p:tavLst>
                                        </p:anim>
                                      </p:childTnLst>
                                    </p:cTn>
                                  </p:par>
                                  <p:par>
                                    <p:cTn id="23" presetID="2" presetClass="entr" presetSubtype="8" accel="40000" fill="hold" grpId="0" nodeType="withEffect">
                                      <p:stCondLst>
                                        <p:cond delay="100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1000" fill="hold"/>
                                            <p:tgtEl>
                                              <p:spTgt spid="62"/>
                                            </p:tgtEl>
                                            <p:attrNameLst>
                                              <p:attrName>ppt_x</p:attrName>
                                            </p:attrNameLst>
                                          </p:cBhvr>
                                          <p:tavLst>
                                            <p:tav tm="0">
                                              <p:val>
                                                <p:strVal val="0-#ppt_w/2"/>
                                              </p:val>
                                            </p:tav>
                                            <p:tav tm="100000">
                                              <p:val>
                                                <p:strVal val="#ppt_x"/>
                                              </p:val>
                                            </p:tav>
                                          </p:tavLst>
                                        </p:anim>
                                        <p:anim calcmode="lin" valueType="num">
                                          <p:cBhvr additive="base">
                                            <p:cTn id="26" dur="1000" fill="hold"/>
                                            <p:tgtEl>
                                              <p:spTgt spid="62"/>
                                            </p:tgtEl>
                                            <p:attrNameLst>
                                              <p:attrName>ppt_y</p:attrName>
                                            </p:attrNameLst>
                                          </p:cBhvr>
                                          <p:tavLst>
                                            <p:tav tm="0">
                                              <p:val>
                                                <p:strVal val="#ppt_y"/>
                                              </p:val>
                                            </p:tav>
                                            <p:tav tm="100000">
                                              <p:val>
                                                <p:strVal val="#ppt_y"/>
                                              </p:val>
                                            </p:tav>
                                          </p:tavLst>
                                        </p:anim>
                                      </p:childTnLst>
                                    </p:cTn>
                                  </p:par>
                                  <p:par>
                                    <p:cTn id="27" presetID="2" presetClass="entr" presetSubtype="2" accel="40000" fill="hold" grpId="0" nodeType="withEffect">
                                      <p:stCondLst>
                                        <p:cond delay="100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1000" fill="hold"/>
                                            <p:tgtEl>
                                              <p:spTgt spid="66"/>
                                            </p:tgtEl>
                                            <p:attrNameLst>
                                              <p:attrName>ppt_x</p:attrName>
                                            </p:attrNameLst>
                                          </p:cBhvr>
                                          <p:tavLst>
                                            <p:tav tm="0">
                                              <p:val>
                                                <p:strVal val="1+#ppt_w/2"/>
                                              </p:val>
                                            </p:tav>
                                            <p:tav tm="100000">
                                              <p:val>
                                                <p:strVal val="#ppt_x"/>
                                              </p:val>
                                            </p:tav>
                                          </p:tavLst>
                                        </p:anim>
                                        <p:anim calcmode="lin" valueType="num">
                                          <p:cBhvr additive="base">
                                            <p:cTn id="30" dur="1000" fill="hold"/>
                                            <p:tgtEl>
                                              <p:spTgt spid="66"/>
                                            </p:tgtEl>
                                            <p:attrNameLst>
                                              <p:attrName>ppt_y</p:attrName>
                                            </p:attrNameLst>
                                          </p:cBhvr>
                                          <p:tavLst>
                                            <p:tav tm="0">
                                              <p:val>
                                                <p:strVal val="#ppt_y"/>
                                              </p:val>
                                            </p:tav>
                                            <p:tav tm="100000">
                                              <p:val>
                                                <p:strVal val="#ppt_y"/>
                                              </p:val>
                                            </p:tav>
                                          </p:tavLst>
                                        </p:anim>
                                      </p:childTnLst>
                                    </p:cTn>
                                  </p:par>
                                  <p:par>
                                    <p:cTn id="31" presetID="47" presetClass="entr" presetSubtype="0" fill="hold" nodeType="withEffect">
                                      <p:stCondLst>
                                        <p:cond delay="2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32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425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525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2" presetClass="entr" presetSubtype="2" accel="60000" fill="hold" grpId="0" nodeType="withEffect">
                                      <p:stCondLst>
                                        <p:cond delay="6250"/>
                                      </p:stCondLst>
                                      <p:iterate type="lt">
                                        <p:tmPct val="10000"/>
                                      </p:iterate>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2500" fill="hold"/>
                                            <p:tgtEl>
                                              <p:spTgt spid="78"/>
                                            </p:tgtEl>
                                            <p:attrNameLst>
                                              <p:attrName>ppt_x</p:attrName>
                                            </p:attrNameLst>
                                          </p:cBhvr>
                                          <p:tavLst>
                                            <p:tav tm="0">
                                              <p:val>
                                                <p:strVal val="1+#ppt_w/2"/>
                                              </p:val>
                                            </p:tav>
                                            <p:tav tm="100000">
                                              <p:val>
                                                <p:strVal val="#ppt_x"/>
                                              </p:val>
                                            </p:tav>
                                          </p:tavLst>
                                        </p:anim>
                                        <p:anim calcmode="lin" valueType="num">
                                          <p:cBhvr additive="base">
                                            <p:cTn id="54" dur="2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12"/>
                    </p:tgtEl>
                  </p:cMediaNode>
                </p:audio>
              </p:childTnLst>
            </p:cTn>
          </p:par>
        </p:tnLst>
        <p:bldLst>
          <p:bldP spid="78" grpId="0"/>
          <p:bldP spid="2" grpId="0" animBg="1"/>
          <p:bldP spid="61" grpId="0" animBg="1"/>
          <p:bldP spid="62" grpId="0" animBg="1"/>
          <p:bldP spid="64" grpId="0" animBg="1"/>
          <p:bldP spid="65" grpId="0" animBg="1"/>
          <p:bldP spid="6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TW" altLang="en-US" sz="2800" dirty="0" smtClean="0">
                <a:ea typeface="微软雅黑" panose="020B0503020204020204" pitchFamily="34" charset="-122"/>
              </a:rPr>
              <a:t>囚徒</a:t>
            </a:r>
            <a:r>
              <a:rPr lang="zh-TW" altLang="en-US" sz="2800" dirty="0">
                <a:ea typeface="微软雅黑" panose="020B0503020204020204" pitchFamily="34" charset="-122"/>
              </a:rPr>
              <a:t>困</a:t>
            </a:r>
            <a:r>
              <a:rPr lang="zh-TW" altLang="en-US" sz="2800" dirty="0" smtClean="0">
                <a:ea typeface="微软雅黑" panose="020B0503020204020204" pitchFamily="34" charset="-122"/>
              </a:rPr>
              <a:t>局</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8</a:t>
            </a:fld>
            <a:endParaRPr lang="zh-CN" altLang="en-US" sz="2000" b="1" dirty="0">
              <a:latin typeface="Segoe UI Light" pitchFamily="34" charset="0"/>
              <a:ea typeface="专业字体设计服务/WWW.ZTSGC.COM/" pitchFamily="2" charset="-122"/>
            </a:endParaRPr>
          </a:p>
        </p:txBody>
      </p:sp>
      <p:sp>
        <p:nvSpPr>
          <p:cNvPr id="158" name="文本框 77">
            <a:extLst>
              <a:ext uri="{FF2B5EF4-FFF2-40B4-BE49-F238E27FC236}">
                <a16:creationId xmlns:a16="http://schemas.microsoft.com/office/drawing/2014/main" id="{FDAAC3D7-8E4A-4443-A782-C35087FE921C}"/>
              </a:ext>
            </a:extLst>
          </p:cNvPr>
          <p:cNvSpPr txBox="1"/>
          <p:nvPr/>
        </p:nvSpPr>
        <p:spPr>
          <a:xfrm>
            <a:off x="7550398" y="2535094"/>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59" name="群組 158">
            <a:extLst>
              <a:ext uri="{FF2B5EF4-FFF2-40B4-BE49-F238E27FC236}">
                <a16:creationId xmlns:a16="http://schemas.microsoft.com/office/drawing/2014/main" id="{B13DC844-0C05-4D6C-8806-166F02FD4E7E}"/>
              </a:ext>
            </a:extLst>
          </p:cNvPr>
          <p:cNvGrpSpPr/>
          <p:nvPr/>
        </p:nvGrpSpPr>
        <p:grpSpPr>
          <a:xfrm>
            <a:off x="2933367" y="2921376"/>
            <a:ext cx="7217937" cy="2342493"/>
            <a:chOff x="4735368" y="1114186"/>
            <a:chExt cx="6502986" cy="2342493"/>
          </a:xfrm>
        </p:grpSpPr>
        <p:sp>
          <p:nvSpPr>
            <p:cNvPr id="160" name="文本框 77"/>
            <p:cNvSpPr txBox="1"/>
            <p:nvPr/>
          </p:nvSpPr>
          <p:spPr>
            <a:xfrm>
              <a:off x="4783192" y="1114186"/>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1" name="文本框 77">
              <a:extLst>
                <a:ext uri="{FF2B5EF4-FFF2-40B4-BE49-F238E27FC236}">
                  <a16:creationId xmlns:a16="http://schemas.microsoft.com/office/drawing/2014/main" id="{B52271EB-4A9A-4B4F-A9DE-94838D8F3138}"/>
                </a:ext>
              </a:extLst>
            </p:cNvPr>
            <p:cNvSpPr txBox="1"/>
            <p:nvPr/>
          </p:nvSpPr>
          <p:spPr>
            <a:xfrm>
              <a:off x="4735368" y="2188072"/>
              <a:ext cx="499123"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6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4" name="矩形 16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5" name="矩形 16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6" name="矩形 165"/>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7"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68"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9" name="矩形 168"/>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0"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 </a:t>
              </a:r>
              <a:r>
                <a:rPr lang="zh-TW" altLang="en-US" sz="2400" dirty="0">
                  <a:solidFill>
                    <a:schemeClr val="bg1"/>
                  </a:solidFill>
                  <a:latin typeface="王漢宗超明體繁" panose="02020300000000000000" pitchFamily="18" charset="-120"/>
                  <a:ea typeface="王漢宗超明體繁" panose="02020300000000000000" pitchFamily="18" charset="-120"/>
                </a:rPr>
                <a:t>， </a:t>
              </a:r>
              <a:r>
                <a:rPr lang="zh-TW" altLang="en-US" sz="2400" dirty="0" smtClean="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71" name="文本框 77">
            <a:extLst>
              <a:ext uri="{FF2B5EF4-FFF2-40B4-BE49-F238E27FC236}">
                <a16:creationId xmlns:a16="http://schemas.microsoft.com/office/drawing/2014/main" id="{83371207-BC3B-466C-B77E-24C54B2B6D7B}"/>
              </a:ext>
            </a:extLst>
          </p:cNvPr>
          <p:cNvSpPr txBox="1"/>
          <p:nvPr/>
        </p:nvSpPr>
        <p:spPr>
          <a:xfrm>
            <a:off x="3805164" y="4409191"/>
            <a:ext cx="2989666" cy="461665"/>
          </a:xfrm>
          <a:prstGeom prst="rect">
            <a:avLst/>
          </a:prstGeom>
          <a:noFill/>
        </p:spPr>
        <p:txBody>
          <a:bodyPr vert="horz" wrap="square" rtlCol="0" anchor="ctr">
            <a:spAutoFit/>
          </a:bodyPr>
          <a:lstStyle/>
          <a:p>
            <a:pPr algn="ctr"/>
            <a:r>
              <a:rPr lang="zh-TW" altLang="en-US" sz="2400" dirty="0" smtClean="0">
                <a:solidFill>
                  <a:schemeClr val="bg1"/>
                </a:solidFill>
                <a:latin typeface="微软雅黑" panose="020B0503020204020204" pitchFamily="34" charset="-122"/>
                <a:ea typeface="微软雅黑" panose="020B0503020204020204" pitchFamily="34" charset="-122"/>
              </a:rPr>
              <a:t>玩咖</a:t>
            </a:r>
            <a:r>
              <a:rPr lang="zh-TW" altLang="en-US" sz="2400" dirty="0">
                <a:solidFill>
                  <a:schemeClr val="bg1"/>
                </a:solidFill>
                <a:latin typeface="王漢宗超明體繁" panose="02020300000000000000" pitchFamily="18" charset="-120"/>
                <a:ea typeface="王漢宗超明體繁" panose="02020300000000000000" pitchFamily="18" charset="-120"/>
              </a:rPr>
              <a:t>，屈辱</a:t>
            </a:r>
          </a:p>
        </p:txBody>
      </p:sp>
      <p:sp>
        <p:nvSpPr>
          <p:cNvPr id="172" name="文本框 77">
            <a:extLst>
              <a:ext uri="{FF2B5EF4-FFF2-40B4-BE49-F238E27FC236}">
                <a16:creationId xmlns:a16="http://schemas.microsoft.com/office/drawing/2014/main" id="{8DCCAA80-A353-486E-BC28-9F995AC9932B}"/>
              </a:ext>
            </a:extLst>
          </p:cNvPr>
          <p:cNvSpPr txBox="1"/>
          <p:nvPr/>
        </p:nvSpPr>
        <p:spPr>
          <a:xfrm>
            <a:off x="7043290" y="3324848"/>
            <a:ext cx="2989666" cy="461665"/>
          </a:xfrm>
          <a:prstGeom prst="rect">
            <a:avLst/>
          </a:prstGeom>
          <a:noFill/>
        </p:spPr>
        <p:txBody>
          <a:bodyPr vert="horz" wrap="square" rtlCol="0" anchor="ctr">
            <a:spAutoFit/>
          </a:bodyPr>
          <a:lstStyle/>
          <a:p>
            <a:pPr algn="ctr"/>
            <a:r>
              <a:rPr lang="zh-TW" altLang="en-US" sz="2400" dirty="0" smtClean="0">
                <a:solidFill>
                  <a:schemeClr val="bg1"/>
                </a:solidFill>
                <a:latin typeface="微软雅黑" panose="020B0503020204020204" pitchFamily="34" charset="-122"/>
                <a:ea typeface="微软雅黑" panose="020B0503020204020204" pitchFamily="34" charset="-122"/>
              </a:rPr>
              <a:t>屈辱</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，玩咖</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3" name="文本框 77">
            <a:extLst>
              <a:ext uri="{FF2B5EF4-FFF2-40B4-BE49-F238E27FC236}">
                <a16:creationId xmlns:a16="http://schemas.microsoft.com/office/drawing/2014/main" id="{5F461E85-31A1-4ADD-945B-8AD713F5DA41}"/>
              </a:ext>
            </a:extLst>
          </p:cNvPr>
          <p:cNvSpPr txBox="1"/>
          <p:nvPr/>
        </p:nvSpPr>
        <p:spPr>
          <a:xfrm>
            <a:off x="7043290" y="4425258"/>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0</a:t>
            </a:r>
            <a:r>
              <a:rPr lang="zh-TW" altLang="en-US" sz="2400" dirty="0" smtClean="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王漢宗超明體繁" panose="02020300000000000000" pitchFamily="18" charset="-120"/>
                <a:ea typeface="王漢宗超明體繁" panose="02020300000000000000" pitchFamily="18" charset="-120"/>
              </a:rPr>
              <a:t>0</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74" name="圖片 173">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932" y="1731361"/>
            <a:ext cx="762966" cy="1313997"/>
          </a:xfrm>
          <a:prstGeom prst="rect">
            <a:avLst/>
          </a:prstGeom>
        </p:spPr>
      </p:pic>
      <p:pic>
        <p:nvPicPr>
          <p:cNvPr id="175" name="圖片 174">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8642" y="3115546"/>
            <a:ext cx="1780349" cy="1780349"/>
          </a:xfrm>
          <a:prstGeom prst="rect">
            <a:avLst/>
          </a:prstGeom>
        </p:spPr>
      </p:pic>
      <p:sp>
        <p:nvSpPr>
          <p:cNvPr id="176" name="文本框 77">
            <a:extLst>
              <a:ext uri="{FF2B5EF4-FFF2-40B4-BE49-F238E27FC236}">
                <a16:creationId xmlns:a16="http://schemas.microsoft.com/office/drawing/2014/main" id="{ECA2751C-A57F-4C90-8E6A-E7D6CFFDF986}"/>
              </a:ext>
            </a:extLst>
          </p:cNvPr>
          <p:cNvSpPr txBox="1"/>
          <p:nvPr/>
        </p:nvSpPr>
        <p:spPr>
          <a:xfrm>
            <a:off x="4572592" y="2745302"/>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告白</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77" name="文本框 31"/>
          <p:cNvSpPr txBox="1"/>
          <p:nvPr/>
        </p:nvSpPr>
        <p:spPr>
          <a:xfrm>
            <a:off x="484190" y="1020700"/>
            <a:ext cx="5078410" cy="1077218"/>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假設：玩咖＞</a:t>
            </a:r>
            <a:r>
              <a:rPr lang="zh-TW" altLang="en-US" sz="3200" dirty="0">
                <a:solidFill>
                  <a:srgbClr val="FF0000"/>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en-US" altLang="zh-TW"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0</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＞屈辱</a:t>
            </a:r>
            <a:endPar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78" name="文本框 31"/>
          <p:cNvSpPr txBox="1"/>
          <p:nvPr/>
        </p:nvSpPr>
        <p:spPr>
          <a:xfrm>
            <a:off x="4008440" y="5531557"/>
            <a:ext cx="5840410" cy="1077218"/>
          </a:xfrm>
          <a:prstGeom prst="rect">
            <a:avLst/>
          </a:prstGeom>
          <a:noFill/>
        </p:spPr>
        <p:txBody>
          <a:bodyPr wrap="square" rtlCol="0">
            <a:spAutoFit/>
          </a:bodyPr>
          <a:lstStyle/>
          <a:p>
            <a:pPr algn="ct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納許</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均衡：</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r>
              <a:rPr lang="zh-TW" altLang="en-US" sz="3200"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告白</a:t>
            </a:r>
            <a:r>
              <a:rPr lang="zh-TW" altLang="en-US" sz="3200" dirty="0">
                <a:solidFill>
                  <a:srgbClr val="333333"/>
                </a:solidFill>
                <a:latin typeface="Arial" panose="020B0604020202020204" pitchFamily="34" charset="0"/>
              </a:rPr>
              <a:t>，</a:t>
            </a:r>
            <a:r>
              <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不告白</a:t>
            </a:r>
            <a:r>
              <a:rPr lang="en-US" altLang="zh-TW"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a:t>
            </a:r>
            <a:endParaRPr lang="zh-TW" altLang="en-US" sz="3200" dirty="0" smtClean="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a:p>
            <a:pPr algn="ct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7" name="矩形 6"/>
          <p:cNvSpPr/>
          <p:nvPr/>
        </p:nvSpPr>
        <p:spPr>
          <a:xfrm>
            <a:off x="12687300" y="1269696"/>
            <a:ext cx="6096000" cy="3970318"/>
          </a:xfrm>
          <a:prstGeom prst="rect">
            <a:avLst/>
          </a:prstGeom>
        </p:spPr>
        <p:txBody>
          <a:bodyPr>
            <a:spAutoFit/>
          </a:bodyPr>
          <a:lstStyle/>
          <a:p>
            <a:r>
              <a:rPr lang="zh-TW" altLang="en-US" dirty="0" smtClean="0">
                <a:solidFill>
                  <a:srgbClr val="333333"/>
                </a:solidFill>
                <a:latin typeface="Arial" panose="020B0604020202020204" pitchFamily="34" charset="0"/>
              </a:rPr>
              <a:t>假設，</a:t>
            </a:r>
            <a:r>
              <a:rPr lang="zh-TW" altLang="en-US" dirty="0">
                <a:solidFill>
                  <a:srgbClr val="333333"/>
                </a:solidFill>
                <a:latin typeface="Arial" panose="020B0604020202020204" pitchFamily="34" charset="0"/>
              </a:rPr>
              <a:t>大家大概可以</a:t>
            </a:r>
            <a:r>
              <a:rPr lang="zh-TW" altLang="en-US" dirty="0" smtClean="0">
                <a:solidFill>
                  <a:srgbClr val="333333"/>
                </a:solidFill>
                <a:latin typeface="Arial" panose="020B0604020202020204" pitchFamily="34" charset="0"/>
              </a:rPr>
              <a:t>同意Ｔ＞Ｒ＞Ｐ＞Ｓ</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也就是：玩咖＞♥＞</a:t>
            </a:r>
            <a:r>
              <a:rPr lang="en-US" altLang="zh-TW" dirty="0" smtClean="0">
                <a:solidFill>
                  <a:srgbClr val="333333"/>
                </a:solidFill>
                <a:latin typeface="Arial" panose="020B0604020202020204" pitchFamily="34" charset="0"/>
              </a:rPr>
              <a:t>0</a:t>
            </a:r>
            <a:r>
              <a:rPr lang="zh-TW" altLang="en-US" dirty="0" smtClean="0">
                <a:solidFill>
                  <a:srgbClr val="333333"/>
                </a:solidFill>
                <a:latin typeface="Arial" panose="020B0604020202020204" pitchFamily="34" charset="0"/>
              </a:rPr>
              <a:t>＞屈辱</a:t>
            </a:r>
            <a:endParaRPr lang="en-US" altLang="zh-TW" dirty="0" smtClean="0">
              <a:solidFill>
                <a:srgbClr val="333333"/>
              </a:solidFill>
              <a:latin typeface="Arial" panose="020B0604020202020204" pitchFamily="34" charset="0"/>
            </a:endParaRPr>
          </a:p>
          <a:p>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這個</a:t>
            </a:r>
            <a:r>
              <a:rPr lang="zh-TW" altLang="en-US" dirty="0">
                <a:solidFill>
                  <a:srgbClr val="333333"/>
                </a:solidFill>
                <a:latin typeface="Arial" panose="020B0604020202020204" pitchFamily="34" charset="0"/>
              </a:rPr>
              <a:t>數學關係的</a:t>
            </a:r>
            <a:r>
              <a:rPr lang="zh-TW" altLang="en-US" dirty="0" smtClean="0">
                <a:solidFill>
                  <a:srgbClr val="333333"/>
                </a:solidFill>
                <a:latin typeface="Arial" panose="020B0604020202020204" pitchFamily="34" charset="0"/>
              </a:rPr>
              <a:t>成立</a:t>
            </a:r>
            <a:endParaRPr lang="en-US" altLang="zh-TW" dirty="0" smtClean="0">
              <a:solidFill>
                <a:srgbClr val="333333"/>
              </a:solidFill>
              <a:latin typeface="Arial" panose="020B0604020202020204" pitchFamily="34" charset="0"/>
            </a:endParaRPr>
          </a:p>
          <a:p>
            <a:r>
              <a:rPr lang="zh-TW" altLang="en-US" dirty="0" smtClean="0">
                <a:solidFill>
                  <a:srgbClr val="333333"/>
                </a:solidFill>
                <a:latin typeface="Arial" panose="020B0604020202020204" pitchFamily="34" charset="0"/>
              </a:rPr>
              <a:t>使得</a:t>
            </a:r>
            <a:r>
              <a:rPr lang="zh-TW" altLang="en-US" dirty="0">
                <a:solidFill>
                  <a:srgbClr val="333333"/>
                </a:solidFill>
                <a:latin typeface="Arial" panose="020B0604020202020204" pitchFamily="34" charset="0"/>
              </a:rPr>
              <a:t>第一個賽局符合了囚徒困局的條件</a:t>
            </a:r>
            <a:r>
              <a:rPr lang="zh-TW" altLang="en-US" dirty="0" smtClean="0">
                <a:solidFill>
                  <a:srgbClr val="333333"/>
                </a:solidFill>
                <a:latin typeface="Arial" panose="020B0604020202020204" pitchFamily="34" charset="0"/>
              </a:rPr>
              <a:t>。</a:t>
            </a:r>
            <a:endParaRPr lang="en-US" altLang="zh-TW" dirty="0" smtClean="0">
              <a:solidFill>
                <a:srgbClr val="333333"/>
              </a:solidFill>
              <a:latin typeface="Arial" panose="020B0604020202020204" pitchFamily="34" charset="0"/>
            </a:endParaRPr>
          </a:p>
          <a:p>
            <a:endParaRPr lang="en-US" altLang="zh-TW" dirty="0">
              <a:solidFill>
                <a:srgbClr val="333333"/>
              </a:solidFill>
              <a:latin typeface="Arial" panose="020B0604020202020204" pitchFamily="34" charset="0"/>
            </a:endParaRPr>
          </a:p>
          <a:p>
            <a:r>
              <a:rPr lang="zh-TW" altLang="en-US" dirty="0"/>
              <a:t>簡言</a:t>
            </a:r>
            <a:r>
              <a:rPr lang="zh-TW" altLang="en-US" dirty="0" smtClean="0"/>
              <a:t>之</a:t>
            </a:r>
            <a:endParaRPr lang="en-US" altLang="zh-TW" dirty="0" smtClean="0"/>
          </a:p>
          <a:p>
            <a:r>
              <a:rPr lang="zh-TW" altLang="en-US" dirty="0" smtClean="0"/>
              <a:t>因為</a:t>
            </a:r>
            <a:r>
              <a:rPr lang="zh-TW" altLang="en-US" dirty="0"/>
              <a:t>玩咖的樂趣比要負起責任的愛情</a:t>
            </a:r>
            <a:r>
              <a:rPr lang="zh-TW" altLang="en-US" dirty="0" smtClean="0"/>
              <a:t>好</a:t>
            </a:r>
            <a:endParaRPr lang="en-US" altLang="zh-TW" dirty="0" smtClean="0"/>
          </a:p>
          <a:p>
            <a:r>
              <a:rPr lang="zh-TW" altLang="en-US" dirty="0" smtClean="0"/>
              <a:t>而且</a:t>
            </a:r>
            <a:r>
              <a:rPr lang="zh-TW" altLang="en-US" dirty="0"/>
              <a:t>現狀比屈辱好</a:t>
            </a:r>
            <a:r>
              <a:rPr lang="zh-TW" altLang="en-US" dirty="0" smtClean="0"/>
              <a:t>，</a:t>
            </a:r>
            <a:endParaRPr lang="en-US" altLang="zh-TW" dirty="0" smtClean="0"/>
          </a:p>
          <a:p>
            <a:r>
              <a:rPr lang="zh-TW" altLang="en-US" dirty="0" smtClean="0"/>
              <a:t>不論</a:t>
            </a:r>
            <a:r>
              <a:rPr lang="zh-TW" altLang="en-US" dirty="0"/>
              <a:t>你告白不告白，對我而言不告白都要比告白來得有利，而這對雙方皆然</a:t>
            </a:r>
            <a:r>
              <a:rPr lang="zh-TW" altLang="en-US" dirty="0" smtClean="0"/>
              <a:t>。</a:t>
            </a:r>
            <a:endParaRPr lang="en-US" altLang="zh-TW" dirty="0" smtClean="0"/>
          </a:p>
          <a:p>
            <a:endParaRPr lang="en-US" altLang="zh-TW" dirty="0" smtClean="0"/>
          </a:p>
          <a:p>
            <a:r>
              <a:rPr lang="zh-TW" altLang="en-US" dirty="0" smtClean="0"/>
              <a:t>因此</a:t>
            </a:r>
            <a:r>
              <a:rPr lang="zh-TW" altLang="en-US" dirty="0"/>
              <a:t>，不告白是男女雙方的所謂「優勝策略」，也就是雙方均會選擇不告白。</a:t>
            </a:r>
            <a:endParaRPr lang="zh-TW" altLang="en-US" dirty="0"/>
          </a:p>
        </p:txBody>
      </p:sp>
    </p:spTree>
    <p:extLst>
      <p:ext uri="{BB962C8B-B14F-4D97-AF65-F5344CB8AC3E}">
        <p14:creationId xmlns:p14="http://schemas.microsoft.com/office/powerpoint/2010/main" val="842039195"/>
      </p:ext>
    </p:extLst>
  </p:cSld>
  <p:clrMapOvr>
    <a:masterClrMapping/>
  </p:clrMapOvr>
  <p:transition spd="slow" advTm="3000">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smtClean="0">
                  <a:solidFill>
                    <a:prstClr val="white"/>
                  </a:solidFill>
                  <a:latin typeface="方正大黑_GBK" panose="03000509000000000000" pitchFamily="65" charset="-122"/>
                  <a:ea typeface="方正大黑_GBK" panose="03000509000000000000" pitchFamily="65" charset="-122"/>
                </a:rPr>
                <a:t>囚徒</a:t>
              </a:r>
              <a:r>
                <a:rPr lang="zh-TW" altLang="en-US" sz="3500" dirty="0">
                  <a:solidFill>
                    <a:prstClr val="white"/>
                  </a:solidFill>
                  <a:latin typeface="方正大黑_GBK" panose="03000509000000000000" pitchFamily="65" charset="-122"/>
                  <a:ea typeface="方正大黑_GBK" panose="03000509000000000000" pitchFamily="65" charset="-122"/>
                </a:rPr>
                <a:t>困局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懦夫賽局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協調賽局</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9</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99C5168F-E955-48CA-B015-3DE434882EF2}"/>
              </a:ext>
            </a:extLst>
          </p:cNvPr>
          <p:cNvSpPr txBox="1"/>
          <p:nvPr/>
        </p:nvSpPr>
        <p:spPr>
          <a:xfrm>
            <a:off x="3793084" y="5454468"/>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a:t>
            </a:r>
            <a:r>
              <a:rPr lang="zh-TW" altLang="en-US" sz="6600" spc="-150" dirty="0" smtClean="0">
                <a:solidFill>
                  <a:srgbClr val="002060"/>
                </a:solidFill>
                <a:latin typeface="王漢宗顏楷體繁" panose="02000500000000000000" pitchFamily="2" charset="-120"/>
                <a:ea typeface="王漢宗顏楷體繁" panose="02000500000000000000" pitchFamily="2" charset="-120"/>
              </a:rPr>
              <a:t>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901155686"/>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时尚微立体PPT图表合集（第七套）"/>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TotalTime>
  <Words>7202</Words>
  <Application>Microsoft Office PowerPoint</Application>
  <PresentationFormat>寬螢幕</PresentationFormat>
  <Paragraphs>1005</Paragraphs>
  <Slides>74</Slides>
  <Notes>64</Notes>
  <HiddenSlides>0</HiddenSlides>
  <MMClips>0</MMClips>
  <ScaleCrop>false</ScaleCrop>
  <HeadingPairs>
    <vt:vector size="6" baseType="variant">
      <vt:variant>
        <vt:lpstr>使用字型</vt:lpstr>
      </vt:variant>
      <vt:variant>
        <vt:i4>20</vt:i4>
      </vt:variant>
      <vt:variant>
        <vt:lpstr>佈景主題</vt:lpstr>
      </vt:variant>
      <vt:variant>
        <vt:i4>1</vt:i4>
      </vt:variant>
      <vt:variant>
        <vt:lpstr>投影片標題</vt:lpstr>
      </vt:variant>
      <vt:variant>
        <vt:i4>74</vt:i4>
      </vt:variant>
    </vt:vector>
  </HeadingPairs>
  <TitlesOfParts>
    <vt:vector size="95" baseType="lpstr">
      <vt:lpstr>ITC Avant Garde Std Bk</vt:lpstr>
      <vt:lpstr>LiHei Pro</vt:lpstr>
      <vt:lpstr>微软雅黑</vt:lpstr>
      <vt:lpstr>Open Sans Extrabold</vt:lpstr>
      <vt:lpstr>Signika</vt:lpstr>
      <vt:lpstr>宋体</vt:lpstr>
      <vt:lpstr>专业字体设计服务/WWW.ZTSGC.COM/</vt:lpstr>
      <vt:lpstr>方正大黑_GBK</vt:lpstr>
      <vt:lpstr>方正准圆简体</vt:lpstr>
      <vt:lpstr>王漢宗超明體繁</vt:lpstr>
      <vt:lpstr>王漢宗顏楷體繁</vt:lpstr>
      <vt:lpstr>时尚中黑简体</vt:lpstr>
      <vt:lpstr>迷你简汉真广标</vt:lpstr>
      <vt:lpstr>微軟正黑體</vt:lpstr>
      <vt:lpstr>新細明體</vt:lpstr>
      <vt:lpstr>Arial</vt:lpstr>
      <vt:lpstr>Calibri</vt:lpstr>
      <vt:lpstr>Impact</vt:lpstr>
      <vt:lpstr>Segoe UI Light</vt:lpstr>
      <vt:lpstr>Wingdings</vt:lpstr>
      <vt:lpstr>Office Theme</vt:lpstr>
      <vt:lpstr>PowerPoint 簡報</vt:lpstr>
      <vt:lpstr>PowerPoint 簡報</vt:lpstr>
      <vt:lpstr>PowerPoint 簡報</vt:lpstr>
      <vt:lpstr>個案說明(1/3)</vt:lpstr>
      <vt:lpstr>個案說明(1/3)</vt:lpstr>
      <vt:lpstr>個案說明(1/3)</vt:lpstr>
      <vt:lpstr>PowerPoint 簡報</vt:lpstr>
      <vt:lpstr>囚徒困局</vt:lpstr>
      <vt:lpstr>PowerPoint 簡報</vt:lpstr>
      <vt:lpstr>懦夫賽局</vt:lpstr>
      <vt:lpstr>PowerPoint 簡報</vt:lpstr>
      <vt:lpstr>協調賽局</vt:lpstr>
      <vt:lpstr>PowerPoint 簡報</vt:lpstr>
      <vt:lpstr>個案說明</vt:lpstr>
      <vt:lpstr>個案說明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四项并列关系图表</vt:lpstr>
      <vt:lpstr>立体箭头递进关系图表</vt:lpstr>
      <vt:lpstr>六项并列关系图表</vt:lpstr>
      <vt:lpstr>简约对比关系图表</vt:lpstr>
      <vt:lpstr>质感箭头并列关系图表</vt:lpstr>
      <vt:lpstr>百分比对比关系图表</vt:lpstr>
      <vt:lpstr>四项并列关系图表</vt:lpstr>
      <vt:lpstr>四项并列关系图表</vt:lpstr>
      <vt:lpstr>四项并列关系图表</vt:lpstr>
      <vt:lpstr>五项对比关系图表</vt:lpstr>
      <vt:lpstr>立体相框并列关系图表</vt:lpstr>
      <vt:lpstr>层级关系图表</vt:lpstr>
      <vt:lpstr>四项并列关系图表</vt:lpstr>
      <vt:lpstr>并列关系图表</vt:lpstr>
      <vt:lpstr>微立体数据图表改造</vt:lpstr>
      <vt:lpstr>微立体数据图表改造</vt:lpstr>
      <vt:lpstr>微立体数据图表改造</vt:lpstr>
      <vt:lpstr>微立体数据图表改造</vt:lpstr>
      <vt:lpstr>标签质感并列关系图表</vt:lpstr>
      <vt:lpstr>立体球并列关系图表</vt:lpstr>
      <vt:lpstr>四项递进关系图表</vt:lpstr>
      <vt:lpstr>并列关系图表</vt:lpstr>
      <vt:lpstr>并列关系图表</vt:lpstr>
      <vt:lpstr>六项并列关系图表</vt:lpstr>
      <vt:lpstr>四项聚合关系图表</vt:lpstr>
      <vt:lpstr>六项并列关系图表</vt:lpstr>
      <vt:lpstr>五项并列关系图表</vt:lpstr>
      <vt:lpstr>六项对比关系图表</vt:lpstr>
      <vt:lpstr>四项并列关系图表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Judy</dc:title>
  <dc:creator>Judy</dc:creator>
  <cp:lastModifiedBy>陳煒群</cp:lastModifiedBy>
  <cp:revision>30</cp:revision>
  <dcterms:created xsi:type="dcterms:W3CDTF">2017-08-07T13:33:56Z</dcterms:created>
  <dcterms:modified xsi:type="dcterms:W3CDTF">2019-04-03T10:05:56Z</dcterms:modified>
</cp:coreProperties>
</file>